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 id="2147483739" r:id="rId2"/>
    <p:sldMasterId id="2147483775" r:id="rId3"/>
    <p:sldMasterId id="2147483787" r:id="rId4"/>
    <p:sldMasterId id="2147483800" r:id="rId5"/>
    <p:sldMasterId id="2147483812" r:id="rId6"/>
  </p:sldMasterIdLst>
  <p:sldIdLst>
    <p:sldId id="267" r:id="rId7"/>
    <p:sldId id="269" r:id="rId8"/>
    <p:sldId id="261" r:id="rId9"/>
    <p:sldId id="258" r:id="rId10"/>
    <p:sldId id="259" r:id="rId11"/>
    <p:sldId id="257" r:id="rId12"/>
    <p:sldId id="260" r:id="rId13"/>
    <p:sldId id="271" r:id="rId14"/>
    <p:sldId id="272" r:id="rId15"/>
    <p:sldId id="273" r:id="rId16"/>
    <p:sldId id="266" r:id="rId17"/>
    <p:sldId id="256" r:id="rId18"/>
    <p:sldId id="274" r:id="rId19"/>
    <p:sldId id="270" r:id="rId20"/>
    <p:sldId id="268"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65" d="100"/>
          <a:sy n="65" d="100"/>
        </p:scale>
        <p:origin x="-67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D3F1C431-CAC0-4316-9001-773B08D8CBC2}"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ABDD27A3-4006-4CE1-AB9C-7770C951E2CE}"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AB8974A7-C80A-490E-9577-BA05001E793B}"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D3F1C431-CAC0-4316-9001-773B08D8CBC2}"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3F81696B-B091-4DED-9D32-F8FCFAF2969B}"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A5D42C82-AC4A-4324-BB7B-0C438248CA21}"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endParaRPr lang="en-US">
              <a:solidFill>
                <a:srgbClr val="000000"/>
              </a:solidFill>
            </a:endParaRPr>
          </a:p>
        </p:txBody>
      </p:sp>
      <p:sp>
        <p:nvSpPr>
          <p:cNvPr id="6" name="Fußzeilenplatzhalter 5"/>
          <p:cNvSpPr>
            <a:spLocks noGrp="1"/>
          </p:cNvSpPr>
          <p:nvPr>
            <p:ph type="ftr" sz="quarter" idx="11"/>
          </p:nvPr>
        </p:nvSpPr>
        <p:spPr/>
        <p:txBody>
          <a:bodyPr/>
          <a:lstStyle/>
          <a:p>
            <a:endParaRPr lang="en-US">
              <a:solidFill>
                <a:srgbClr val="000000"/>
              </a:solidFill>
            </a:endParaRPr>
          </a:p>
        </p:txBody>
      </p:sp>
      <p:sp>
        <p:nvSpPr>
          <p:cNvPr id="7" name="Foliennummernplatzhalter 6"/>
          <p:cNvSpPr>
            <a:spLocks noGrp="1"/>
          </p:cNvSpPr>
          <p:nvPr>
            <p:ph type="sldNum" sz="quarter" idx="12"/>
          </p:nvPr>
        </p:nvSpPr>
        <p:spPr/>
        <p:txBody>
          <a:bodyPr/>
          <a:lstStyle/>
          <a:p>
            <a:fld id="{4AB66C0B-B7FB-4A99-ABC1-5FBB348AAE27}"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endParaRPr lang="en-US">
              <a:solidFill>
                <a:srgbClr val="000000"/>
              </a:solidFill>
            </a:endParaRPr>
          </a:p>
        </p:txBody>
      </p:sp>
      <p:sp>
        <p:nvSpPr>
          <p:cNvPr id="8" name="Fußzeilenplatzhalter 7"/>
          <p:cNvSpPr>
            <a:spLocks noGrp="1"/>
          </p:cNvSpPr>
          <p:nvPr>
            <p:ph type="ftr" sz="quarter" idx="11"/>
          </p:nvPr>
        </p:nvSpPr>
        <p:spPr/>
        <p:txBody>
          <a:bodyPr/>
          <a:lstStyle/>
          <a:p>
            <a:endParaRPr lang="en-US">
              <a:solidFill>
                <a:srgbClr val="000000"/>
              </a:solidFill>
            </a:endParaRPr>
          </a:p>
        </p:txBody>
      </p:sp>
      <p:sp>
        <p:nvSpPr>
          <p:cNvPr id="9" name="Foliennummernplatzhalter 8"/>
          <p:cNvSpPr>
            <a:spLocks noGrp="1"/>
          </p:cNvSpPr>
          <p:nvPr>
            <p:ph type="sldNum" sz="quarter" idx="12"/>
          </p:nvPr>
        </p:nvSpPr>
        <p:spPr/>
        <p:txBody>
          <a:bodyPr/>
          <a:lstStyle/>
          <a:p>
            <a:fld id="{C480B462-9CED-4C09-9F30-40F2CF10DAFC}"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endParaRPr lang="en-US">
              <a:solidFill>
                <a:srgbClr val="000000"/>
              </a:solidFill>
            </a:endParaRPr>
          </a:p>
        </p:txBody>
      </p:sp>
      <p:sp>
        <p:nvSpPr>
          <p:cNvPr id="4" name="Fußzeilenplatzhalter 3"/>
          <p:cNvSpPr>
            <a:spLocks noGrp="1"/>
          </p:cNvSpPr>
          <p:nvPr>
            <p:ph type="ftr" sz="quarter" idx="11"/>
          </p:nvPr>
        </p:nvSpPr>
        <p:spPr/>
        <p:txBody>
          <a:bodyPr/>
          <a:lstStyle/>
          <a:p>
            <a:endParaRPr lang="en-US">
              <a:solidFill>
                <a:srgbClr val="000000"/>
              </a:solidFill>
            </a:endParaRPr>
          </a:p>
        </p:txBody>
      </p:sp>
      <p:sp>
        <p:nvSpPr>
          <p:cNvPr id="5" name="Foliennummernplatzhalter 4"/>
          <p:cNvSpPr>
            <a:spLocks noGrp="1"/>
          </p:cNvSpPr>
          <p:nvPr>
            <p:ph type="sldNum" sz="quarter" idx="12"/>
          </p:nvPr>
        </p:nvSpPr>
        <p:spPr/>
        <p:txBody>
          <a:bodyPr/>
          <a:lstStyle/>
          <a:p>
            <a:fld id="{B5064E0B-10C8-430D-8B91-C61BA202497A}"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en-US">
              <a:solidFill>
                <a:srgbClr val="000000"/>
              </a:solidFill>
            </a:endParaRPr>
          </a:p>
        </p:txBody>
      </p:sp>
      <p:sp>
        <p:nvSpPr>
          <p:cNvPr id="3" name="Fußzeilenplatzhalter 2"/>
          <p:cNvSpPr>
            <a:spLocks noGrp="1"/>
          </p:cNvSpPr>
          <p:nvPr>
            <p:ph type="ftr" sz="quarter" idx="11"/>
          </p:nvPr>
        </p:nvSpPr>
        <p:spPr/>
        <p:txBody>
          <a:bodyPr/>
          <a:lstStyle/>
          <a:p>
            <a:endParaRPr lang="en-US">
              <a:solidFill>
                <a:srgbClr val="000000"/>
              </a:solidFill>
            </a:endParaRPr>
          </a:p>
        </p:txBody>
      </p:sp>
      <p:sp>
        <p:nvSpPr>
          <p:cNvPr id="4" name="Foliennummernplatzhalter 3"/>
          <p:cNvSpPr>
            <a:spLocks noGrp="1"/>
          </p:cNvSpPr>
          <p:nvPr>
            <p:ph type="sldNum" sz="quarter" idx="12"/>
          </p:nvPr>
        </p:nvSpPr>
        <p:spPr/>
        <p:txBody>
          <a:bodyPr/>
          <a:lstStyle/>
          <a:p>
            <a:fld id="{558553C0-A32B-4B40-9DF3-7F83D7B67AA4}"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en-US">
              <a:solidFill>
                <a:srgbClr val="000000"/>
              </a:solidFill>
            </a:endParaRPr>
          </a:p>
        </p:txBody>
      </p:sp>
      <p:sp>
        <p:nvSpPr>
          <p:cNvPr id="6" name="Fußzeilenplatzhalter 5"/>
          <p:cNvSpPr>
            <a:spLocks noGrp="1"/>
          </p:cNvSpPr>
          <p:nvPr>
            <p:ph type="ftr" sz="quarter" idx="11"/>
          </p:nvPr>
        </p:nvSpPr>
        <p:spPr/>
        <p:txBody>
          <a:bodyPr/>
          <a:lstStyle/>
          <a:p>
            <a:endParaRPr lang="en-US">
              <a:solidFill>
                <a:srgbClr val="000000"/>
              </a:solidFill>
            </a:endParaRPr>
          </a:p>
        </p:txBody>
      </p:sp>
      <p:sp>
        <p:nvSpPr>
          <p:cNvPr id="7" name="Foliennummernplatzhalter 6"/>
          <p:cNvSpPr>
            <a:spLocks noGrp="1"/>
          </p:cNvSpPr>
          <p:nvPr>
            <p:ph type="sldNum" sz="quarter" idx="12"/>
          </p:nvPr>
        </p:nvSpPr>
        <p:spPr/>
        <p:txBody>
          <a:bodyPr/>
          <a:lstStyle/>
          <a:p>
            <a:fld id="{EAB31FBB-1DB6-4887-BC91-2844539FFFCA}"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3F81696B-B091-4DED-9D32-F8FCFAF2969B}"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en-US">
              <a:solidFill>
                <a:srgbClr val="000000"/>
              </a:solidFill>
            </a:endParaRPr>
          </a:p>
        </p:txBody>
      </p:sp>
      <p:sp>
        <p:nvSpPr>
          <p:cNvPr id="6" name="Fußzeilenplatzhalter 5"/>
          <p:cNvSpPr>
            <a:spLocks noGrp="1"/>
          </p:cNvSpPr>
          <p:nvPr>
            <p:ph type="ftr" sz="quarter" idx="11"/>
          </p:nvPr>
        </p:nvSpPr>
        <p:spPr/>
        <p:txBody>
          <a:bodyPr/>
          <a:lstStyle/>
          <a:p>
            <a:endParaRPr lang="en-US">
              <a:solidFill>
                <a:srgbClr val="000000"/>
              </a:solidFill>
            </a:endParaRPr>
          </a:p>
        </p:txBody>
      </p:sp>
      <p:sp>
        <p:nvSpPr>
          <p:cNvPr id="7" name="Foliennummernplatzhalter 6"/>
          <p:cNvSpPr>
            <a:spLocks noGrp="1"/>
          </p:cNvSpPr>
          <p:nvPr>
            <p:ph type="sldNum" sz="quarter" idx="12"/>
          </p:nvPr>
        </p:nvSpPr>
        <p:spPr/>
        <p:txBody>
          <a:bodyPr/>
          <a:lstStyle/>
          <a:p>
            <a:fld id="{06696655-9592-4A94-8737-A1E8EF3D789A}"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ABDD27A3-4006-4CE1-AB9C-7770C951E2CE}"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AB8974A7-C80A-490E-9577-BA05001E793B}"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D3F1C431-CAC0-4316-9001-773B08D8CBC2}"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3F81696B-B091-4DED-9D32-F8FCFAF2969B}"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A5D42C82-AC4A-4324-BB7B-0C438248CA21}"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endParaRPr lang="en-US">
              <a:solidFill>
                <a:srgbClr val="000000"/>
              </a:solidFill>
            </a:endParaRPr>
          </a:p>
        </p:txBody>
      </p:sp>
      <p:sp>
        <p:nvSpPr>
          <p:cNvPr id="6" name="Fußzeilenplatzhalter 5"/>
          <p:cNvSpPr>
            <a:spLocks noGrp="1"/>
          </p:cNvSpPr>
          <p:nvPr>
            <p:ph type="ftr" sz="quarter" idx="11"/>
          </p:nvPr>
        </p:nvSpPr>
        <p:spPr/>
        <p:txBody>
          <a:bodyPr/>
          <a:lstStyle/>
          <a:p>
            <a:endParaRPr lang="en-US">
              <a:solidFill>
                <a:srgbClr val="000000"/>
              </a:solidFill>
            </a:endParaRPr>
          </a:p>
        </p:txBody>
      </p:sp>
      <p:sp>
        <p:nvSpPr>
          <p:cNvPr id="7" name="Foliennummernplatzhalter 6"/>
          <p:cNvSpPr>
            <a:spLocks noGrp="1"/>
          </p:cNvSpPr>
          <p:nvPr>
            <p:ph type="sldNum" sz="quarter" idx="12"/>
          </p:nvPr>
        </p:nvSpPr>
        <p:spPr/>
        <p:txBody>
          <a:bodyPr/>
          <a:lstStyle/>
          <a:p>
            <a:fld id="{4AB66C0B-B7FB-4A99-ABC1-5FBB348AAE27}"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endParaRPr lang="en-US">
              <a:solidFill>
                <a:srgbClr val="000000"/>
              </a:solidFill>
            </a:endParaRPr>
          </a:p>
        </p:txBody>
      </p:sp>
      <p:sp>
        <p:nvSpPr>
          <p:cNvPr id="8" name="Fußzeilenplatzhalter 7"/>
          <p:cNvSpPr>
            <a:spLocks noGrp="1"/>
          </p:cNvSpPr>
          <p:nvPr>
            <p:ph type="ftr" sz="quarter" idx="11"/>
          </p:nvPr>
        </p:nvSpPr>
        <p:spPr/>
        <p:txBody>
          <a:bodyPr/>
          <a:lstStyle/>
          <a:p>
            <a:endParaRPr lang="en-US">
              <a:solidFill>
                <a:srgbClr val="000000"/>
              </a:solidFill>
            </a:endParaRPr>
          </a:p>
        </p:txBody>
      </p:sp>
      <p:sp>
        <p:nvSpPr>
          <p:cNvPr id="9" name="Foliennummernplatzhalter 8"/>
          <p:cNvSpPr>
            <a:spLocks noGrp="1"/>
          </p:cNvSpPr>
          <p:nvPr>
            <p:ph type="sldNum" sz="quarter" idx="12"/>
          </p:nvPr>
        </p:nvSpPr>
        <p:spPr/>
        <p:txBody>
          <a:bodyPr/>
          <a:lstStyle/>
          <a:p>
            <a:fld id="{C480B462-9CED-4C09-9F30-40F2CF10DAFC}"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endParaRPr lang="en-US">
              <a:solidFill>
                <a:srgbClr val="000000"/>
              </a:solidFill>
            </a:endParaRPr>
          </a:p>
        </p:txBody>
      </p:sp>
      <p:sp>
        <p:nvSpPr>
          <p:cNvPr id="4" name="Fußzeilenplatzhalter 3"/>
          <p:cNvSpPr>
            <a:spLocks noGrp="1"/>
          </p:cNvSpPr>
          <p:nvPr>
            <p:ph type="ftr" sz="quarter" idx="11"/>
          </p:nvPr>
        </p:nvSpPr>
        <p:spPr/>
        <p:txBody>
          <a:bodyPr/>
          <a:lstStyle/>
          <a:p>
            <a:endParaRPr lang="en-US">
              <a:solidFill>
                <a:srgbClr val="000000"/>
              </a:solidFill>
            </a:endParaRPr>
          </a:p>
        </p:txBody>
      </p:sp>
      <p:sp>
        <p:nvSpPr>
          <p:cNvPr id="5" name="Foliennummernplatzhalter 4"/>
          <p:cNvSpPr>
            <a:spLocks noGrp="1"/>
          </p:cNvSpPr>
          <p:nvPr>
            <p:ph type="sldNum" sz="quarter" idx="12"/>
          </p:nvPr>
        </p:nvSpPr>
        <p:spPr/>
        <p:txBody>
          <a:bodyPr/>
          <a:lstStyle/>
          <a:p>
            <a:fld id="{B5064E0B-10C8-430D-8B91-C61BA202497A}"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en-US">
              <a:solidFill>
                <a:srgbClr val="000000"/>
              </a:solidFill>
            </a:endParaRPr>
          </a:p>
        </p:txBody>
      </p:sp>
      <p:sp>
        <p:nvSpPr>
          <p:cNvPr id="3" name="Fußzeilenplatzhalter 2"/>
          <p:cNvSpPr>
            <a:spLocks noGrp="1"/>
          </p:cNvSpPr>
          <p:nvPr>
            <p:ph type="ftr" sz="quarter" idx="11"/>
          </p:nvPr>
        </p:nvSpPr>
        <p:spPr/>
        <p:txBody>
          <a:bodyPr/>
          <a:lstStyle/>
          <a:p>
            <a:endParaRPr lang="en-US">
              <a:solidFill>
                <a:srgbClr val="000000"/>
              </a:solidFill>
            </a:endParaRPr>
          </a:p>
        </p:txBody>
      </p:sp>
      <p:sp>
        <p:nvSpPr>
          <p:cNvPr id="4" name="Foliennummernplatzhalter 3"/>
          <p:cNvSpPr>
            <a:spLocks noGrp="1"/>
          </p:cNvSpPr>
          <p:nvPr>
            <p:ph type="sldNum" sz="quarter" idx="12"/>
          </p:nvPr>
        </p:nvSpPr>
        <p:spPr/>
        <p:txBody>
          <a:bodyPr/>
          <a:lstStyle/>
          <a:p>
            <a:fld id="{558553C0-A32B-4B40-9DF3-7F83D7B67AA4}"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A5D42C82-AC4A-4324-BB7B-0C438248CA21}"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en-US">
              <a:solidFill>
                <a:srgbClr val="000000"/>
              </a:solidFill>
            </a:endParaRPr>
          </a:p>
        </p:txBody>
      </p:sp>
      <p:sp>
        <p:nvSpPr>
          <p:cNvPr id="6" name="Fußzeilenplatzhalter 5"/>
          <p:cNvSpPr>
            <a:spLocks noGrp="1"/>
          </p:cNvSpPr>
          <p:nvPr>
            <p:ph type="ftr" sz="quarter" idx="11"/>
          </p:nvPr>
        </p:nvSpPr>
        <p:spPr/>
        <p:txBody>
          <a:bodyPr/>
          <a:lstStyle/>
          <a:p>
            <a:endParaRPr lang="en-US">
              <a:solidFill>
                <a:srgbClr val="000000"/>
              </a:solidFill>
            </a:endParaRPr>
          </a:p>
        </p:txBody>
      </p:sp>
      <p:sp>
        <p:nvSpPr>
          <p:cNvPr id="7" name="Foliennummernplatzhalter 6"/>
          <p:cNvSpPr>
            <a:spLocks noGrp="1"/>
          </p:cNvSpPr>
          <p:nvPr>
            <p:ph type="sldNum" sz="quarter" idx="12"/>
          </p:nvPr>
        </p:nvSpPr>
        <p:spPr/>
        <p:txBody>
          <a:bodyPr/>
          <a:lstStyle/>
          <a:p>
            <a:fld id="{EAB31FBB-1DB6-4887-BC91-2844539FFFCA}"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en-US">
              <a:solidFill>
                <a:srgbClr val="000000"/>
              </a:solidFill>
            </a:endParaRPr>
          </a:p>
        </p:txBody>
      </p:sp>
      <p:sp>
        <p:nvSpPr>
          <p:cNvPr id="6" name="Fußzeilenplatzhalter 5"/>
          <p:cNvSpPr>
            <a:spLocks noGrp="1"/>
          </p:cNvSpPr>
          <p:nvPr>
            <p:ph type="ftr" sz="quarter" idx="11"/>
          </p:nvPr>
        </p:nvSpPr>
        <p:spPr/>
        <p:txBody>
          <a:bodyPr/>
          <a:lstStyle/>
          <a:p>
            <a:endParaRPr lang="en-US">
              <a:solidFill>
                <a:srgbClr val="000000"/>
              </a:solidFill>
            </a:endParaRPr>
          </a:p>
        </p:txBody>
      </p:sp>
      <p:sp>
        <p:nvSpPr>
          <p:cNvPr id="7" name="Foliennummernplatzhalter 6"/>
          <p:cNvSpPr>
            <a:spLocks noGrp="1"/>
          </p:cNvSpPr>
          <p:nvPr>
            <p:ph type="sldNum" sz="quarter" idx="12"/>
          </p:nvPr>
        </p:nvSpPr>
        <p:spPr/>
        <p:txBody>
          <a:bodyPr/>
          <a:lstStyle/>
          <a:p>
            <a:fld id="{06696655-9592-4A94-8737-A1E8EF3D789A}"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ABDD27A3-4006-4CE1-AB9C-7770C951E2CE}"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en-US">
              <a:solidFill>
                <a:srgbClr val="000000"/>
              </a:solidFill>
            </a:endParaRPr>
          </a:p>
        </p:txBody>
      </p:sp>
      <p:sp>
        <p:nvSpPr>
          <p:cNvPr id="5" name="Fußzeilenplatzhalter 4"/>
          <p:cNvSpPr>
            <a:spLocks noGrp="1"/>
          </p:cNvSpPr>
          <p:nvPr>
            <p:ph type="ftr" sz="quarter" idx="11"/>
          </p:nvPr>
        </p:nvSpPr>
        <p:spPr/>
        <p:txBody>
          <a:bodyPr/>
          <a:lstStyle/>
          <a:p>
            <a:endParaRPr lang="en-US">
              <a:solidFill>
                <a:srgbClr val="000000"/>
              </a:solidFill>
            </a:endParaRPr>
          </a:p>
        </p:txBody>
      </p:sp>
      <p:sp>
        <p:nvSpPr>
          <p:cNvPr id="6" name="Foliennummernplatzhalter 5"/>
          <p:cNvSpPr>
            <a:spLocks noGrp="1"/>
          </p:cNvSpPr>
          <p:nvPr>
            <p:ph type="sldNum" sz="quarter" idx="12"/>
          </p:nvPr>
        </p:nvSpPr>
        <p:spPr/>
        <p:txBody>
          <a:bodyPr/>
          <a:lstStyle/>
          <a:p>
            <a:fld id="{AB8974A7-C80A-490E-9577-BA05001E793B}"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0F1D618-7975-4123-BF47-8A1525AA8C8A}" type="datetimeFigureOut">
              <a:rPr lang="en-US" smtClean="0">
                <a:solidFill>
                  <a:prstClr val="black"/>
                </a:solidFill>
              </a:rPr>
              <a:pPr/>
              <a:t>11/24/2010</a:t>
            </a:fld>
            <a:endParaRPr lang="en-US">
              <a:solidFill>
                <a:prstClr val="black"/>
              </a:solidFill>
            </a:endParaRPr>
          </a:p>
        </p:txBody>
      </p:sp>
      <p:sp>
        <p:nvSpPr>
          <p:cNvPr id="6" name="Fußzeilenplatzhalter 5"/>
          <p:cNvSpPr>
            <a:spLocks noGrp="1"/>
          </p:cNvSpPr>
          <p:nvPr>
            <p:ph type="ftr" sz="quarter" idx="11"/>
          </p:nvPr>
        </p:nvSpPr>
        <p:spPr/>
        <p:txBody>
          <a:bodyPr/>
          <a:lstStyle/>
          <a:p>
            <a:endParaRPr lang="en-GB">
              <a:solidFill>
                <a:prstClr val="black"/>
              </a:solidFill>
            </a:endParaRPr>
          </a:p>
        </p:txBody>
      </p:sp>
      <p:sp>
        <p:nvSpPr>
          <p:cNvPr id="7" name="Foliennummernplatzhalter 6"/>
          <p:cNvSpPr>
            <a:spLocks noGrp="1"/>
          </p:cNvSpPr>
          <p:nvPr>
            <p:ph type="sldNum" sz="quarter" idx="12"/>
          </p:nvPr>
        </p:nvSpPr>
        <p:spPr/>
        <p:txBody>
          <a:bodyPr/>
          <a:lstStyle/>
          <a:p>
            <a:fld id="{40ECD4AB-1300-4C25-B90C-9C06041B5394}" type="slidenum">
              <a:rPr lang="en-US" smtClean="0">
                <a:solidFill>
                  <a:prstClr val="black"/>
                </a:solidFill>
              </a:rPr>
              <a:pPr/>
              <a:t>‹Nr.›</a:t>
            </a:fld>
            <a:endParaRPr lang="en-US">
              <a:solidFill>
                <a:prstClr val="black"/>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8" name="Fußzeilenplatzhalter 7"/>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9" name="Foliennummernplatzhalter 8"/>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4" name="Fußzeilenplatzhalter 3"/>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5" name="Foliennummernplatzhalter 4"/>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endParaRPr lang="en-US">
              <a:solidFill>
                <a:srgbClr val="000000"/>
              </a:solidFill>
            </a:endParaRPr>
          </a:p>
        </p:txBody>
      </p:sp>
      <p:sp>
        <p:nvSpPr>
          <p:cNvPr id="6" name="Fußzeilenplatzhalter 5"/>
          <p:cNvSpPr>
            <a:spLocks noGrp="1"/>
          </p:cNvSpPr>
          <p:nvPr>
            <p:ph type="ftr" sz="quarter" idx="11"/>
          </p:nvPr>
        </p:nvSpPr>
        <p:spPr/>
        <p:txBody>
          <a:bodyPr/>
          <a:lstStyle/>
          <a:p>
            <a:endParaRPr lang="en-US">
              <a:solidFill>
                <a:srgbClr val="000000"/>
              </a:solidFill>
            </a:endParaRPr>
          </a:p>
        </p:txBody>
      </p:sp>
      <p:sp>
        <p:nvSpPr>
          <p:cNvPr id="7" name="Foliennummernplatzhalter 6"/>
          <p:cNvSpPr>
            <a:spLocks noGrp="1"/>
          </p:cNvSpPr>
          <p:nvPr>
            <p:ph type="sldNum" sz="quarter" idx="12"/>
          </p:nvPr>
        </p:nvSpPr>
        <p:spPr/>
        <p:txBody>
          <a:bodyPr/>
          <a:lstStyle/>
          <a:p>
            <a:fld id="{4AB66C0B-B7FB-4A99-ABC1-5FBB348AAE27}"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3" name="Fußzeilenplatzhalter 2"/>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4" name="Foliennummernplatzhalter 3"/>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6" name="Fußzeilenplatzhalter 5"/>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7" name="Foliennummernplatzhalter 6"/>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6" name="Fußzeilenplatzhalter 5"/>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7" name="Foliennummernplatzhalter 6"/>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woObj">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481138"/>
            <a:ext cx="4038600" cy="45259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481138"/>
            <a:ext cx="4038600" cy="218598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48200" y="3819525"/>
            <a:ext cx="4038600" cy="2187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Datumsplatzhalter 5"/>
          <p:cNvSpPr>
            <a:spLocks noGrp="1"/>
          </p:cNvSpPr>
          <p:nvPr>
            <p:ph type="dt" sz="half" idx="10"/>
          </p:nvPr>
        </p:nvSpPr>
        <p:spPr>
          <a:xfrm>
            <a:off x="6727825" y="6408738"/>
            <a:ext cx="1919288" cy="365125"/>
          </a:xfrm>
        </p:spPr>
        <p:txBody>
          <a:bodyPr/>
          <a:lstStyle>
            <a:lvl1pPr>
              <a:defRPr/>
            </a:lvl1pPr>
          </a:lstStyle>
          <a:p>
            <a:fld id="{7E49E6E5-E306-4098-B3AC-F4CE4FB895E1}" type="datetimeFigureOut">
              <a:rPr lang="en-US">
                <a:solidFill>
                  <a:prstClr val="black"/>
                </a:solidFill>
              </a:rPr>
              <a:pPr/>
              <a:t>11/24/2010</a:t>
            </a:fld>
            <a:endParaRPr lang="en-US">
              <a:solidFill>
                <a:prstClr val="black"/>
              </a:solidFill>
            </a:endParaRPr>
          </a:p>
        </p:txBody>
      </p:sp>
      <p:sp>
        <p:nvSpPr>
          <p:cNvPr id="7" name="Fußzeilenplatzhalter 6"/>
          <p:cNvSpPr>
            <a:spLocks noGrp="1"/>
          </p:cNvSpPr>
          <p:nvPr>
            <p:ph type="ftr" sz="quarter" idx="11"/>
          </p:nvPr>
        </p:nvSpPr>
        <p:spPr>
          <a:xfrm>
            <a:off x="4379913" y="6408738"/>
            <a:ext cx="2351087" cy="365125"/>
          </a:xfrm>
        </p:spPr>
        <p:txBody>
          <a:bodyPr/>
          <a:lstStyle>
            <a:lvl1pPr>
              <a:defRPr/>
            </a:lvl1pPr>
          </a:lstStyle>
          <a:p>
            <a:endParaRPr lang="en-GB">
              <a:solidFill>
                <a:prstClr val="black"/>
              </a:solidFill>
            </a:endParaRPr>
          </a:p>
        </p:txBody>
      </p:sp>
      <p:sp>
        <p:nvSpPr>
          <p:cNvPr id="8" name="Foliennummernplatzhalter 7"/>
          <p:cNvSpPr>
            <a:spLocks noGrp="1"/>
          </p:cNvSpPr>
          <p:nvPr>
            <p:ph type="sldNum" sz="quarter" idx="12"/>
          </p:nvPr>
        </p:nvSpPr>
        <p:spPr>
          <a:xfrm>
            <a:off x="8647113" y="6408738"/>
            <a:ext cx="366712" cy="365125"/>
          </a:xfrm>
        </p:spPr>
        <p:txBody>
          <a:bodyPr/>
          <a:lstStyle>
            <a:lvl1pPr>
              <a:defRPr/>
            </a:lvl1pPr>
          </a:lstStyle>
          <a:p>
            <a:fld id="{7DC8A5D4-22EC-4DFD-B724-83EDBF126D4E}" type="slidenum">
              <a:rPr lang="en-US">
                <a:solidFill>
                  <a:prstClr val="black"/>
                </a:solidFill>
              </a:rPr>
              <a:pPr/>
              <a:t>‹Nr.›</a:t>
            </a:fld>
            <a:endParaRPr lang="en-US">
              <a:solidFill>
                <a:prstClr val="black"/>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0F1D618-7975-4123-BF47-8A1525AA8C8A}" type="datetimeFigureOut">
              <a:rPr lang="en-US" smtClean="0">
                <a:solidFill>
                  <a:prstClr val="black"/>
                </a:solidFill>
              </a:rPr>
              <a:pPr/>
              <a:t>11/24/2010</a:t>
            </a:fld>
            <a:endParaRPr lang="en-US">
              <a:solidFill>
                <a:prstClr val="black"/>
              </a:solidFill>
            </a:endParaRPr>
          </a:p>
        </p:txBody>
      </p:sp>
      <p:sp>
        <p:nvSpPr>
          <p:cNvPr id="6" name="Fußzeilenplatzhalter 5"/>
          <p:cNvSpPr>
            <a:spLocks noGrp="1"/>
          </p:cNvSpPr>
          <p:nvPr>
            <p:ph type="ftr" sz="quarter" idx="11"/>
          </p:nvPr>
        </p:nvSpPr>
        <p:spPr/>
        <p:txBody>
          <a:bodyPr/>
          <a:lstStyle/>
          <a:p>
            <a:endParaRPr lang="en-GB">
              <a:solidFill>
                <a:prstClr val="black"/>
              </a:solidFill>
            </a:endParaRPr>
          </a:p>
        </p:txBody>
      </p:sp>
      <p:sp>
        <p:nvSpPr>
          <p:cNvPr id="7" name="Foliennummernplatzhalter 6"/>
          <p:cNvSpPr>
            <a:spLocks noGrp="1"/>
          </p:cNvSpPr>
          <p:nvPr>
            <p:ph type="sldNum" sz="quarter" idx="12"/>
          </p:nvPr>
        </p:nvSpPr>
        <p:spPr/>
        <p:txBody>
          <a:bodyPr/>
          <a:lstStyle/>
          <a:p>
            <a:fld id="{40ECD4AB-1300-4C25-B90C-9C06041B5394}" type="slidenum">
              <a:rPr lang="en-US" smtClean="0">
                <a:solidFill>
                  <a:prstClr val="black"/>
                </a:solidFill>
              </a:rPr>
              <a:pPr/>
              <a:t>‹Nr.›</a:t>
            </a:fld>
            <a:endParaRPr lang="en-US">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endParaRPr lang="en-US">
              <a:solidFill>
                <a:srgbClr val="000000"/>
              </a:solidFill>
            </a:endParaRPr>
          </a:p>
        </p:txBody>
      </p:sp>
      <p:sp>
        <p:nvSpPr>
          <p:cNvPr id="8" name="Fußzeilenplatzhalter 7"/>
          <p:cNvSpPr>
            <a:spLocks noGrp="1"/>
          </p:cNvSpPr>
          <p:nvPr>
            <p:ph type="ftr" sz="quarter" idx="11"/>
          </p:nvPr>
        </p:nvSpPr>
        <p:spPr/>
        <p:txBody>
          <a:bodyPr/>
          <a:lstStyle/>
          <a:p>
            <a:endParaRPr lang="en-US">
              <a:solidFill>
                <a:srgbClr val="000000"/>
              </a:solidFill>
            </a:endParaRPr>
          </a:p>
        </p:txBody>
      </p:sp>
      <p:sp>
        <p:nvSpPr>
          <p:cNvPr id="9" name="Foliennummernplatzhalter 8"/>
          <p:cNvSpPr>
            <a:spLocks noGrp="1"/>
          </p:cNvSpPr>
          <p:nvPr>
            <p:ph type="sldNum" sz="quarter" idx="12"/>
          </p:nvPr>
        </p:nvSpPr>
        <p:spPr/>
        <p:txBody>
          <a:bodyPr/>
          <a:lstStyle/>
          <a:p>
            <a:fld id="{C480B462-9CED-4C09-9F30-40F2CF10DAFC}"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8" name="Fußzeilenplatzhalter 7"/>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9" name="Foliennummernplatzhalter 8"/>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4" name="Fußzeilenplatzhalter 3"/>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5" name="Foliennummernplatzhalter 4"/>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3" name="Fußzeilenplatzhalter 2"/>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4" name="Foliennummernplatzhalter 3"/>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6" name="Fußzeilenplatzhalter 5"/>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7" name="Foliennummernplatzhalter 6"/>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6" name="Fußzeilenplatzhalter 5"/>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7" name="Foliennummernplatzhalter 6"/>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11"/>
          </p:nvPr>
        </p:nvSpPr>
        <p:spPr/>
        <p:txBody>
          <a:body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12"/>
          </p:nvPr>
        </p:nvSpPr>
        <p:spPr/>
        <p:txBody>
          <a:body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pPr>
              <a:defRPr/>
            </a:pPr>
            <a:fld id="{D9EF91E0-36B0-4674-84BE-CE8FD550040B}"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pPr>
              <a:defRPr/>
            </a:pPr>
            <a:fld id="{1F60AD4B-DE92-4ADF-801A-B81832005D2F}"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pPr>
              <a:defRPr/>
            </a:pPr>
            <a:fld id="{3761FAE3-3431-4FF9-909F-7C74FE0AC392}"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endParaRPr lang="en-US">
              <a:solidFill>
                <a:srgbClr val="000000"/>
              </a:solidFill>
            </a:endParaRPr>
          </a:p>
        </p:txBody>
      </p:sp>
      <p:sp>
        <p:nvSpPr>
          <p:cNvPr id="4" name="Fußzeilenplatzhalter 3"/>
          <p:cNvSpPr>
            <a:spLocks noGrp="1"/>
          </p:cNvSpPr>
          <p:nvPr>
            <p:ph type="ftr" sz="quarter" idx="11"/>
          </p:nvPr>
        </p:nvSpPr>
        <p:spPr/>
        <p:txBody>
          <a:bodyPr/>
          <a:lstStyle/>
          <a:p>
            <a:endParaRPr lang="en-US">
              <a:solidFill>
                <a:srgbClr val="000000"/>
              </a:solidFill>
            </a:endParaRPr>
          </a:p>
        </p:txBody>
      </p:sp>
      <p:sp>
        <p:nvSpPr>
          <p:cNvPr id="5" name="Foliennummernplatzhalter 4"/>
          <p:cNvSpPr>
            <a:spLocks noGrp="1"/>
          </p:cNvSpPr>
          <p:nvPr>
            <p:ph type="sldNum" sz="quarter" idx="12"/>
          </p:nvPr>
        </p:nvSpPr>
        <p:spPr/>
        <p:txBody>
          <a:bodyPr/>
          <a:lstStyle/>
          <a:p>
            <a:fld id="{B5064E0B-10C8-430D-8B91-C61BA202497A}"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pPr>
              <a:defRPr/>
            </a:pPr>
            <a:fld id="{16552AAC-236E-46E6-9ADC-99C053FB3F03}"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pPr>
              <a:defRPr/>
            </a:pPr>
            <a:fld id="{F19A1A31-0E73-4515-BDA0-265D6C0B82CE}"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pPr>
              <a:defRPr/>
            </a:pPr>
            <a:fld id="{FD46A3F8-EA34-40A8-9560-632F1CD78F89}"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pPr>
              <a:defRPr/>
            </a:pPr>
            <a:fld id="{8BD0716B-244B-443B-813A-75F54C1DFDE7}"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pPr>
              <a:defRPr/>
            </a:pPr>
            <a:fld id="{33A48FD9-7902-4FCB-80DE-DAB03ECBE741}"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pPr>
              <a:defRPr/>
            </a:pPr>
            <a:fld id="{C37E1C59-5E52-4C7A-A0C9-3B95DEBA485D}"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pPr>
              <a:defRPr/>
            </a:pPr>
            <a:fld id="{D17E8FBD-497A-4909-B26B-4D8E5948A8DB}"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9732139-5D61-44BB-B3DA-2FC6E2FD2156}" type="datetimeFigureOut">
              <a:rPr lang="de-DE" smtClean="0"/>
              <a:pPr/>
              <a:t>24.11.2010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pPr>
              <a:defRPr/>
            </a:pPr>
            <a:fld id="{14B38824-B470-4C0F-87A3-CBE76D069F5E}" type="slidenum">
              <a:rPr lang="en-US" smtClean="0">
                <a:solidFill>
                  <a:srgbClr val="000000"/>
                </a:solidFill>
              </a:rPr>
              <a:pPr>
                <a:defRPr/>
              </a:pPr>
              <a:t>‹Nr.›</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en-US">
              <a:solidFill>
                <a:srgbClr val="000000"/>
              </a:solidFill>
            </a:endParaRPr>
          </a:p>
        </p:txBody>
      </p:sp>
      <p:sp>
        <p:nvSpPr>
          <p:cNvPr id="3" name="Fußzeilenplatzhalter 2"/>
          <p:cNvSpPr>
            <a:spLocks noGrp="1"/>
          </p:cNvSpPr>
          <p:nvPr>
            <p:ph type="ftr" sz="quarter" idx="11"/>
          </p:nvPr>
        </p:nvSpPr>
        <p:spPr/>
        <p:txBody>
          <a:bodyPr/>
          <a:lstStyle/>
          <a:p>
            <a:endParaRPr lang="en-US">
              <a:solidFill>
                <a:srgbClr val="000000"/>
              </a:solidFill>
            </a:endParaRPr>
          </a:p>
        </p:txBody>
      </p:sp>
      <p:sp>
        <p:nvSpPr>
          <p:cNvPr id="4" name="Foliennummernplatzhalter 3"/>
          <p:cNvSpPr>
            <a:spLocks noGrp="1"/>
          </p:cNvSpPr>
          <p:nvPr>
            <p:ph type="sldNum" sz="quarter" idx="12"/>
          </p:nvPr>
        </p:nvSpPr>
        <p:spPr/>
        <p:txBody>
          <a:bodyPr/>
          <a:lstStyle/>
          <a:p>
            <a:fld id="{558553C0-A32B-4B40-9DF3-7F83D7B67AA4}"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en-US">
              <a:solidFill>
                <a:srgbClr val="000000"/>
              </a:solidFill>
            </a:endParaRPr>
          </a:p>
        </p:txBody>
      </p:sp>
      <p:sp>
        <p:nvSpPr>
          <p:cNvPr id="6" name="Fußzeilenplatzhalter 5"/>
          <p:cNvSpPr>
            <a:spLocks noGrp="1"/>
          </p:cNvSpPr>
          <p:nvPr>
            <p:ph type="ftr" sz="quarter" idx="11"/>
          </p:nvPr>
        </p:nvSpPr>
        <p:spPr/>
        <p:txBody>
          <a:bodyPr/>
          <a:lstStyle/>
          <a:p>
            <a:endParaRPr lang="en-US">
              <a:solidFill>
                <a:srgbClr val="000000"/>
              </a:solidFill>
            </a:endParaRPr>
          </a:p>
        </p:txBody>
      </p:sp>
      <p:sp>
        <p:nvSpPr>
          <p:cNvPr id="7" name="Foliennummernplatzhalter 6"/>
          <p:cNvSpPr>
            <a:spLocks noGrp="1"/>
          </p:cNvSpPr>
          <p:nvPr>
            <p:ph type="sldNum" sz="quarter" idx="12"/>
          </p:nvPr>
        </p:nvSpPr>
        <p:spPr/>
        <p:txBody>
          <a:bodyPr/>
          <a:lstStyle/>
          <a:p>
            <a:fld id="{EAB31FBB-1DB6-4887-BC91-2844539FFFCA}"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en-US">
              <a:solidFill>
                <a:srgbClr val="000000"/>
              </a:solidFill>
            </a:endParaRPr>
          </a:p>
        </p:txBody>
      </p:sp>
      <p:sp>
        <p:nvSpPr>
          <p:cNvPr id="6" name="Fußzeilenplatzhalter 5"/>
          <p:cNvSpPr>
            <a:spLocks noGrp="1"/>
          </p:cNvSpPr>
          <p:nvPr>
            <p:ph type="ftr" sz="quarter" idx="11"/>
          </p:nvPr>
        </p:nvSpPr>
        <p:spPr/>
        <p:txBody>
          <a:bodyPr/>
          <a:lstStyle/>
          <a:p>
            <a:endParaRPr lang="en-US">
              <a:solidFill>
                <a:srgbClr val="000000"/>
              </a:solidFill>
            </a:endParaRPr>
          </a:p>
        </p:txBody>
      </p:sp>
      <p:sp>
        <p:nvSpPr>
          <p:cNvPr id="7" name="Foliennummernplatzhalter 6"/>
          <p:cNvSpPr>
            <a:spLocks noGrp="1"/>
          </p:cNvSpPr>
          <p:nvPr>
            <p:ph type="sldNum" sz="quarter" idx="12"/>
          </p:nvPr>
        </p:nvSpPr>
        <p:spPr/>
        <p:txBody>
          <a:bodyPr/>
          <a:lstStyle/>
          <a:p>
            <a:fld id="{06696655-9592-4A94-8737-A1E8EF3D789A}" type="slidenum">
              <a:rPr lang="de-DE" smtClean="0">
                <a:solidFill>
                  <a:srgbClr val="000000"/>
                </a:solidFill>
              </a:rPr>
              <a:pPr/>
              <a:t>‹Nr.›</a:t>
            </a:fld>
            <a:endParaRPr lang="de-DE">
              <a:solidFill>
                <a:srgbClr val="000000"/>
              </a:solidFill>
            </a:endParaRPr>
          </a:p>
        </p:txBody>
      </p:sp>
    </p:spTree>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EDF46-3A23-4D95-9283-E0E816315761}" type="datetimeFigureOut">
              <a:rPr lang="de-DE" smtClean="0"/>
              <a:pPr/>
              <a:t>24.11.2010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D3769-12B4-4F9C-8FFF-7AD4C47BDC59}"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EDF46-3A23-4D95-9283-E0E816315761}" type="datetimeFigureOut">
              <a:rPr lang="de-DE" smtClean="0">
                <a:solidFill>
                  <a:prstClr val="black">
                    <a:tint val="75000"/>
                  </a:prstClr>
                </a:solidFill>
              </a:rPr>
              <a:pPr/>
              <a:t>24.11.2010</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D3769-12B4-4F9C-8FFF-7AD4C47BDC59}" type="slidenum">
              <a:rPr lang="de-DE" smtClean="0">
                <a:solidFill>
                  <a:prstClr val="black">
                    <a:tint val="75000"/>
                  </a:prstClr>
                </a:solidFill>
              </a:rPr>
              <a:pPr/>
              <a:t>‹Nr.›</a:t>
            </a:fld>
            <a:endParaRPr lang="de-DE">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ransition>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ransition>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B114EACE-F586-4391-A580-49C458E1D232}" type="datetimeFigureOut">
              <a:rPr lang="en-US" smtClean="0">
                <a:solidFill>
                  <a:prstClr val="black"/>
                </a:solidFill>
              </a:rPr>
              <a:pPr fontAlgn="base">
                <a:spcBef>
                  <a:spcPct val="0"/>
                </a:spcBef>
                <a:spcAft>
                  <a:spcPct val="0"/>
                </a:spcAft>
              </a:pPr>
              <a:t>11/24/2010</a:t>
            </a:fld>
            <a:endParaRPr lang="en-US">
              <a:solidFill>
                <a:prstClr val="black"/>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a:solidFill>
                <a:prstClr val="black"/>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414D68F9-8C38-43FA-BEC8-F8134B906956}" type="slidenum">
              <a:rPr lang="en-US" smtClean="0">
                <a:solidFill>
                  <a:prstClr val="black"/>
                </a:solidFill>
              </a:rPr>
              <a:pPr fontAlgn="base">
                <a:spcBef>
                  <a:spcPct val="0"/>
                </a:spcBef>
                <a:spcAft>
                  <a:spcPct val="0"/>
                </a:spcAft>
              </a:pPr>
              <a:t>‹Nr.›</a:t>
            </a:fld>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32139-5D61-44BB-B3DA-2FC6E2FD2156}" type="datetimeFigureOut">
              <a:rPr lang="de-DE" smtClean="0"/>
              <a:pPr/>
              <a:t>24.11.2010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6122AA96-4CC0-4312-92EA-00E596BB06A3}" type="slidenum">
              <a:rPr lang="en-US" smtClean="0">
                <a:solidFill>
                  <a:srgbClr val="000000"/>
                </a:solidFill>
              </a:rPr>
              <a:pPr fontAlgn="base">
                <a:spcBef>
                  <a:spcPct val="0"/>
                </a:spcBef>
                <a:spcAft>
                  <a:spcPct val="0"/>
                </a:spcAft>
                <a:defRPr/>
              </a:pPr>
              <a:t>‹Nr.›</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hyperlink" Target="http://www.kredittilsynet.no/" TargetMode="External"/><Relationship Id="rId2" Type="http://schemas.openxmlformats.org/officeDocument/2006/relationships/hyperlink" Target="http://www.ecb.eu/stats/money/mfi" TargetMode="Externa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hyperlink" Target="mailto:boixo@bde.es" TargetMode="External"/><Relationship Id="rId2" Type="http://schemas.openxmlformats.org/officeDocument/2006/relationships/image" Target="../media/image1.jpeg"/><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2052" name="Picture 3"/>
            <p:cNvPicPr>
              <a:picLocks noChangeAspect="1" noChangeArrowheads="1"/>
            </p:cNvPicPr>
            <p:nvPr/>
          </p:nvPicPr>
          <p:blipFill>
            <a:blip r:embed="rId2" cstate="print"/>
            <a:srcRect l="5225" t="386" b="1633"/>
            <a:stretch>
              <a:fillRect/>
            </a:stretch>
          </p:blipFill>
          <p:spPr bwMode="auto">
            <a:xfrm>
              <a:off x="0" y="0"/>
              <a:ext cx="5550" cy="4320"/>
            </a:xfrm>
            <a:prstGeom prst="rect">
              <a:avLst/>
            </a:prstGeom>
            <a:noFill/>
            <a:ln w="9525">
              <a:noFill/>
              <a:miter lim="800000"/>
              <a:headEnd/>
              <a:tailEnd/>
            </a:ln>
          </p:spPr>
        </p:pic>
        <p:sp>
          <p:nvSpPr>
            <p:cNvPr id="2053" name="Rectangle 4"/>
            <p:cNvSpPr>
              <a:spLocks noChangeArrowheads="1"/>
            </p:cNvSpPr>
            <p:nvPr/>
          </p:nvSpPr>
          <p:spPr bwMode="auto">
            <a:xfrm>
              <a:off x="5408" y="0"/>
              <a:ext cx="352" cy="4320"/>
            </a:xfrm>
            <a:prstGeom prst="rect">
              <a:avLst/>
            </a:prstGeom>
            <a:solidFill>
              <a:srgbClr val="446075"/>
            </a:solidFill>
            <a:ln w="9525">
              <a:noFill/>
              <a:miter lim="800000"/>
              <a:headEnd/>
              <a:tailEnd/>
            </a:ln>
          </p:spPr>
          <p:txBody>
            <a:bodyPr wrap="none" anchor="ctr"/>
            <a:lstStyle/>
            <a:p>
              <a:endParaRPr lang="en-US" dirty="0"/>
            </a:p>
          </p:txBody>
        </p:sp>
      </p:grpSp>
      <p:sp>
        <p:nvSpPr>
          <p:cNvPr id="2051" name="Rectangle 5"/>
          <p:cNvSpPr>
            <a:spLocks noChangeArrowheads="1"/>
          </p:cNvSpPr>
          <p:nvPr/>
        </p:nvSpPr>
        <p:spPr bwMode="auto">
          <a:xfrm>
            <a:off x="3563938" y="260350"/>
            <a:ext cx="5722937" cy="6597650"/>
          </a:xfrm>
          <a:prstGeom prst="rect">
            <a:avLst/>
          </a:prstGeom>
          <a:noFill/>
          <a:ln w="9525" algn="ctr">
            <a:noFill/>
            <a:miter lim="800000"/>
            <a:headEnd/>
            <a:tailEnd/>
          </a:ln>
        </p:spPr>
        <p:txBody>
          <a:bodyPr lIns="0" tIns="0"/>
          <a:lstStyle/>
          <a:p>
            <a:pPr eaLnBrk="0" hangingPunct="0"/>
            <a:r>
              <a:rPr lang="en-GB" dirty="0">
                <a:solidFill>
                  <a:srgbClr val="EBF7FF"/>
                </a:solidFill>
              </a:rPr>
              <a:t/>
            </a:r>
            <a:br>
              <a:rPr lang="en-GB" dirty="0">
                <a:solidFill>
                  <a:srgbClr val="EBF7FF"/>
                </a:solidFill>
              </a:rPr>
            </a:br>
            <a:r>
              <a:rPr lang="en-US" sz="3200" b="1" dirty="0" smtClean="0">
                <a:solidFill>
                  <a:srgbClr val="EBF7FF"/>
                </a:solidFill>
              </a:rPr>
              <a:t> </a:t>
            </a:r>
            <a:r>
              <a:rPr lang="en-US" sz="4800" b="1" dirty="0">
                <a:solidFill>
                  <a:srgbClr val="EBF7FF"/>
                </a:solidFill>
              </a:rPr>
              <a:t>Best Practices </a:t>
            </a:r>
            <a:r>
              <a:rPr lang="en-US" dirty="0">
                <a:solidFill>
                  <a:srgbClr val="EBF7FF"/>
                </a:solidFill>
              </a:rPr>
              <a:t/>
            </a:r>
            <a:br>
              <a:rPr lang="en-US" dirty="0">
                <a:solidFill>
                  <a:srgbClr val="EBF7FF"/>
                </a:solidFill>
              </a:rPr>
            </a:br>
            <a:endParaRPr lang="en-US" dirty="0">
              <a:solidFill>
                <a:srgbClr val="EBF7FF"/>
              </a:solidFill>
            </a:endParaRPr>
          </a:p>
          <a:p>
            <a:pPr eaLnBrk="0" hangingPunct="0"/>
            <a:r>
              <a:rPr lang="en-GB" sz="2800" dirty="0">
                <a:solidFill>
                  <a:srgbClr val="EBF7FF"/>
                </a:solidFill>
              </a:rPr>
              <a:t/>
            </a:r>
            <a:br>
              <a:rPr lang="en-GB" sz="2800" dirty="0">
                <a:solidFill>
                  <a:srgbClr val="EBF7FF"/>
                </a:solidFill>
              </a:rPr>
            </a:br>
            <a:r>
              <a:rPr lang="en-GB" dirty="0">
                <a:solidFill>
                  <a:srgbClr val="EBF7FF"/>
                </a:solidFill>
              </a:rPr>
              <a:t/>
            </a:r>
            <a:br>
              <a:rPr lang="en-GB" dirty="0">
                <a:solidFill>
                  <a:srgbClr val="EBF7FF"/>
                </a:solidFill>
              </a:rPr>
            </a:br>
            <a:endParaRPr lang="en-GB" dirty="0">
              <a:solidFill>
                <a:srgbClr val="EBF7FF"/>
              </a:solidFill>
            </a:endParaRPr>
          </a:p>
          <a:p>
            <a:pPr eaLnBrk="0" hangingPunct="0"/>
            <a:endParaRPr lang="en-US" sz="2800" i="1" dirty="0">
              <a:solidFill>
                <a:srgbClr val="EBF7FF"/>
              </a:solidFill>
            </a:endParaRPr>
          </a:p>
          <a:p>
            <a:pPr eaLnBrk="0" hangingPunct="0"/>
            <a:r>
              <a:rPr lang="en-US" sz="2800" i="1" dirty="0">
                <a:solidFill>
                  <a:srgbClr val="EBF7FF"/>
                </a:solidFill>
              </a:rPr>
              <a:t/>
            </a:r>
            <a:br>
              <a:rPr lang="en-US" sz="2800" i="1" dirty="0">
                <a:solidFill>
                  <a:srgbClr val="EBF7FF"/>
                </a:solidFill>
              </a:rPr>
            </a:br>
            <a:r>
              <a:rPr lang="en-US" sz="2800" i="1" dirty="0" smtClean="0">
                <a:solidFill>
                  <a:srgbClr val="EBF7FF"/>
                </a:solidFill>
              </a:rPr>
              <a:t>XIII European Banking Supervisors XBRL Workshop. Luxembourg, </a:t>
            </a:r>
            <a:br>
              <a:rPr lang="en-US" sz="2800" i="1" dirty="0" smtClean="0">
                <a:solidFill>
                  <a:srgbClr val="EBF7FF"/>
                </a:solidFill>
              </a:rPr>
            </a:br>
            <a:r>
              <a:rPr lang="en-GB" sz="2800" i="1" dirty="0" smtClean="0">
                <a:solidFill>
                  <a:srgbClr val="EBF7FF"/>
                </a:solidFill>
              </a:rPr>
              <a:t>24</a:t>
            </a:r>
            <a:r>
              <a:rPr lang="en-GB" sz="2800" i="1" baseline="30000" dirty="0" smtClean="0">
                <a:solidFill>
                  <a:srgbClr val="EBF7FF"/>
                </a:solidFill>
              </a:rPr>
              <a:t>th</a:t>
            </a:r>
            <a:r>
              <a:rPr lang="en-GB" sz="2800" i="1" dirty="0" smtClean="0">
                <a:solidFill>
                  <a:srgbClr val="EBF7FF"/>
                </a:solidFill>
              </a:rPr>
              <a:t> November 2010</a:t>
            </a:r>
            <a:r>
              <a:rPr lang="en-GB" sz="2800" dirty="0" smtClean="0"/>
              <a:t> </a:t>
            </a:r>
            <a:r>
              <a:rPr lang="en-GB" dirty="0">
                <a:solidFill>
                  <a:srgbClr val="EBF7FF"/>
                </a:solidFill>
              </a:rPr>
              <a:t/>
            </a:r>
            <a:br>
              <a:rPr lang="en-GB" dirty="0">
                <a:solidFill>
                  <a:srgbClr val="EBF7FF"/>
                </a:solidFill>
              </a:rPr>
            </a:br>
            <a:r>
              <a:rPr lang="en-GB" dirty="0">
                <a:solidFill>
                  <a:srgbClr val="EBF7FF"/>
                </a:solidFill>
              </a:rPr>
              <a:t/>
            </a:r>
            <a:br>
              <a:rPr lang="en-GB" dirty="0">
                <a:solidFill>
                  <a:srgbClr val="EBF7FF"/>
                </a:solidFill>
              </a:rPr>
            </a:br>
            <a:endParaRPr lang="en-GB" dirty="0">
              <a:solidFill>
                <a:srgbClr val="EBF7FF"/>
              </a:solidFill>
            </a:endParaRPr>
          </a:p>
          <a:p>
            <a:pPr eaLnBrk="0" hangingPunct="0"/>
            <a:r>
              <a:rPr lang="en-GB" sz="2400" dirty="0" err="1" smtClean="0">
                <a:solidFill>
                  <a:srgbClr val="EBF7FF"/>
                </a:solidFill>
              </a:rPr>
              <a:t>Katrin</a:t>
            </a:r>
            <a:r>
              <a:rPr lang="en-GB" sz="2400" dirty="0" smtClean="0">
                <a:solidFill>
                  <a:srgbClr val="EBF7FF"/>
                </a:solidFill>
              </a:rPr>
              <a:t> Schmehl</a:t>
            </a:r>
            <a:endParaRPr lang="en-GB" sz="2400" dirty="0">
              <a:solidFill>
                <a:srgbClr val="EBF7FF"/>
              </a:solidFill>
            </a:endParaRPr>
          </a:p>
          <a:p>
            <a:pPr eaLnBrk="0" hangingPunct="0"/>
            <a:r>
              <a:rPr lang="en-GB" sz="2400" dirty="0">
                <a:solidFill>
                  <a:srgbClr val="EBF7FF"/>
                </a:solidFill>
              </a:rPr>
              <a:t>CEBS XBRL Operational Network</a:t>
            </a:r>
          </a:p>
          <a:p>
            <a:pPr eaLnBrk="0" hangingPunct="0"/>
            <a:endParaRPr lang="en-US" sz="1600" dirty="0">
              <a:solidFill>
                <a:srgbClr val="EBF7FF"/>
              </a:solidFill>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457200" y="274638"/>
            <a:ext cx="8229600" cy="1143000"/>
          </a:xfrm>
        </p:spPr>
        <p:txBody>
          <a:bodyPr>
            <a:normAutofit/>
          </a:bodyPr>
          <a:lstStyle/>
          <a:p>
            <a:pPr algn="l"/>
            <a:r>
              <a:rPr lang="en-US" sz="2800" b="1" dirty="0" smtClean="0">
                <a:solidFill>
                  <a:schemeClr val="hlink"/>
                </a:solidFill>
                <a:latin typeface="Calibri" pitchFamily="34" charset="0"/>
              </a:rPr>
              <a:t>Best Practices: </a:t>
            </a:r>
            <a:r>
              <a:rPr lang="de-DE" sz="2800" b="1" dirty="0" smtClean="0">
                <a:solidFill>
                  <a:schemeClr val="hlink"/>
                </a:solidFill>
                <a:latin typeface="Calibri" pitchFamily="34" charset="0"/>
              </a:rPr>
              <a:t>Reporting </a:t>
            </a:r>
            <a:r>
              <a:rPr lang="de-DE" sz="2800" b="1" dirty="0" err="1" smtClean="0">
                <a:solidFill>
                  <a:schemeClr val="hlink"/>
                </a:solidFill>
                <a:latin typeface="Calibri" pitchFamily="34" charset="0"/>
              </a:rPr>
              <a:t>institution</a:t>
            </a:r>
            <a:r>
              <a:rPr lang="de-DE" sz="2800" b="1" dirty="0" smtClean="0">
                <a:solidFill>
                  <a:schemeClr val="hlink"/>
                </a:solidFill>
                <a:latin typeface="Calibri" pitchFamily="34" charset="0"/>
              </a:rPr>
              <a:t> </a:t>
            </a:r>
            <a:r>
              <a:rPr lang="de-DE" sz="2800" b="1" dirty="0" err="1" smtClean="0">
                <a:solidFill>
                  <a:schemeClr val="hlink"/>
                </a:solidFill>
                <a:latin typeface="Calibri" pitchFamily="34" charset="0"/>
              </a:rPr>
              <a:t>identification</a:t>
            </a:r>
            <a:r>
              <a:rPr lang="en-US" sz="2800" b="1" dirty="0" smtClean="0">
                <a:solidFill>
                  <a:schemeClr val="hlink"/>
                </a:solidFill>
                <a:latin typeface="Calibri" pitchFamily="34" charset="0"/>
              </a:rPr>
              <a:t> </a:t>
            </a:r>
          </a:p>
        </p:txBody>
      </p:sp>
      <p:sp>
        <p:nvSpPr>
          <p:cNvPr id="6" name="Textfeld 5"/>
          <p:cNvSpPr txBox="1"/>
          <p:nvPr/>
        </p:nvSpPr>
        <p:spPr>
          <a:xfrm>
            <a:off x="642910" y="1571612"/>
            <a:ext cx="8072494" cy="400109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2400" dirty="0" smtClean="0">
                <a:solidFill>
                  <a:schemeClr val="tx1"/>
                </a:solidFill>
                <a:latin typeface="Calibri" pitchFamily="34" charset="0"/>
              </a:rPr>
              <a:t>If available the "</a:t>
            </a:r>
            <a:r>
              <a:rPr lang="en-US" sz="2400" b="1" dirty="0" smtClean="0">
                <a:solidFill>
                  <a:schemeClr val="tx1"/>
                </a:solidFill>
                <a:latin typeface="Calibri" pitchFamily="34" charset="0"/>
              </a:rPr>
              <a:t>MFI ID code</a:t>
            </a:r>
            <a:r>
              <a:rPr lang="en-US" sz="2400" dirty="0" smtClean="0">
                <a:solidFill>
                  <a:schemeClr val="tx1"/>
                </a:solidFill>
                <a:latin typeface="Calibri" pitchFamily="34" charset="0"/>
              </a:rPr>
              <a:t>" should be used as value of the </a:t>
            </a:r>
            <a:r>
              <a:rPr lang="en-US" sz="2400" dirty="0" err="1" smtClean="0">
                <a:solidFill>
                  <a:schemeClr val="tx1"/>
                </a:solidFill>
                <a:latin typeface="Calibri" pitchFamily="34" charset="0"/>
              </a:rPr>
              <a:t>xbrli:identifier</a:t>
            </a:r>
            <a:r>
              <a:rPr lang="en-US" sz="2400" dirty="0" smtClean="0">
                <a:solidFill>
                  <a:schemeClr val="tx1"/>
                </a:solidFill>
                <a:latin typeface="Calibri" pitchFamily="34" charset="0"/>
              </a:rPr>
              <a:t> element in the instance to report on COREP and FINREP and additionally the value of the scheme attribute should refer to the </a:t>
            </a:r>
            <a:r>
              <a:rPr lang="en-US" sz="2400" b="1" dirty="0" smtClean="0">
                <a:solidFill>
                  <a:schemeClr val="tx1"/>
                </a:solidFill>
                <a:latin typeface="Calibri" pitchFamily="34" charset="0"/>
              </a:rPr>
              <a:t>ECB website</a:t>
            </a:r>
            <a:r>
              <a:rPr lang="en-US" sz="2400" dirty="0" smtClean="0">
                <a:solidFill>
                  <a:schemeClr val="tx1"/>
                </a:solidFill>
                <a:latin typeface="Calibri" pitchFamily="34" charset="0"/>
              </a:rPr>
              <a:t>: "</a:t>
            </a:r>
            <a:r>
              <a:rPr lang="en-US" sz="2400" dirty="0" smtClean="0">
                <a:solidFill>
                  <a:schemeClr val="tx1"/>
                </a:solidFill>
                <a:latin typeface="Calibri" pitchFamily="34" charset="0"/>
                <a:hlinkClick r:id="rId2" tooltip="http://www.ecb.eu/stats/money/mfi"/>
              </a:rPr>
              <a:t>http://www.ecb.eu/stats/money/mfi</a:t>
            </a:r>
            <a:r>
              <a:rPr lang="en-US" sz="2400" dirty="0" smtClean="0">
                <a:solidFill>
                  <a:schemeClr val="tx1"/>
                </a:solidFill>
                <a:latin typeface="Calibri" pitchFamily="34" charset="0"/>
              </a:rPr>
              <a:t>". </a:t>
            </a:r>
          </a:p>
          <a:p>
            <a:r>
              <a:rPr lang="en-US" sz="1400" dirty="0" smtClean="0">
                <a:solidFill>
                  <a:schemeClr val="tx1"/>
                </a:solidFill>
                <a:latin typeface="Calibri" pitchFamily="34" charset="0"/>
              </a:rPr>
              <a:t>Example: &lt;</a:t>
            </a:r>
            <a:r>
              <a:rPr lang="en-US" sz="1400" dirty="0" err="1" smtClean="0">
                <a:solidFill>
                  <a:schemeClr val="tx1"/>
                </a:solidFill>
                <a:latin typeface="Calibri" pitchFamily="34" charset="0"/>
              </a:rPr>
              <a:t>xbrli:identifier</a:t>
            </a:r>
            <a:r>
              <a:rPr lang="en-US" sz="1400" dirty="0" smtClean="0">
                <a:solidFill>
                  <a:schemeClr val="tx1"/>
                </a:solidFill>
                <a:latin typeface="Calibri" pitchFamily="34" charset="0"/>
              </a:rPr>
              <a:t> scheme="</a:t>
            </a:r>
            <a:r>
              <a:rPr lang="en-US" sz="1400" dirty="0" smtClean="0">
                <a:solidFill>
                  <a:schemeClr val="tx1"/>
                </a:solidFill>
                <a:latin typeface="Calibri" pitchFamily="34" charset="0"/>
                <a:hlinkClick r:id="rId2" tooltip="http://www.ecb.eu/stats/money/mfi"/>
              </a:rPr>
              <a:t>http://www.ecb.eu/stats/money/mfi</a:t>
            </a:r>
            <a:r>
              <a:rPr lang="en-US" sz="1400" dirty="0" smtClean="0">
                <a:solidFill>
                  <a:schemeClr val="tx1"/>
                </a:solidFill>
                <a:latin typeface="Calibri" pitchFamily="34" charset="0"/>
              </a:rPr>
              <a:t>"&gt;DE00002&lt;/xbrli:identifier&gt;</a:t>
            </a:r>
            <a:r>
              <a:rPr lang="en-US" sz="2400" dirty="0" smtClean="0">
                <a:solidFill>
                  <a:schemeClr val="tx1"/>
                </a:solidFill>
                <a:latin typeface="Calibri" pitchFamily="34" charset="0"/>
              </a:rPr>
              <a:t> </a:t>
            </a:r>
          </a:p>
          <a:p>
            <a:endParaRPr lang="en-US" sz="2400" dirty="0" smtClean="0">
              <a:solidFill>
                <a:schemeClr val="tx1"/>
              </a:solidFill>
              <a:latin typeface="Calibri" pitchFamily="34" charset="0"/>
            </a:endParaRPr>
          </a:p>
          <a:p>
            <a:r>
              <a:rPr lang="en-US" sz="2400" dirty="0" smtClean="0">
                <a:solidFill>
                  <a:schemeClr val="tx1"/>
                </a:solidFill>
                <a:latin typeface="Calibri" pitchFamily="34" charset="0"/>
              </a:rPr>
              <a:t>In case that a "MFI ID code" </a:t>
            </a:r>
            <a:r>
              <a:rPr lang="en-US" sz="2400" b="1" dirty="0" smtClean="0">
                <a:solidFill>
                  <a:srgbClr val="C00000"/>
                </a:solidFill>
                <a:latin typeface="Calibri" pitchFamily="34" charset="0"/>
              </a:rPr>
              <a:t>doesn't exist</a:t>
            </a:r>
            <a:r>
              <a:rPr lang="en-US" sz="2400" dirty="0" smtClean="0">
                <a:solidFill>
                  <a:schemeClr val="tx1"/>
                </a:solidFill>
                <a:latin typeface="Calibri" pitchFamily="34" charset="0"/>
              </a:rPr>
              <a:t>, i.e. for Norway, it is recommended to use a </a:t>
            </a:r>
            <a:r>
              <a:rPr lang="en-US" sz="2400" b="1" dirty="0" smtClean="0">
                <a:solidFill>
                  <a:schemeClr val="tx1"/>
                </a:solidFill>
                <a:latin typeface="Calibri" pitchFamily="34" charset="0"/>
              </a:rPr>
              <a:t>proprietary national id code</a:t>
            </a:r>
            <a:r>
              <a:rPr lang="en-US" sz="2400" dirty="0" smtClean="0">
                <a:solidFill>
                  <a:schemeClr val="tx1"/>
                </a:solidFill>
                <a:latin typeface="Calibri" pitchFamily="34" charset="0"/>
              </a:rPr>
              <a:t> with the scheme referring to the corresponding national central bank. </a:t>
            </a:r>
            <a:r>
              <a:rPr lang="en-US" sz="1400" dirty="0" smtClean="0">
                <a:solidFill>
                  <a:schemeClr val="tx1"/>
                </a:solidFill>
                <a:latin typeface="Calibri" pitchFamily="34" charset="0"/>
              </a:rPr>
              <a:t>&lt;</a:t>
            </a:r>
            <a:r>
              <a:rPr lang="en-US" sz="1400" dirty="0" err="1" smtClean="0">
                <a:solidFill>
                  <a:schemeClr val="tx1"/>
                </a:solidFill>
                <a:latin typeface="Calibri" pitchFamily="34" charset="0"/>
              </a:rPr>
              <a:t>xbrli:identifier</a:t>
            </a:r>
            <a:r>
              <a:rPr lang="en-US" sz="1400" dirty="0" smtClean="0">
                <a:solidFill>
                  <a:schemeClr val="tx1"/>
                </a:solidFill>
                <a:latin typeface="Calibri" pitchFamily="34" charset="0"/>
              </a:rPr>
              <a:t> scheme="</a:t>
            </a:r>
            <a:r>
              <a:rPr lang="en-US" sz="1400" dirty="0" smtClean="0">
                <a:solidFill>
                  <a:schemeClr val="tx1"/>
                </a:solidFill>
                <a:latin typeface="Calibri" pitchFamily="34" charset="0"/>
                <a:hlinkClick r:id="rId3" tooltip="http://www.kredittilsynet.no"/>
              </a:rPr>
              <a:t>http://www.kredittilsynet.no</a:t>
            </a:r>
            <a:r>
              <a:rPr lang="en-US" sz="1400" dirty="0" smtClean="0">
                <a:solidFill>
                  <a:schemeClr val="tx1"/>
                </a:solidFill>
                <a:latin typeface="Calibri" pitchFamily="34" charset="0"/>
              </a:rPr>
              <a:t>"&gt;NO12345678&lt;/xbrli:identifier&gt; </a:t>
            </a:r>
            <a:endParaRPr lang="en-US" sz="14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spect="1" noChangeArrowheads="1"/>
          </p:cNvSpPr>
          <p:nvPr>
            <p:ph type="title"/>
          </p:nvPr>
        </p:nvSpPr>
        <p:spPr/>
        <p:txBody>
          <a:bodyPr vert="horz" lIns="91440" tIns="45720" rIns="91440" bIns="45720" rtlCol="0" anchor="ctr">
            <a:normAutofit/>
          </a:bodyPr>
          <a:lstStyle/>
          <a:p>
            <a:pPr algn="l"/>
            <a:r>
              <a:rPr lang="en-GB" sz="2800" b="1" dirty="0">
                <a:solidFill>
                  <a:schemeClr val="hlink"/>
                </a:solidFill>
                <a:latin typeface="Calibri" pitchFamily="34" charset="0"/>
              </a:rPr>
              <a:t>Announced developments in the EU</a:t>
            </a:r>
          </a:p>
        </p:txBody>
      </p:sp>
      <p:sp>
        <p:nvSpPr>
          <p:cNvPr id="22531" name="AutoShape 3"/>
          <p:cNvSpPr>
            <a:spLocks noChangeArrowheads="1"/>
          </p:cNvSpPr>
          <p:nvPr/>
        </p:nvSpPr>
        <p:spPr bwMode="auto">
          <a:xfrm>
            <a:off x="3163888" y="3609975"/>
            <a:ext cx="687387" cy="752475"/>
          </a:xfrm>
          <a:prstGeom prst="can">
            <a:avLst>
              <a:gd name="adj" fmla="val 273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hangingPunct="0"/>
            <a:r>
              <a:rPr lang="en-GB" sz="1000" b="1" dirty="0">
                <a:latin typeface="Calibri" pitchFamily="34" charset="0"/>
              </a:rPr>
              <a:t>FSA A</a:t>
            </a:r>
            <a:endParaRPr lang="en-US" sz="1000" b="1" dirty="0">
              <a:latin typeface="Calibri" pitchFamily="34" charset="0"/>
            </a:endParaRPr>
          </a:p>
        </p:txBody>
      </p:sp>
      <p:sp>
        <p:nvSpPr>
          <p:cNvPr id="22532" name="AutoShape 4"/>
          <p:cNvSpPr>
            <a:spLocks noChangeArrowheads="1"/>
          </p:cNvSpPr>
          <p:nvPr/>
        </p:nvSpPr>
        <p:spPr bwMode="auto">
          <a:xfrm>
            <a:off x="3143250" y="4524375"/>
            <a:ext cx="687388" cy="752475"/>
          </a:xfrm>
          <a:prstGeom prst="can">
            <a:avLst>
              <a:gd name="adj" fmla="val 27367"/>
            </a:avLst>
          </a:prstGeom>
          <a:gradFill rotWithShape="1">
            <a:gsLst>
              <a:gs pos="0">
                <a:srgbClr val="FF99CC"/>
              </a:gs>
              <a:gs pos="50000">
                <a:srgbClr val="FFCCFF"/>
              </a:gs>
              <a:gs pos="100000">
                <a:srgbClr val="FF99CC"/>
              </a:gs>
            </a:gsLst>
            <a:lin ang="0" scaled="1"/>
          </a:gradFill>
          <a:ln w="9525">
            <a:solidFill>
              <a:schemeClr val="tx1"/>
            </a:solidFill>
            <a:round/>
            <a:headEnd/>
            <a:tailEnd/>
          </a:ln>
          <a:effectLst/>
        </p:spPr>
        <p:txBody>
          <a:bodyPr wrap="none" anchor="ctr"/>
          <a:lstStyle/>
          <a:p>
            <a:pPr algn="ctr" eaLnBrk="0" hangingPunct="0"/>
            <a:r>
              <a:rPr lang="en-GB" sz="1000" b="1">
                <a:latin typeface="Calibri" pitchFamily="34" charset="0"/>
              </a:rPr>
              <a:t>FSA B</a:t>
            </a:r>
            <a:endParaRPr lang="en-US" sz="1000" b="1">
              <a:latin typeface="Calibri" pitchFamily="34" charset="0"/>
            </a:endParaRPr>
          </a:p>
        </p:txBody>
      </p:sp>
      <p:sp>
        <p:nvSpPr>
          <p:cNvPr id="22533" name="AutoShape 5"/>
          <p:cNvSpPr>
            <a:spLocks noChangeArrowheads="1"/>
          </p:cNvSpPr>
          <p:nvPr/>
        </p:nvSpPr>
        <p:spPr bwMode="auto">
          <a:xfrm>
            <a:off x="3144838" y="5438775"/>
            <a:ext cx="687387" cy="752475"/>
          </a:xfrm>
          <a:prstGeom prst="can">
            <a:avLst>
              <a:gd name="adj" fmla="val 27367"/>
            </a:avLst>
          </a:prstGeom>
          <a:gradFill rotWithShape="1">
            <a:gsLst>
              <a:gs pos="0">
                <a:srgbClr val="99FF99"/>
              </a:gs>
              <a:gs pos="50000">
                <a:srgbClr val="CCFFCC"/>
              </a:gs>
              <a:gs pos="100000">
                <a:srgbClr val="99FF99"/>
              </a:gs>
            </a:gsLst>
            <a:lin ang="0" scaled="1"/>
          </a:gradFill>
          <a:ln w="9525">
            <a:solidFill>
              <a:schemeClr val="tx1"/>
            </a:solidFill>
            <a:round/>
            <a:headEnd/>
            <a:tailEnd/>
          </a:ln>
          <a:effectLst/>
        </p:spPr>
        <p:txBody>
          <a:bodyPr wrap="none" anchor="ctr"/>
          <a:lstStyle/>
          <a:p>
            <a:pPr algn="ctr" eaLnBrk="0" hangingPunct="0"/>
            <a:r>
              <a:rPr lang="en-GB" sz="1000" b="1">
                <a:latin typeface="Calibri" pitchFamily="34" charset="0"/>
              </a:rPr>
              <a:t>FSA C</a:t>
            </a:r>
            <a:endParaRPr lang="en-US" sz="1000" b="1">
              <a:latin typeface="Calibri" pitchFamily="34" charset="0"/>
            </a:endParaRPr>
          </a:p>
        </p:txBody>
      </p:sp>
      <p:sp>
        <p:nvSpPr>
          <p:cNvPr id="22534" name="Oval 6"/>
          <p:cNvSpPr>
            <a:spLocks noChangeArrowheads="1"/>
          </p:cNvSpPr>
          <p:nvPr/>
        </p:nvSpPr>
        <p:spPr bwMode="auto">
          <a:xfrm>
            <a:off x="709613" y="4379913"/>
            <a:ext cx="1181100" cy="833437"/>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eaLnBrk="0" hangingPunct="0"/>
            <a:r>
              <a:rPr lang="en-GB" sz="1200" b="1">
                <a:solidFill>
                  <a:schemeClr val="bg1"/>
                </a:solidFill>
                <a:latin typeface="Calibri" pitchFamily="34" charset="0"/>
              </a:rPr>
              <a:t>Bank X</a:t>
            </a:r>
            <a:endParaRPr lang="en-US" sz="1200" b="1">
              <a:solidFill>
                <a:schemeClr val="bg1"/>
              </a:solidFill>
              <a:latin typeface="Calibri" pitchFamily="34" charset="0"/>
            </a:endParaRPr>
          </a:p>
        </p:txBody>
      </p:sp>
      <p:sp>
        <p:nvSpPr>
          <p:cNvPr id="22535" name="AutoShape 7"/>
          <p:cNvSpPr>
            <a:spLocks noChangeArrowheads="1"/>
          </p:cNvSpPr>
          <p:nvPr/>
        </p:nvSpPr>
        <p:spPr bwMode="auto">
          <a:xfrm rot="-1407542">
            <a:off x="1882775" y="4165600"/>
            <a:ext cx="1233488" cy="230188"/>
          </a:xfrm>
          <a:prstGeom prst="rightArrow">
            <a:avLst>
              <a:gd name="adj1" fmla="val 50000"/>
              <a:gd name="adj2" fmla="val 133965"/>
            </a:avLst>
          </a:prstGeom>
          <a:solidFill>
            <a:schemeClr val="hlink"/>
          </a:solidFill>
          <a:ln w="9525">
            <a:noFill/>
            <a:miter lim="800000"/>
            <a:headEnd/>
            <a:tailEnd/>
          </a:ln>
          <a:effectLst/>
        </p:spPr>
        <p:txBody>
          <a:bodyPr wrap="none" anchor="ctr"/>
          <a:lstStyle/>
          <a:p>
            <a:endParaRPr lang="de-DE">
              <a:latin typeface="Calibri" pitchFamily="34" charset="0"/>
            </a:endParaRPr>
          </a:p>
        </p:txBody>
      </p:sp>
      <p:sp>
        <p:nvSpPr>
          <p:cNvPr id="22536" name="AutoShape 8"/>
          <p:cNvSpPr>
            <a:spLocks noChangeArrowheads="1"/>
          </p:cNvSpPr>
          <p:nvPr/>
        </p:nvSpPr>
        <p:spPr bwMode="auto">
          <a:xfrm>
            <a:off x="1965325" y="4718050"/>
            <a:ext cx="1119188" cy="230188"/>
          </a:xfrm>
          <a:prstGeom prst="rightArrow">
            <a:avLst>
              <a:gd name="adj1" fmla="val 50000"/>
              <a:gd name="adj2" fmla="val 121552"/>
            </a:avLst>
          </a:prstGeom>
          <a:solidFill>
            <a:schemeClr val="hlink"/>
          </a:solidFill>
          <a:ln w="9525">
            <a:noFill/>
            <a:miter lim="800000"/>
            <a:headEnd/>
            <a:tailEnd/>
          </a:ln>
          <a:effectLst/>
        </p:spPr>
        <p:txBody>
          <a:bodyPr wrap="none" anchor="ctr"/>
          <a:lstStyle/>
          <a:p>
            <a:endParaRPr lang="de-DE">
              <a:latin typeface="Calibri" pitchFamily="34" charset="0"/>
            </a:endParaRPr>
          </a:p>
        </p:txBody>
      </p:sp>
      <p:sp>
        <p:nvSpPr>
          <p:cNvPr id="22537" name="AutoShape 9"/>
          <p:cNvSpPr>
            <a:spLocks noChangeArrowheads="1"/>
          </p:cNvSpPr>
          <p:nvPr/>
        </p:nvSpPr>
        <p:spPr bwMode="auto">
          <a:xfrm rot="1741844">
            <a:off x="1868488" y="5332413"/>
            <a:ext cx="1347787" cy="230187"/>
          </a:xfrm>
          <a:prstGeom prst="rightArrow">
            <a:avLst>
              <a:gd name="adj1" fmla="val 50000"/>
              <a:gd name="adj2" fmla="val 146380"/>
            </a:avLst>
          </a:prstGeom>
          <a:solidFill>
            <a:schemeClr val="hlink"/>
          </a:solidFill>
          <a:ln w="9525">
            <a:noFill/>
            <a:miter lim="800000"/>
            <a:headEnd/>
            <a:tailEnd/>
          </a:ln>
          <a:effectLst/>
        </p:spPr>
        <p:txBody>
          <a:bodyPr wrap="none" anchor="ctr"/>
          <a:lstStyle/>
          <a:p>
            <a:endParaRPr lang="de-DE">
              <a:latin typeface="Calibri" pitchFamily="34" charset="0"/>
            </a:endParaRPr>
          </a:p>
        </p:txBody>
      </p:sp>
      <p:sp>
        <p:nvSpPr>
          <p:cNvPr id="22539" name="AutoShape 11"/>
          <p:cNvSpPr>
            <a:spLocks noChangeArrowheads="1"/>
          </p:cNvSpPr>
          <p:nvPr/>
        </p:nvSpPr>
        <p:spPr bwMode="auto">
          <a:xfrm>
            <a:off x="7872413" y="3656013"/>
            <a:ext cx="687387" cy="752475"/>
          </a:xfrm>
          <a:prstGeom prst="can">
            <a:avLst>
              <a:gd name="adj" fmla="val 273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eaLnBrk="0" hangingPunct="0"/>
            <a:r>
              <a:rPr lang="en-GB" sz="1000" b="1" dirty="0">
                <a:solidFill>
                  <a:schemeClr val="dk1"/>
                </a:solidFill>
                <a:latin typeface="Calibri" pitchFamily="34" charset="0"/>
              </a:rPr>
              <a:t>FSA A</a:t>
            </a:r>
            <a:endParaRPr lang="en-US" sz="1000" b="1" dirty="0">
              <a:solidFill>
                <a:schemeClr val="dk1"/>
              </a:solidFill>
              <a:latin typeface="Calibri" pitchFamily="34" charset="0"/>
            </a:endParaRPr>
          </a:p>
        </p:txBody>
      </p:sp>
      <p:sp>
        <p:nvSpPr>
          <p:cNvPr id="22540" name="AutoShape 12"/>
          <p:cNvSpPr>
            <a:spLocks noChangeArrowheads="1"/>
          </p:cNvSpPr>
          <p:nvPr/>
        </p:nvSpPr>
        <p:spPr bwMode="auto">
          <a:xfrm>
            <a:off x="7851775" y="4570413"/>
            <a:ext cx="687388" cy="752475"/>
          </a:xfrm>
          <a:prstGeom prst="can">
            <a:avLst>
              <a:gd name="adj" fmla="val 27367"/>
            </a:avLst>
          </a:prstGeom>
          <a:gradFill rotWithShape="1">
            <a:gsLst>
              <a:gs pos="0">
                <a:srgbClr val="FF99CC"/>
              </a:gs>
              <a:gs pos="50000">
                <a:srgbClr val="FFCCFF"/>
              </a:gs>
              <a:gs pos="100000">
                <a:srgbClr val="FF99CC"/>
              </a:gs>
            </a:gsLst>
            <a:lin ang="0" scaled="1"/>
          </a:gradFill>
          <a:ln w="9525">
            <a:solidFill>
              <a:schemeClr val="tx1"/>
            </a:solidFill>
            <a:round/>
            <a:headEnd/>
            <a:tailEnd/>
          </a:ln>
          <a:effectLst/>
        </p:spPr>
        <p:txBody>
          <a:bodyPr wrap="none" anchor="ctr"/>
          <a:lstStyle/>
          <a:p>
            <a:pPr algn="ctr" eaLnBrk="0" hangingPunct="0"/>
            <a:r>
              <a:rPr lang="en-GB" sz="1000" b="1">
                <a:latin typeface="Calibri" pitchFamily="34" charset="0"/>
              </a:rPr>
              <a:t>FSA B</a:t>
            </a:r>
            <a:endParaRPr lang="en-US" sz="1000" b="1">
              <a:latin typeface="Calibri" pitchFamily="34" charset="0"/>
            </a:endParaRPr>
          </a:p>
        </p:txBody>
      </p:sp>
      <p:sp>
        <p:nvSpPr>
          <p:cNvPr id="22541" name="AutoShape 13"/>
          <p:cNvSpPr>
            <a:spLocks noChangeArrowheads="1"/>
          </p:cNvSpPr>
          <p:nvPr/>
        </p:nvSpPr>
        <p:spPr bwMode="auto">
          <a:xfrm>
            <a:off x="7853363" y="5484813"/>
            <a:ext cx="687387" cy="752475"/>
          </a:xfrm>
          <a:prstGeom prst="can">
            <a:avLst>
              <a:gd name="adj" fmla="val 27367"/>
            </a:avLst>
          </a:prstGeom>
          <a:gradFill rotWithShape="1">
            <a:gsLst>
              <a:gs pos="0">
                <a:srgbClr val="99FF99"/>
              </a:gs>
              <a:gs pos="50000">
                <a:srgbClr val="CCFFCC"/>
              </a:gs>
              <a:gs pos="100000">
                <a:srgbClr val="99FF99"/>
              </a:gs>
            </a:gsLst>
            <a:lin ang="0" scaled="1"/>
          </a:gradFill>
          <a:ln w="9525">
            <a:solidFill>
              <a:schemeClr val="tx1"/>
            </a:solidFill>
            <a:round/>
            <a:headEnd/>
            <a:tailEnd/>
          </a:ln>
          <a:effectLst/>
        </p:spPr>
        <p:txBody>
          <a:bodyPr wrap="none" anchor="ctr"/>
          <a:lstStyle/>
          <a:p>
            <a:pPr algn="ctr" eaLnBrk="0" hangingPunct="0"/>
            <a:r>
              <a:rPr lang="en-GB" sz="1000" b="1">
                <a:latin typeface="Calibri" pitchFamily="34" charset="0"/>
              </a:rPr>
              <a:t>FSA C</a:t>
            </a:r>
            <a:endParaRPr lang="en-US" sz="1000" b="1">
              <a:latin typeface="Calibri" pitchFamily="34" charset="0"/>
            </a:endParaRPr>
          </a:p>
        </p:txBody>
      </p:sp>
      <p:sp>
        <p:nvSpPr>
          <p:cNvPr id="22543" name="AutoShape 15"/>
          <p:cNvSpPr>
            <a:spLocks noChangeArrowheads="1"/>
          </p:cNvSpPr>
          <p:nvPr/>
        </p:nvSpPr>
        <p:spPr bwMode="auto">
          <a:xfrm rot="8669755">
            <a:off x="7089775" y="4235450"/>
            <a:ext cx="735013" cy="230188"/>
          </a:xfrm>
          <a:prstGeom prst="rightArrow">
            <a:avLst>
              <a:gd name="adj1" fmla="val 50000"/>
              <a:gd name="adj2" fmla="val 79827"/>
            </a:avLst>
          </a:prstGeom>
          <a:solidFill>
            <a:schemeClr val="hlink"/>
          </a:solidFill>
          <a:ln w="9525">
            <a:noFill/>
            <a:miter lim="800000"/>
            <a:headEnd/>
            <a:tailEnd/>
          </a:ln>
          <a:effectLst/>
        </p:spPr>
        <p:txBody>
          <a:bodyPr wrap="none" anchor="ctr"/>
          <a:lstStyle/>
          <a:p>
            <a:endParaRPr lang="de-DE">
              <a:latin typeface="Calibri" pitchFamily="34" charset="0"/>
            </a:endParaRPr>
          </a:p>
        </p:txBody>
      </p:sp>
      <p:sp>
        <p:nvSpPr>
          <p:cNvPr id="22544" name="AutoShape 16"/>
          <p:cNvSpPr>
            <a:spLocks noChangeArrowheads="1"/>
          </p:cNvSpPr>
          <p:nvPr/>
        </p:nvSpPr>
        <p:spPr bwMode="auto">
          <a:xfrm rot="10800000">
            <a:off x="7092950" y="4779963"/>
            <a:ext cx="700088" cy="230187"/>
          </a:xfrm>
          <a:prstGeom prst="rightArrow">
            <a:avLst>
              <a:gd name="adj1" fmla="val 50000"/>
              <a:gd name="adj2" fmla="val 76035"/>
            </a:avLst>
          </a:prstGeom>
          <a:solidFill>
            <a:schemeClr val="hlink"/>
          </a:solidFill>
          <a:ln w="9525">
            <a:noFill/>
            <a:miter lim="800000"/>
            <a:headEnd/>
            <a:tailEnd/>
          </a:ln>
          <a:effectLst/>
        </p:spPr>
        <p:txBody>
          <a:bodyPr wrap="none" anchor="ctr"/>
          <a:lstStyle/>
          <a:p>
            <a:endParaRPr lang="de-DE">
              <a:latin typeface="Calibri" pitchFamily="34" charset="0"/>
            </a:endParaRPr>
          </a:p>
        </p:txBody>
      </p:sp>
      <p:sp>
        <p:nvSpPr>
          <p:cNvPr id="22545" name="AutoShape 17"/>
          <p:cNvSpPr>
            <a:spLocks noChangeArrowheads="1"/>
          </p:cNvSpPr>
          <p:nvPr/>
        </p:nvSpPr>
        <p:spPr bwMode="auto">
          <a:xfrm rot="34823822">
            <a:off x="6953250" y="5446713"/>
            <a:ext cx="890588" cy="230187"/>
          </a:xfrm>
          <a:prstGeom prst="rightArrow">
            <a:avLst>
              <a:gd name="adj1" fmla="val 50000"/>
              <a:gd name="adj2" fmla="val 96724"/>
            </a:avLst>
          </a:prstGeom>
          <a:solidFill>
            <a:schemeClr val="hlink"/>
          </a:solidFill>
          <a:ln w="9525">
            <a:noFill/>
            <a:miter lim="800000"/>
            <a:headEnd/>
            <a:tailEnd/>
          </a:ln>
          <a:effectLst/>
        </p:spPr>
        <p:txBody>
          <a:bodyPr wrap="none" anchor="ctr"/>
          <a:lstStyle/>
          <a:p>
            <a:endParaRPr lang="de-DE">
              <a:latin typeface="Calibri" pitchFamily="34" charset="0"/>
            </a:endParaRPr>
          </a:p>
        </p:txBody>
      </p:sp>
      <p:sp>
        <p:nvSpPr>
          <p:cNvPr id="22546" name="AutoShape 18"/>
          <p:cNvSpPr>
            <a:spLocks noChangeArrowheads="1"/>
          </p:cNvSpPr>
          <p:nvPr/>
        </p:nvSpPr>
        <p:spPr bwMode="auto">
          <a:xfrm>
            <a:off x="6303963" y="4533900"/>
            <a:ext cx="687387" cy="752475"/>
          </a:xfrm>
          <a:prstGeom prst="can">
            <a:avLst>
              <a:gd name="adj" fmla="val 27367"/>
            </a:avLst>
          </a:prstGeom>
          <a:gradFill rotWithShape="1">
            <a:gsLst>
              <a:gs pos="0">
                <a:srgbClr val="C0C0C0"/>
              </a:gs>
              <a:gs pos="50000">
                <a:schemeClr val="bg1"/>
              </a:gs>
              <a:gs pos="100000">
                <a:srgbClr val="C0C0C0"/>
              </a:gs>
            </a:gsLst>
            <a:lin ang="0" scaled="1"/>
          </a:gradFill>
          <a:ln w="9525">
            <a:solidFill>
              <a:schemeClr val="tx1"/>
            </a:solidFill>
            <a:round/>
            <a:headEnd/>
            <a:tailEnd/>
          </a:ln>
          <a:effectLst/>
        </p:spPr>
        <p:txBody>
          <a:bodyPr wrap="none" anchor="ctr"/>
          <a:lstStyle/>
          <a:p>
            <a:pPr algn="ctr"/>
            <a:r>
              <a:rPr lang="en-GB" sz="1000" b="1" dirty="0">
                <a:latin typeface="Calibri" pitchFamily="34" charset="0"/>
              </a:rPr>
              <a:t>Database</a:t>
            </a:r>
            <a:endParaRPr lang="en-US" sz="1000" b="1" dirty="0">
              <a:latin typeface="Calibri" pitchFamily="34" charset="0"/>
            </a:endParaRPr>
          </a:p>
        </p:txBody>
      </p:sp>
      <p:sp>
        <p:nvSpPr>
          <p:cNvPr id="22547" name="Text Box 19"/>
          <p:cNvSpPr txBox="1">
            <a:spLocks noChangeArrowheads="1"/>
          </p:cNvSpPr>
          <p:nvPr/>
        </p:nvSpPr>
        <p:spPr bwMode="auto">
          <a:xfrm>
            <a:off x="539750" y="3319463"/>
            <a:ext cx="7848600" cy="400110"/>
          </a:xfrm>
          <a:prstGeom prst="rect">
            <a:avLst/>
          </a:prstGeom>
          <a:noFill/>
          <a:ln w="9525">
            <a:noFill/>
            <a:miter lim="800000"/>
            <a:headEnd/>
            <a:tailEnd/>
          </a:ln>
          <a:effectLst/>
        </p:spPr>
        <p:txBody>
          <a:bodyPr>
            <a:spAutoFit/>
          </a:bodyPr>
          <a:lstStyle/>
          <a:p>
            <a:r>
              <a:rPr lang="en-GB" sz="2000" b="1" dirty="0" smtClean="0">
                <a:latin typeface="Calibri" pitchFamily="34" charset="0"/>
                <a:ea typeface="ＭＳ Ｐゴシック" charset="-128"/>
              </a:rPr>
              <a:t>Current reporting… </a:t>
            </a:r>
            <a:r>
              <a:rPr lang="en-GB" sz="2000" b="1" dirty="0">
                <a:latin typeface="Calibri" pitchFamily="34" charset="0"/>
                <a:ea typeface="ＭＳ Ｐゴシック" charset="-128"/>
              </a:rPr>
              <a:t>		</a:t>
            </a:r>
            <a:r>
              <a:rPr lang="en-GB" sz="2000" b="1" dirty="0" smtClean="0">
                <a:latin typeface="Calibri" pitchFamily="34" charset="0"/>
                <a:ea typeface="ＭＳ Ｐゴシック" charset="-128"/>
              </a:rPr>
              <a:t>                              and additionally…</a:t>
            </a:r>
            <a:endParaRPr lang="en-US" sz="2000" b="1" dirty="0">
              <a:latin typeface="Calibri" pitchFamily="34" charset="0"/>
              <a:ea typeface="ＭＳ Ｐゴシック" charset="-128"/>
            </a:endParaRPr>
          </a:p>
        </p:txBody>
      </p:sp>
      <p:sp>
        <p:nvSpPr>
          <p:cNvPr id="22548" name="Text Box 20"/>
          <p:cNvSpPr txBox="1">
            <a:spLocks noChangeArrowheads="1"/>
          </p:cNvSpPr>
          <p:nvPr/>
        </p:nvSpPr>
        <p:spPr bwMode="auto">
          <a:xfrm>
            <a:off x="468313" y="1341438"/>
            <a:ext cx="8351837" cy="1631216"/>
          </a:xfrm>
          <a:prstGeom prst="rect">
            <a:avLst/>
          </a:prstGeom>
          <a:solidFill>
            <a:schemeClr val="bg1"/>
          </a:solidFill>
          <a:ln w="9525">
            <a:noFill/>
            <a:miter lim="800000"/>
            <a:headEnd/>
            <a:tailEnd/>
          </a:ln>
          <a:effectLst/>
        </p:spPr>
        <p:txBody>
          <a:bodyPr>
            <a:spAutoFit/>
          </a:bodyPr>
          <a:lstStyle/>
          <a:p>
            <a:pPr marL="361950" indent="-361950">
              <a:spcBef>
                <a:spcPct val="50000"/>
              </a:spcBef>
              <a:buFont typeface="Wingdings" pitchFamily="2" charset="2"/>
              <a:buChar char="ü"/>
            </a:pPr>
            <a:r>
              <a:rPr lang="en-GB" sz="2000" b="1" dirty="0">
                <a:solidFill>
                  <a:schemeClr val="accent6">
                    <a:lumMod val="75000"/>
                  </a:schemeClr>
                </a:solidFill>
                <a:latin typeface="Calibri" pitchFamily="34" charset="0"/>
                <a:ea typeface="ＭＳ Ｐゴシック" charset="-128"/>
              </a:rPr>
              <a:t>Aggregation of the relevant supervisory data of the national supervisors</a:t>
            </a:r>
          </a:p>
          <a:p>
            <a:pPr marL="361950" indent="-361950">
              <a:spcBef>
                <a:spcPct val="50000"/>
              </a:spcBef>
              <a:buFont typeface="Wingdings" pitchFamily="2" charset="2"/>
              <a:buChar char="ü"/>
            </a:pPr>
            <a:r>
              <a:rPr lang="en-GB" sz="2000" b="1" dirty="0">
                <a:solidFill>
                  <a:schemeClr val="accent6">
                    <a:lumMod val="75000"/>
                  </a:schemeClr>
                </a:solidFill>
                <a:latin typeface="Calibri" pitchFamily="34" charset="0"/>
                <a:ea typeface="ＭＳ Ｐゴシック" charset="-128"/>
              </a:rPr>
              <a:t>Providing information for the </a:t>
            </a:r>
            <a:r>
              <a:rPr lang="en-GB" sz="2000" b="1" dirty="0">
                <a:solidFill>
                  <a:schemeClr val="accent6">
                    <a:lumMod val="75000"/>
                  </a:schemeClr>
                </a:solidFill>
                <a:latin typeface="Calibri" pitchFamily="34" charset="0"/>
              </a:rPr>
              <a:t>„Colleges of Supervisors“</a:t>
            </a:r>
            <a:endParaRPr lang="en-GB" sz="2000" b="1" dirty="0">
              <a:solidFill>
                <a:schemeClr val="accent6">
                  <a:lumMod val="75000"/>
                </a:schemeClr>
              </a:solidFill>
              <a:latin typeface="Calibri" pitchFamily="34" charset="0"/>
              <a:ea typeface="ＭＳ Ｐゴシック" charset="-128"/>
            </a:endParaRPr>
          </a:p>
          <a:p>
            <a:pPr marL="361950" indent="-361950">
              <a:spcBef>
                <a:spcPct val="50000"/>
              </a:spcBef>
              <a:buFont typeface="Wingdings" pitchFamily="2" charset="2"/>
              <a:buChar char="ü"/>
            </a:pPr>
            <a:r>
              <a:rPr lang="en-GB" sz="2000" b="1" dirty="0">
                <a:solidFill>
                  <a:schemeClr val="accent6">
                    <a:lumMod val="75000"/>
                  </a:schemeClr>
                </a:solidFill>
                <a:latin typeface="Calibri" pitchFamily="34" charset="0"/>
                <a:ea typeface="ＭＳ Ｐゴシック" charset="-128"/>
              </a:rPr>
              <a:t>establishment and maintenance of a central database for the European supervisor authorities</a:t>
            </a:r>
          </a:p>
        </p:txBody>
      </p:sp>
      <p:sp>
        <p:nvSpPr>
          <p:cNvPr id="22549" name="Text Box 21"/>
          <p:cNvSpPr txBox="1">
            <a:spLocks noChangeArrowheads="1"/>
          </p:cNvSpPr>
          <p:nvPr/>
        </p:nvSpPr>
        <p:spPr bwMode="auto">
          <a:xfrm>
            <a:off x="6351588" y="5253038"/>
            <a:ext cx="649287" cy="336550"/>
          </a:xfrm>
          <a:prstGeom prst="rect">
            <a:avLst/>
          </a:prstGeom>
          <a:noFill/>
          <a:ln w="9525">
            <a:noFill/>
            <a:miter lim="800000"/>
            <a:headEnd/>
            <a:tailEnd/>
          </a:ln>
          <a:effectLst/>
        </p:spPr>
        <p:txBody>
          <a:bodyPr>
            <a:spAutoFit/>
          </a:bodyPr>
          <a:lstStyle/>
          <a:p>
            <a:pPr>
              <a:spcBef>
                <a:spcPct val="50000"/>
              </a:spcBef>
            </a:pPr>
            <a:r>
              <a:rPr lang="en-US" sz="1600" b="1" dirty="0">
                <a:solidFill>
                  <a:schemeClr val="accent6">
                    <a:lumMod val="75000"/>
                  </a:schemeClr>
                </a:solidFill>
                <a:latin typeface="Calibri" pitchFamily="34" charset="0"/>
                <a:ea typeface="ＭＳ Ｐゴシック" charset="-128"/>
              </a:rPr>
              <a:t>EBA</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checkerboard(across)">
                                      <p:cBhvr>
                                        <p:cTn id="7" dur="500"/>
                                        <p:tgtEl>
                                          <p:spTgt spid="2253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2535"/>
                                        </p:tgtEl>
                                        <p:attrNameLst>
                                          <p:attrName>style.visibility</p:attrName>
                                        </p:attrNameLst>
                                      </p:cBhvr>
                                      <p:to>
                                        <p:strVal val="visible"/>
                                      </p:to>
                                    </p:set>
                                    <p:animEffect transition="in" filter="checkerboard(across)">
                                      <p:cBhvr>
                                        <p:cTn id="10" dur="500"/>
                                        <p:tgtEl>
                                          <p:spTgt spid="2253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2536"/>
                                        </p:tgtEl>
                                        <p:attrNameLst>
                                          <p:attrName>style.visibility</p:attrName>
                                        </p:attrNameLst>
                                      </p:cBhvr>
                                      <p:to>
                                        <p:strVal val="visible"/>
                                      </p:to>
                                    </p:set>
                                    <p:animEffect transition="in" filter="checkerboard(across)">
                                      <p:cBhvr>
                                        <p:cTn id="13" dur="500"/>
                                        <p:tgtEl>
                                          <p:spTgt spid="2253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2537"/>
                                        </p:tgtEl>
                                        <p:attrNameLst>
                                          <p:attrName>style.visibility</p:attrName>
                                        </p:attrNameLst>
                                      </p:cBhvr>
                                      <p:to>
                                        <p:strVal val="visible"/>
                                      </p:to>
                                    </p:set>
                                    <p:animEffect transition="in" filter="checkerboard(across)">
                                      <p:cBhvr>
                                        <p:cTn id="16" dur="500"/>
                                        <p:tgtEl>
                                          <p:spTgt spid="22537"/>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2532"/>
                                        </p:tgtEl>
                                        <p:attrNameLst>
                                          <p:attrName>style.visibility</p:attrName>
                                        </p:attrNameLst>
                                      </p:cBhvr>
                                      <p:to>
                                        <p:strVal val="visible"/>
                                      </p:to>
                                    </p:set>
                                    <p:animEffect transition="in" filter="checkerboard(across)">
                                      <p:cBhvr>
                                        <p:cTn id="19" dur="500"/>
                                        <p:tgtEl>
                                          <p:spTgt spid="2253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2531"/>
                                        </p:tgtEl>
                                        <p:attrNameLst>
                                          <p:attrName>style.visibility</p:attrName>
                                        </p:attrNameLst>
                                      </p:cBhvr>
                                      <p:to>
                                        <p:strVal val="visible"/>
                                      </p:to>
                                    </p:set>
                                    <p:animEffect transition="in" filter="checkerboard(across)">
                                      <p:cBhvr>
                                        <p:cTn id="22" dur="500"/>
                                        <p:tgtEl>
                                          <p:spTgt spid="2253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2533"/>
                                        </p:tgtEl>
                                        <p:attrNameLst>
                                          <p:attrName>style.visibility</p:attrName>
                                        </p:attrNameLst>
                                      </p:cBhvr>
                                      <p:to>
                                        <p:strVal val="visible"/>
                                      </p:to>
                                    </p:set>
                                    <p:animEffect transition="in" filter="checkerboard(across)">
                                      <p:cBhvr>
                                        <p:cTn id="25" dur="500"/>
                                        <p:tgtEl>
                                          <p:spTgt spid="22533"/>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xit" presetSubtype="10" fill="hold" grpId="1" nodeType="clickEffect">
                                  <p:stCondLst>
                                    <p:cond delay="0"/>
                                  </p:stCondLst>
                                  <p:childTnLst>
                                    <p:animEffect transition="out" filter="checkerboard(across)">
                                      <p:cBhvr>
                                        <p:cTn id="29" dur="500"/>
                                        <p:tgtEl>
                                          <p:spTgt spid="22534"/>
                                        </p:tgtEl>
                                      </p:cBhvr>
                                    </p:animEffect>
                                    <p:set>
                                      <p:cBhvr>
                                        <p:cTn id="30" dur="1" fill="hold">
                                          <p:stCondLst>
                                            <p:cond delay="499"/>
                                          </p:stCondLst>
                                        </p:cTn>
                                        <p:tgtEl>
                                          <p:spTgt spid="22534"/>
                                        </p:tgtEl>
                                        <p:attrNameLst>
                                          <p:attrName>style.visibility</p:attrName>
                                        </p:attrNameLst>
                                      </p:cBhvr>
                                      <p:to>
                                        <p:strVal val="hidden"/>
                                      </p:to>
                                    </p:set>
                                  </p:childTnLst>
                                </p:cTn>
                              </p:par>
                              <p:par>
                                <p:cTn id="31" presetID="5" presetClass="exit" presetSubtype="10" fill="hold" grpId="1" nodeType="withEffect">
                                  <p:stCondLst>
                                    <p:cond delay="0"/>
                                  </p:stCondLst>
                                  <p:childTnLst>
                                    <p:animEffect transition="out" filter="checkerboard(across)">
                                      <p:cBhvr>
                                        <p:cTn id="32" dur="500"/>
                                        <p:tgtEl>
                                          <p:spTgt spid="22535"/>
                                        </p:tgtEl>
                                      </p:cBhvr>
                                    </p:animEffect>
                                    <p:set>
                                      <p:cBhvr>
                                        <p:cTn id="33" dur="1" fill="hold">
                                          <p:stCondLst>
                                            <p:cond delay="499"/>
                                          </p:stCondLst>
                                        </p:cTn>
                                        <p:tgtEl>
                                          <p:spTgt spid="22535"/>
                                        </p:tgtEl>
                                        <p:attrNameLst>
                                          <p:attrName>style.visibility</p:attrName>
                                        </p:attrNameLst>
                                      </p:cBhvr>
                                      <p:to>
                                        <p:strVal val="hidden"/>
                                      </p:to>
                                    </p:set>
                                  </p:childTnLst>
                                </p:cTn>
                              </p:par>
                              <p:par>
                                <p:cTn id="34" presetID="5" presetClass="exit" presetSubtype="10" fill="hold" grpId="1" nodeType="withEffect">
                                  <p:stCondLst>
                                    <p:cond delay="0"/>
                                  </p:stCondLst>
                                  <p:childTnLst>
                                    <p:animEffect transition="out" filter="checkerboard(across)">
                                      <p:cBhvr>
                                        <p:cTn id="35" dur="500"/>
                                        <p:tgtEl>
                                          <p:spTgt spid="22531"/>
                                        </p:tgtEl>
                                      </p:cBhvr>
                                    </p:animEffect>
                                    <p:set>
                                      <p:cBhvr>
                                        <p:cTn id="36" dur="1" fill="hold">
                                          <p:stCondLst>
                                            <p:cond delay="499"/>
                                          </p:stCondLst>
                                        </p:cTn>
                                        <p:tgtEl>
                                          <p:spTgt spid="22531"/>
                                        </p:tgtEl>
                                        <p:attrNameLst>
                                          <p:attrName>style.visibility</p:attrName>
                                        </p:attrNameLst>
                                      </p:cBhvr>
                                      <p:to>
                                        <p:strVal val="hidden"/>
                                      </p:to>
                                    </p:set>
                                  </p:childTnLst>
                                </p:cTn>
                              </p:par>
                              <p:par>
                                <p:cTn id="37" presetID="5" presetClass="exit" presetSubtype="10" fill="hold" grpId="1" nodeType="withEffect">
                                  <p:stCondLst>
                                    <p:cond delay="0"/>
                                  </p:stCondLst>
                                  <p:childTnLst>
                                    <p:animEffect transition="out" filter="checkerboard(across)">
                                      <p:cBhvr>
                                        <p:cTn id="38" dur="500"/>
                                        <p:tgtEl>
                                          <p:spTgt spid="22536"/>
                                        </p:tgtEl>
                                      </p:cBhvr>
                                    </p:animEffect>
                                    <p:set>
                                      <p:cBhvr>
                                        <p:cTn id="39" dur="1" fill="hold">
                                          <p:stCondLst>
                                            <p:cond delay="499"/>
                                          </p:stCondLst>
                                        </p:cTn>
                                        <p:tgtEl>
                                          <p:spTgt spid="22536"/>
                                        </p:tgtEl>
                                        <p:attrNameLst>
                                          <p:attrName>style.visibility</p:attrName>
                                        </p:attrNameLst>
                                      </p:cBhvr>
                                      <p:to>
                                        <p:strVal val="hidden"/>
                                      </p:to>
                                    </p:set>
                                  </p:childTnLst>
                                </p:cTn>
                              </p:par>
                              <p:par>
                                <p:cTn id="40" presetID="5" presetClass="exit" presetSubtype="10" fill="hold" grpId="1" nodeType="withEffect">
                                  <p:stCondLst>
                                    <p:cond delay="0"/>
                                  </p:stCondLst>
                                  <p:childTnLst>
                                    <p:animEffect transition="out" filter="checkerboard(across)">
                                      <p:cBhvr>
                                        <p:cTn id="41" dur="500"/>
                                        <p:tgtEl>
                                          <p:spTgt spid="22532"/>
                                        </p:tgtEl>
                                      </p:cBhvr>
                                    </p:animEffect>
                                    <p:set>
                                      <p:cBhvr>
                                        <p:cTn id="42" dur="1" fill="hold">
                                          <p:stCondLst>
                                            <p:cond delay="499"/>
                                          </p:stCondLst>
                                        </p:cTn>
                                        <p:tgtEl>
                                          <p:spTgt spid="22532"/>
                                        </p:tgtEl>
                                        <p:attrNameLst>
                                          <p:attrName>style.visibility</p:attrName>
                                        </p:attrNameLst>
                                      </p:cBhvr>
                                      <p:to>
                                        <p:strVal val="hidden"/>
                                      </p:to>
                                    </p:set>
                                  </p:childTnLst>
                                </p:cTn>
                              </p:par>
                              <p:par>
                                <p:cTn id="43" presetID="5" presetClass="exit" presetSubtype="10" fill="hold" grpId="1" nodeType="withEffect">
                                  <p:stCondLst>
                                    <p:cond delay="0"/>
                                  </p:stCondLst>
                                  <p:childTnLst>
                                    <p:animEffect transition="out" filter="checkerboard(across)">
                                      <p:cBhvr>
                                        <p:cTn id="44" dur="500"/>
                                        <p:tgtEl>
                                          <p:spTgt spid="22537"/>
                                        </p:tgtEl>
                                      </p:cBhvr>
                                    </p:animEffect>
                                    <p:set>
                                      <p:cBhvr>
                                        <p:cTn id="45" dur="1" fill="hold">
                                          <p:stCondLst>
                                            <p:cond delay="499"/>
                                          </p:stCondLst>
                                        </p:cTn>
                                        <p:tgtEl>
                                          <p:spTgt spid="22537"/>
                                        </p:tgtEl>
                                        <p:attrNameLst>
                                          <p:attrName>style.visibility</p:attrName>
                                        </p:attrNameLst>
                                      </p:cBhvr>
                                      <p:to>
                                        <p:strVal val="hidden"/>
                                      </p:to>
                                    </p:set>
                                  </p:childTnLst>
                                </p:cTn>
                              </p:par>
                              <p:par>
                                <p:cTn id="46" presetID="5" presetClass="exit" presetSubtype="10" fill="hold" grpId="1" nodeType="withEffect">
                                  <p:stCondLst>
                                    <p:cond delay="0"/>
                                  </p:stCondLst>
                                  <p:childTnLst>
                                    <p:animEffect transition="out" filter="checkerboard(across)">
                                      <p:cBhvr>
                                        <p:cTn id="47" dur="500"/>
                                        <p:tgtEl>
                                          <p:spTgt spid="22533"/>
                                        </p:tgtEl>
                                      </p:cBhvr>
                                    </p:animEffect>
                                    <p:set>
                                      <p:cBhvr>
                                        <p:cTn id="48" dur="1" fill="hold">
                                          <p:stCondLst>
                                            <p:cond delay="499"/>
                                          </p:stCondLst>
                                        </p:cTn>
                                        <p:tgtEl>
                                          <p:spTgt spid="22533"/>
                                        </p:tgtEl>
                                        <p:attrNameLst>
                                          <p:attrName>style.visibility</p:attrName>
                                        </p:attrNameLst>
                                      </p:cBhvr>
                                      <p:to>
                                        <p:strVal val="hidden"/>
                                      </p:to>
                                    </p:set>
                                  </p:childTnLst>
                                </p:cTn>
                              </p:par>
                              <p:par>
                                <p:cTn id="49" presetID="2" presetClass="entr" presetSubtype="4" fill="hold" grpId="0" nodeType="withEffect">
                                  <p:stCondLst>
                                    <p:cond delay="0"/>
                                  </p:stCondLst>
                                  <p:childTnLst>
                                    <p:set>
                                      <p:cBhvr>
                                        <p:cTn id="50" dur="1" fill="hold">
                                          <p:stCondLst>
                                            <p:cond delay="0"/>
                                          </p:stCondLst>
                                        </p:cTn>
                                        <p:tgtEl>
                                          <p:spTgt spid="22543"/>
                                        </p:tgtEl>
                                        <p:attrNameLst>
                                          <p:attrName>style.visibility</p:attrName>
                                        </p:attrNameLst>
                                      </p:cBhvr>
                                      <p:to>
                                        <p:strVal val="visible"/>
                                      </p:to>
                                    </p:set>
                                    <p:anim calcmode="lin" valueType="num">
                                      <p:cBhvr additive="base">
                                        <p:cTn id="51" dur="500" fill="hold"/>
                                        <p:tgtEl>
                                          <p:spTgt spid="22543"/>
                                        </p:tgtEl>
                                        <p:attrNameLst>
                                          <p:attrName>ppt_x</p:attrName>
                                        </p:attrNameLst>
                                      </p:cBhvr>
                                      <p:tavLst>
                                        <p:tav tm="0">
                                          <p:val>
                                            <p:strVal val="#ppt_x"/>
                                          </p:val>
                                        </p:tav>
                                        <p:tav tm="100000">
                                          <p:val>
                                            <p:strVal val="#ppt_x"/>
                                          </p:val>
                                        </p:tav>
                                      </p:tavLst>
                                    </p:anim>
                                    <p:anim calcmode="lin" valueType="num">
                                      <p:cBhvr additive="base">
                                        <p:cTn id="52" dur="500" fill="hold"/>
                                        <p:tgtEl>
                                          <p:spTgt spid="2254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2544"/>
                                        </p:tgtEl>
                                        <p:attrNameLst>
                                          <p:attrName>style.visibility</p:attrName>
                                        </p:attrNameLst>
                                      </p:cBhvr>
                                      <p:to>
                                        <p:strVal val="visible"/>
                                      </p:to>
                                    </p:set>
                                    <p:anim calcmode="lin" valueType="num">
                                      <p:cBhvr additive="base">
                                        <p:cTn id="55" dur="500" fill="hold"/>
                                        <p:tgtEl>
                                          <p:spTgt spid="22544"/>
                                        </p:tgtEl>
                                        <p:attrNameLst>
                                          <p:attrName>ppt_x</p:attrName>
                                        </p:attrNameLst>
                                      </p:cBhvr>
                                      <p:tavLst>
                                        <p:tav tm="0">
                                          <p:val>
                                            <p:strVal val="#ppt_x"/>
                                          </p:val>
                                        </p:tav>
                                        <p:tav tm="100000">
                                          <p:val>
                                            <p:strVal val="#ppt_x"/>
                                          </p:val>
                                        </p:tav>
                                      </p:tavLst>
                                    </p:anim>
                                    <p:anim calcmode="lin" valueType="num">
                                      <p:cBhvr additive="base">
                                        <p:cTn id="56" dur="500" fill="hold"/>
                                        <p:tgtEl>
                                          <p:spTgt spid="2254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2545"/>
                                        </p:tgtEl>
                                        <p:attrNameLst>
                                          <p:attrName>style.visibility</p:attrName>
                                        </p:attrNameLst>
                                      </p:cBhvr>
                                      <p:to>
                                        <p:strVal val="visible"/>
                                      </p:to>
                                    </p:set>
                                    <p:anim calcmode="lin" valueType="num">
                                      <p:cBhvr additive="base">
                                        <p:cTn id="59" dur="500" fill="hold"/>
                                        <p:tgtEl>
                                          <p:spTgt spid="22545"/>
                                        </p:tgtEl>
                                        <p:attrNameLst>
                                          <p:attrName>ppt_x</p:attrName>
                                        </p:attrNameLst>
                                      </p:cBhvr>
                                      <p:tavLst>
                                        <p:tav tm="0">
                                          <p:val>
                                            <p:strVal val="#ppt_x"/>
                                          </p:val>
                                        </p:tav>
                                        <p:tav tm="100000">
                                          <p:val>
                                            <p:strVal val="#ppt_x"/>
                                          </p:val>
                                        </p:tav>
                                      </p:tavLst>
                                    </p:anim>
                                    <p:anim calcmode="lin" valueType="num">
                                      <p:cBhvr additive="base">
                                        <p:cTn id="60" dur="500" fill="hold"/>
                                        <p:tgtEl>
                                          <p:spTgt spid="2254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2539"/>
                                        </p:tgtEl>
                                        <p:attrNameLst>
                                          <p:attrName>style.visibility</p:attrName>
                                        </p:attrNameLst>
                                      </p:cBhvr>
                                      <p:to>
                                        <p:strVal val="visible"/>
                                      </p:to>
                                    </p:set>
                                    <p:anim calcmode="lin" valueType="num">
                                      <p:cBhvr additive="base">
                                        <p:cTn id="63" dur="500" fill="hold"/>
                                        <p:tgtEl>
                                          <p:spTgt spid="22539"/>
                                        </p:tgtEl>
                                        <p:attrNameLst>
                                          <p:attrName>ppt_x</p:attrName>
                                        </p:attrNameLst>
                                      </p:cBhvr>
                                      <p:tavLst>
                                        <p:tav tm="0">
                                          <p:val>
                                            <p:strVal val="#ppt_x"/>
                                          </p:val>
                                        </p:tav>
                                        <p:tav tm="100000">
                                          <p:val>
                                            <p:strVal val="#ppt_x"/>
                                          </p:val>
                                        </p:tav>
                                      </p:tavLst>
                                    </p:anim>
                                    <p:anim calcmode="lin" valueType="num">
                                      <p:cBhvr additive="base">
                                        <p:cTn id="64" dur="500" fill="hold"/>
                                        <p:tgtEl>
                                          <p:spTgt spid="2253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540"/>
                                        </p:tgtEl>
                                        <p:attrNameLst>
                                          <p:attrName>style.visibility</p:attrName>
                                        </p:attrNameLst>
                                      </p:cBhvr>
                                      <p:to>
                                        <p:strVal val="visible"/>
                                      </p:to>
                                    </p:set>
                                    <p:anim calcmode="lin" valueType="num">
                                      <p:cBhvr additive="base">
                                        <p:cTn id="67" dur="500" fill="hold"/>
                                        <p:tgtEl>
                                          <p:spTgt spid="22540"/>
                                        </p:tgtEl>
                                        <p:attrNameLst>
                                          <p:attrName>ppt_x</p:attrName>
                                        </p:attrNameLst>
                                      </p:cBhvr>
                                      <p:tavLst>
                                        <p:tav tm="0">
                                          <p:val>
                                            <p:strVal val="#ppt_x"/>
                                          </p:val>
                                        </p:tav>
                                        <p:tav tm="100000">
                                          <p:val>
                                            <p:strVal val="#ppt_x"/>
                                          </p:val>
                                        </p:tav>
                                      </p:tavLst>
                                    </p:anim>
                                    <p:anim calcmode="lin" valueType="num">
                                      <p:cBhvr additive="base">
                                        <p:cTn id="68" dur="500" fill="hold"/>
                                        <p:tgtEl>
                                          <p:spTgt spid="2254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541"/>
                                        </p:tgtEl>
                                        <p:attrNameLst>
                                          <p:attrName>style.visibility</p:attrName>
                                        </p:attrNameLst>
                                      </p:cBhvr>
                                      <p:to>
                                        <p:strVal val="visible"/>
                                      </p:to>
                                    </p:set>
                                    <p:anim calcmode="lin" valueType="num">
                                      <p:cBhvr additive="base">
                                        <p:cTn id="71" dur="500" fill="hold"/>
                                        <p:tgtEl>
                                          <p:spTgt spid="22541"/>
                                        </p:tgtEl>
                                        <p:attrNameLst>
                                          <p:attrName>ppt_x</p:attrName>
                                        </p:attrNameLst>
                                      </p:cBhvr>
                                      <p:tavLst>
                                        <p:tav tm="0">
                                          <p:val>
                                            <p:strVal val="#ppt_x"/>
                                          </p:val>
                                        </p:tav>
                                        <p:tav tm="100000">
                                          <p:val>
                                            <p:strVal val="#ppt_x"/>
                                          </p:val>
                                        </p:tav>
                                      </p:tavLst>
                                    </p:anim>
                                    <p:anim calcmode="lin" valueType="num">
                                      <p:cBhvr additive="base">
                                        <p:cTn id="72" dur="500" fill="hold"/>
                                        <p:tgtEl>
                                          <p:spTgt spid="2254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2546"/>
                                        </p:tgtEl>
                                        <p:attrNameLst>
                                          <p:attrName>style.visibility</p:attrName>
                                        </p:attrNameLst>
                                      </p:cBhvr>
                                      <p:to>
                                        <p:strVal val="visible"/>
                                      </p:to>
                                    </p:set>
                                    <p:anim calcmode="lin" valueType="num">
                                      <p:cBhvr additive="base">
                                        <p:cTn id="75" dur="500" fill="hold"/>
                                        <p:tgtEl>
                                          <p:spTgt spid="22546"/>
                                        </p:tgtEl>
                                        <p:attrNameLst>
                                          <p:attrName>ppt_x</p:attrName>
                                        </p:attrNameLst>
                                      </p:cBhvr>
                                      <p:tavLst>
                                        <p:tav tm="0">
                                          <p:val>
                                            <p:strVal val="#ppt_x"/>
                                          </p:val>
                                        </p:tav>
                                        <p:tav tm="100000">
                                          <p:val>
                                            <p:strVal val="#ppt_x"/>
                                          </p:val>
                                        </p:tav>
                                      </p:tavLst>
                                    </p:anim>
                                    <p:anim calcmode="lin" valueType="num">
                                      <p:cBhvr additive="base">
                                        <p:cTn id="76" dur="500" fill="hold"/>
                                        <p:tgtEl>
                                          <p:spTgt spid="22546"/>
                                        </p:tgtEl>
                                        <p:attrNameLst>
                                          <p:attrName>ppt_y</p:attrName>
                                        </p:attrNameLst>
                                      </p:cBhvr>
                                      <p:tavLst>
                                        <p:tav tm="0">
                                          <p:val>
                                            <p:strVal val="1+#ppt_h/2"/>
                                          </p:val>
                                        </p:tav>
                                        <p:tav tm="100000">
                                          <p:val>
                                            <p:strVal val="#ppt_y"/>
                                          </p:val>
                                        </p:tav>
                                      </p:tavLst>
                                    </p:anim>
                                  </p:childTnLst>
                                </p:cTn>
                              </p:par>
                              <p:par>
                                <p:cTn id="77" presetID="1" presetClass="entr" presetSubtype="0" fill="hold" grpId="0" nodeType="withEffect">
                                  <p:stCondLst>
                                    <p:cond delay="0"/>
                                  </p:stCondLst>
                                  <p:childTnLst>
                                    <p:set>
                                      <p:cBhvr>
                                        <p:cTn id="78" dur="1" fill="hold">
                                          <p:stCondLst>
                                            <p:cond delay="0"/>
                                          </p:stCondLst>
                                        </p:cTn>
                                        <p:tgtEl>
                                          <p:spTgt spid="225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P spid="22531" grpId="1" animBg="1"/>
      <p:bldP spid="22532" grpId="0" animBg="1"/>
      <p:bldP spid="22532" grpId="1" animBg="1"/>
      <p:bldP spid="22533" grpId="0" animBg="1"/>
      <p:bldP spid="22533" grpId="1" animBg="1"/>
      <p:bldP spid="22534" grpId="0" animBg="1"/>
      <p:bldP spid="22534" grpId="1" animBg="1"/>
      <p:bldP spid="22535" grpId="0" animBg="1"/>
      <p:bldP spid="22535" grpId="1" animBg="1"/>
      <p:bldP spid="22536" grpId="0" animBg="1"/>
      <p:bldP spid="22536" grpId="1" animBg="1"/>
      <p:bldP spid="22537" grpId="0" animBg="1"/>
      <p:bldP spid="22537" grpId="1" animBg="1"/>
      <p:bldP spid="22539" grpId="0" animBg="1"/>
      <p:bldP spid="22540" grpId="0" animBg="1"/>
      <p:bldP spid="22541" grpId="0" animBg="1"/>
      <p:bldP spid="22543" grpId="0" animBg="1"/>
      <p:bldP spid="22544" grpId="0" animBg="1"/>
      <p:bldP spid="22545" grpId="0" animBg="1"/>
      <p:bldP spid="22546" grpId="0" animBg="1"/>
      <p:bldP spid="225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596" y="428604"/>
            <a:ext cx="8215370" cy="5857915"/>
          </a:xfrm>
        </p:spPr>
        <p:txBody>
          <a:bodyPr>
            <a:noAutofit/>
          </a:bodyPr>
          <a:lstStyle/>
          <a:p>
            <a:pPr algn="l"/>
            <a:r>
              <a:rPr lang="en-US" sz="2800" b="1" dirty="0" smtClean="0">
                <a:solidFill>
                  <a:schemeClr val="accent6">
                    <a:lumMod val="75000"/>
                  </a:schemeClr>
                </a:solidFill>
                <a:latin typeface="Calibri" pitchFamily="34" charset="0"/>
              </a:rPr>
              <a:t>Article 74.2 </a:t>
            </a:r>
            <a:r>
              <a:rPr lang="en-US" sz="2800" b="1" smtClean="0">
                <a:solidFill>
                  <a:schemeClr val="accent6">
                    <a:lumMod val="75000"/>
                  </a:schemeClr>
                </a:solidFill>
                <a:latin typeface="Calibri" pitchFamily="34" charset="0"/>
              </a:rPr>
              <a:t>of Omnibus </a:t>
            </a:r>
            <a:r>
              <a:rPr lang="en-US" sz="2800" b="1" dirty="0" smtClean="0">
                <a:solidFill>
                  <a:schemeClr val="accent6">
                    <a:lumMod val="75000"/>
                  </a:schemeClr>
                </a:solidFill>
                <a:latin typeface="Calibri" pitchFamily="34" charset="0"/>
              </a:rPr>
              <a:t>Directive</a:t>
            </a:r>
            <a:br>
              <a:rPr lang="en-US" sz="2800" b="1" dirty="0" smtClean="0">
                <a:solidFill>
                  <a:schemeClr val="accent6">
                    <a:lumMod val="75000"/>
                  </a:schemeClr>
                </a:solidFill>
                <a:latin typeface="Calibri" pitchFamily="34" charset="0"/>
              </a:rPr>
            </a:br>
            <a:r>
              <a:rPr lang="en-US" sz="2800" b="1" dirty="0" smtClean="0">
                <a:solidFill>
                  <a:schemeClr val="accent6">
                    <a:lumMod val="75000"/>
                  </a:schemeClr>
                </a:solidFill>
                <a:latin typeface="Calibri" pitchFamily="34" charset="0"/>
              </a:rPr>
              <a:t/>
            </a:r>
            <a:br>
              <a:rPr lang="en-US" sz="2800" b="1" dirty="0" smtClean="0">
                <a:solidFill>
                  <a:schemeClr val="accent6">
                    <a:lumMod val="75000"/>
                  </a:schemeClr>
                </a:solidFill>
                <a:latin typeface="Calibri" pitchFamily="34" charset="0"/>
              </a:rPr>
            </a:br>
            <a:r>
              <a:rPr lang="en-US" sz="2800" dirty="0" smtClean="0">
                <a:solidFill>
                  <a:schemeClr val="accent6">
                    <a:lumMod val="75000"/>
                  </a:schemeClr>
                </a:solidFill>
                <a:latin typeface="Calibri" pitchFamily="34" charset="0"/>
              </a:rPr>
              <a:t>In order to ensure uniform application of this Directive, for the communication of these calculations by credit institutions, competent authorities shall apply, from 31 December 2012, uniform formats, frequencies and dates of reporting. In order to ensure uniform application of the directive, the EBA shall develop draft technical standards to introduce, within the European Union, </a:t>
            </a:r>
            <a:r>
              <a:rPr lang="en-US" sz="2800" b="1" dirty="0" smtClean="0">
                <a:solidFill>
                  <a:schemeClr val="accent6">
                    <a:lumMod val="75000"/>
                  </a:schemeClr>
                </a:solidFill>
                <a:latin typeface="Calibri" pitchFamily="34" charset="0"/>
              </a:rPr>
              <a:t>uniform formats</a:t>
            </a:r>
            <a:r>
              <a:rPr lang="en-US" sz="2800" dirty="0" smtClean="0">
                <a:solidFill>
                  <a:schemeClr val="accent6">
                    <a:lumMod val="75000"/>
                  </a:schemeClr>
                </a:solidFill>
                <a:latin typeface="Calibri" pitchFamily="34" charset="0"/>
              </a:rPr>
              <a:t> (with associated specifications), </a:t>
            </a:r>
            <a:r>
              <a:rPr lang="en-US" sz="2800" b="1" dirty="0" smtClean="0">
                <a:solidFill>
                  <a:schemeClr val="accent6">
                    <a:lumMod val="75000"/>
                  </a:schemeClr>
                </a:solidFill>
                <a:latin typeface="Calibri" pitchFamily="34" charset="0"/>
              </a:rPr>
              <a:t>frequencies and dates of reporting</a:t>
            </a:r>
            <a:r>
              <a:rPr lang="en-US" sz="2800" dirty="0" smtClean="0">
                <a:solidFill>
                  <a:schemeClr val="accent6">
                    <a:lumMod val="75000"/>
                  </a:schemeClr>
                </a:solidFill>
                <a:latin typeface="Calibri" pitchFamily="34" charset="0"/>
              </a:rPr>
              <a:t> before 1 January 2012. The reporting formats shall be proportionate to the nature, scale and complexity of the credit institutions’ activities</a:t>
            </a:r>
            <a:r>
              <a:rPr lang="en-US" sz="2800" dirty="0" smtClean="0">
                <a:solidFill>
                  <a:schemeClr val="accent6">
                    <a:lumMod val="75000"/>
                  </a:schemeClr>
                </a:solidFill>
                <a:latin typeface="Calibri" pitchFamily="34" charset="0"/>
              </a:rPr>
              <a:t>.</a:t>
            </a:r>
            <a:r>
              <a:rPr lang="en-US" sz="2400" dirty="0" smtClean="0">
                <a:solidFill>
                  <a:schemeClr val="accent6">
                    <a:lumMod val="75000"/>
                  </a:schemeClr>
                </a:solidFill>
                <a:latin typeface="Calibri" pitchFamily="34" charset="0"/>
              </a:rPr>
              <a:t/>
            </a:r>
            <a:br>
              <a:rPr lang="en-US" sz="2400" dirty="0" smtClean="0">
                <a:solidFill>
                  <a:schemeClr val="accent6">
                    <a:lumMod val="75000"/>
                  </a:schemeClr>
                </a:solidFill>
                <a:latin typeface="Calibri" pitchFamily="34" charset="0"/>
              </a:rPr>
            </a:br>
            <a:endParaRPr lang="de-DE" sz="2400" b="1" dirty="0">
              <a:solidFill>
                <a:schemeClr val="accent6">
                  <a:lumMod val="75000"/>
                </a:schemeClr>
              </a:solidFill>
              <a:latin typeface="Calibri" pitchFamily="34" charset="0"/>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500002" y="3214686"/>
            <a:ext cx="8643998" cy="207170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2" name="Titel 1"/>
          <p:cNvSpPr>
            <a:spLocks noGrp="1"/>
          </p:cNvSpPr>
          <p:nvPr>
            <p:ph type="ctrTitle"/>
          </p:nvPr>
        </p:nvSpPr>
        <p:spPr>
          <a:xfrm>
            <a:off x="714348" y="357166"/>
            <a:ext cx="8215370" cy="5857915"/>
          </a:xfrm>
        </p:spPr>
        <p:txBody>
          <a:bodyPr>
            <a:noAutofit/>
          </a:bodyPr>
          <a:lstStyle/>
          <a:p>
            <a:pPr algn="l"/>
            <a:r>
              <a:rPr lang="en-US" b="1" dirty="0" smtClean="0">
                <a:solidFill>
                  <a:schemeClr val="accent6">
                    <a:lumMod val="75000"/>
                  </a:schemeClr>
                </a:solidFill>
                <a:latin typeface="Calibri" pitchFamily="34" charset="0"/>
              </a:rPr>
              <a:t>Article </a:t>
            </a:r>
            <a:r>
              <a:rPr lang="en-US" b="1" dirty="0" smtClean="0">
                <a:solidFill>
                  <a:schemeClr val="accent6">
                    <a:lumMod val="75000"/>
                  </a:schemeClr>
                </a:solidFill>
                <a:latin typeface="Calibri" pitchFamily="34" charset="0"/>
              </a:rPr>
              <a:t>110.2 of </a:t>
            </a:r>
            <a:r>
              <a:rPr lang="en-US" b="1" dirty="0" smtClean="0">
                <a:solidFill>
                  <a:schemeClr val="accent6">
                    <a:lumMod val="75000"/>
                  </a:schemeClr>
                </a:solidFill>
                <a:latin typeface="Calibri" pitchFamily="34" charset="0"/>
              </a:rPr>
              <a:t>Omnibus Directive</a:t>
            </a:r>
            <a:r>
              <a:rPr lang="en-US" b="1" dirty="0" smtClean="0">
                <a:solidFill>
                  <a:schemeClr val="accent6">
                    <a:lumMod val="75000"/>
                  </a:schemeClr>
                </a:solidFill>
                <a:latin typeface="Calibri" pitchFamily="34" charset="0"/>
              </a:rPr>
              <a:t/>
            </a:r>
            <a:br>
              <a:rPr lang="en-US" b="1" dirty="0" smtClean="0">
                <a:solidFill>
                  <a:schemeClr val="accent6">
                    <a:lumMod val="75000"/>
                  </a:schemeClr>
                </a:solidFill>
                <a:latin typeface="Calibri" pitchFamily="34" charset="0"/>
              </a:rPr>
            </a:br>
            <a:r>
              <a:rPr lang="en-US" b="1" dirty="0" smtClean="0">
                <a:solidFill>
                  <a:schemeClr val="accent6">
                    <a:lumMod val="75000"/>
                  </a:schemeClr>
                </a:solidFill>
                <a:latin typeface="Calibri" pitchFamily="34" charset="0"/>
              </a:rPr>
              <a:t/>
            </a:r>
            <a:br>
              <a:rPr lang="en-US" b="1" dirty="0" smtClean="0">
                <a:solidFill>
                  <a:schemeClr val="accent6">
                    <a:lumMod val="75000"/>
                  </a:schemeClr>
                </a:solidFill>
                <a:latin typeface="Calibri" pitchFamily="34" charset="0"/>
              </a:rPr>
            </a:br>
            <a:r>
              <a:rPr lang="en-US" dirty="0" smtClean="0">
                <a:solidFill>
                  <a:schemeClr val="accent6">
                    <a:lumMod val="75000"/>
                  </a:schemeClr>
                </a:solidFill>
                <a:latin typeface="Calibri" pitchFamily="34" charset="0"/>
              </a:rPr>
              <a:t>In order to ensure uniform application of this Directive, </a:t>
            </a:r>
            <a:r>
              <a:rPr lang="en-US" b="1" dirty="0" smtClean="0">
                <a:solidFill>
                  <a:schemeClr val="accent6">
                    <a:lumMod val="75000"/>
                  </a:schemeClr>
                </a:solidFill>
                <a:latin typeface="Calibri" pitchFamily="34" charset="0"/>
              </a:rPr>
              <a:t>EBA</a:t>
            </a:r>
            <a:r>
              <a:rPr lang="en-US" dirty="0" smtClean="0">
                <a:solidFill>
                  <a:schemeClr val="accent6">
                    <a:lumMod val="75000"/>
                  </a:schemeClr>
                </a:solidFill>
                <a:latin typeface="Calibri" pitchFamily="34" charset="0"/>
              </a:rPr>
              <a:t> </a:t>
            </a:r>
            <a:r>
              <a:rPr lang="en-US" b="1" dirty="0" smtClean="0">
                <a:solidFill>
                  <a:schemeClr val="accent6">
                    <a:lumMod val="75000"/>
                  </a:schemeClr>
                </a:solidFill>
                <a:latin typeface="Calibri" pitchFamily="34" charset="0"/>
              </a:rPr>
              <a:t>shall also develop draft technical standards regarding IT solutions </a:t>
            </a:r>
            <a:r>
              <a:rPr lang="en-US" dirty="0" smtClean="0">
                <a:solidFill>
                  <a:schemeClr val="accent6">
                    <a:lumMod val="75000"/>
                  </a:schemeClr>
                </a:solidFill>
                <a:latin typeface="Calibri" pitchFamily="34" charset="0"/>
              </a:rPr>
              <a:t>to be applied for such reporting.</a:t>
            </a:r>
            <a:endParaRPr lang="de-DE" dirty="0">
              <a:solidFill>
                <a:schemeClr val="accent6">
                  <a:lumMod val="75000"/>
                </a:schemeClr>
              </a:solidFill>
              <a:latin typeface="Calibri" pitchFamily="34" charset="0"/>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60"/>
          <p:cNvSpPr>
            <a:spLocks/>
          </p:cNvSpPr>
          <p:nvPr/>
        </p:nvSpPr>
        <p:spPr bwMode="auto">
          <a:xfrm>
            <a:off x="5078413" y="5105434"/>
            <a:ext cx="454025" cy="395637"/>
          </a:xfrm>
          <a:custGeom>
            <a:avLst/>
            <a:gdLst/>
            <a:ahLst/>
            <a:cxnLst>
              <a:cxn ang="0">
                <a:pos x="286" y="72"/>
              </a:cxn>
              <a:cxn ang="0">
                <a:pos x="282" y="52"/>
              </a:cxn>
              <a:cxn ang="0">
                <a:pos x="270" y="52"/>
              </a:cxn>
              <a:cxn ang="0">
                <a:pos x="238" y="42"/>
              </a:cxn>
              <a:cxn ang="0">
                <a:pos x="240" y="28"/>
              </a:cxn>
              <a:cxn ang="0">
                <a:pos x="232" y="22"/>
              </a:cxn>
              <a:cxn ang="0">
                <a:pos x="196" y="20"/>
              </a:cxn>
              <a:cxn ang="0">
                <a:pos x="184" y="26"/>
              </a:cxn>
              <a:cxn ang="0">
                <a:pos x="142" y="26"/>
              </a:cxn>
              <a:cxn ang="0">
                <a:pos x="130" y="4"/>
              </a:cxn>
              <a:cxn ang="0">
                <a:pos x="102" y="0"/>
              </a:cxn>
              <a:cxn ang="0">
                <a:pos x="72" y="2"/>
              </a:cxn>
              <a:cxn ang="0">
                <a:pos x="44" y="12"/>
              </a:cxn>
              <a:cxn ang="0">
                <a:pos x="22" y="24"/>
              </a:cxn>
              <a:cxn ang="0">
                <a:pos x="16" y="12"/>
              </a:cxn>
              <a:cxn ang="0">
                <a:pos x="0" y="16"/>
              </a:cxn>
              <a:cxn ang="0">
                <a:pos x="2" y="48"/>
              </a:cxn>
              <a:cxn ang="0">
                <a:pos x="18" y="70"/>
              </a:cxn>
              <a:cxn ang="0">
                <a:pos x="20" y="102"/>
              </a:cxn>
              <a:cxn ang="0">
                <a:pos x="76" y="154"/>
              </a:cxn>
              <a:cxn ang="0">
                <a:pos x="82" y="182"/>
              </a:cxn>
              <a:cxn ang="0">
                <a:pos x="100" y="202"/>
              </a:cxn>
              <a:cxn ang="0">
                <a:pos x="122" y="206"/>
              </a:cxn>
              <a:cxn ang="0">
                <a:pos x="122" y="224"/>
              </a:cxn>
              <a:cxn ang="0">
                <a:pos x="152" y="256"/>
              </a:cxn>
              <a:cxn ang="0">
                <a:pos x="166" y="276"/>
              </a:cxn>
              <a:cxn ang="0">
                <a:pos x="188" y="294"/>
              </a:cxn>
              <a:cxn ang="0">
                <a:pos x="208" y="306"/>
              </a:cxn>
              <a:cxn ang="0">
                <a:pos x="214" y="298"/>
              </a:cxn>
              <a:cxn ang="0">
                <a:pos x="222" y="290"/>
              </a:cxn>
              <a:cxn ang="0">
                <a:pos x="220" y="260"/>
              </a:cxn>
              <a:cxn ang="0">
                <a:pos x="236" y="252"/>
              </a:cxn>
              <a:cxn ang="0">
                <a:pos x="226" y="238"/>
              </a:cxn>
              <a:cxn ang="0">
                <a:pos x="238" y="226"/>
              </a:cxn>
              <a:cxn ang="0">
                <a:pos x="260" y="224"/>
              </a:cxn>
              <a:cxn ang="0">
                <a:pos x="268" y="200"/>
              </a:cxn>
              <a:cxn ang="0">
                <a:pos x="286" y="200"/>
              </a:cxn>
              <a:cxn ang="0">
                <a:pos x="282" y="168"/>
              </a:cxn>
              <a:cxn ang="0">
                <a:pos x="276" y="142"/>
              </a:cxn>
              <a:cxn ang="0">
                <a:pos x="298" y="138"/>
              </a:cxn>
              <a:cxn ang="0">
                <a:pos x="294" y="130"/>
              </a:cxn>
              <a:cxn ang="0">
                <a:pos x="268" y="108"/>
              </a:cxn>
              <a:cxn ang="0">
                <a:pos x="268" y="86"/>
              </a:cxn>
              <a:cxn ang="0">
                <a:pos x="286" y="72"/>
              </a:cxn>
            </a:cxnLst>
            <a:rect l="0" t="0" r="r" b="b"/>
            <a:pathLst>
              <a:path w="298" h="306">
                <a:moveTo>
                  <a:pt x="286" y="72"/>
                </a:moveTo>
                <a:lnTo>
                  <a:pt x="286" y="72"/>
                </a:lnTo>
                <a:lnTo>
                  <a:pt x="282" y="52"/>
                </a:lnTo>
                <a:lnTo>
                  <a:pt x="282" y="52"/>
                </a:lnTo>
                <a:lnTo>
                  <a:pt x="276" y="44"/>
                </a:lnTo>
                <a:lnTo>
                  <a:pt x="270" y="52"/>
                </a:lnTo>
                <a:lnTo>
                  <a:pt x="258" y="56"/>
                </a:lnTo>
                <a:lnTo>
                  <a:pt x="238" y="42"/>
                </a:lnTo>
                <a:lnTo>
                  <a:pt x="238" y="42"/>
                </a:lnTo>
                <a:lnTo>
                  <a:pt x="240" y="28"/>
                </a:lnTo>
                <a:lnTo>
                  <a:pt x="240" y="28"/>
                </a:lnTo>
                <a:lnTo>
                  <a:pt x="232" y="22"/>
                </a:lnTo>
                <a:lnTo>
                  <a:pt x="232" y="22"/>
                </a:lnTo>
                <a:lnTo>
                  <a:pt x="196" y="20"/>
                </a:lnTo>
                <a:lnTo>
                  <a:pt x="196" y="20"/>
                </a:lnTo>
                <a:lnTo>
                  <a:pt x="184" y="26"/>
                </a:lnTo>
                <a:lnTo>
                  <a:pt x="142" y="26"/>
                </a:lnTo>
                <a:lnTo>
                  <a:pt x="142" y="26"/>
                </a:lnTo>
                <a:lnTo>
                  <a:pt x="130" y="4"/>
                </a:lnTo>
                <a:lnTo>
                  <a:pt x="130" y="4"/>
                </a:lnTo>
                <a:lnTo>
                  <a:pt x="102" y="0"/>
                </a:lnTo>
                <a:lnTo>
                  <a:pt x="102" y="0"/>
                </a:lnTo>
                <a:lnTo>
                  <a:pt x="72" y="2"/>
                </a:lnTo>
                <a:lnTo>
                  <a:pt x="72" y="2"/>
                </a:lnTo>
                <a:lnTo>
                  <a:pt x="44" y="12"/>
                </a:lnTo>
                <a:lnTo>
                  <a:pt x="44" y="12"/>
                </a:lnTo>
                <a:lnTo>
                  <a:pt x="38" y="24"/>
                </a:lnTo>
                <a:lnTo>
                  <a:pt x="22" y="24"/>
                </a:lnTo>
                <a:lnTo>
                  <a:pt x="22" y="24"/>
                </a:lnTo>
                <a:lnTo>
                  <a:pt x="16" y="12"/>
                </a:lnTo>
                <a:lnTo>
                  <a:pt x="16" y="12"/>
                </a:lnTo>
                <a:lnTo>
                  <a:pt x="0" y="16"/>
                </a:lnTo>
                <a:lnTo>
                  <a:pt x="0" y="16"/>
                </a:lnTo>
                <a:lnTo>
                  <a:pt x="2" y="48"/>
                </a:lnTo>
                <a:lnTo>
                  <a:pt x="2" y="48"/>
                </a:lnTo>
                <a:lnTo>
                  <a:pt x="18" y="70"/>
                </a:lnTo>
                <a:lnTo>
                  <a:pt x="18" y="70"/>
                </a:lnTo>
                <a:lnTo>
                  <a:pt x="20" y="102"/>
                </a:lnTo>
                <a:lnTo>
                  <a:pt x="20" y="102"/>
                </a:lnTo>
                <a:lnTo>
                  <a:pt x="76" y="154"/>
                </a:lnTo>
                <a:lnTo>
                  <a:pt x="76" y="154"/>
                </a:lnTo>
                <a:lnTo>
                  <a:pt x="82" y="182"/>
                </a:lnTo>
                <a:lnTo>
                  <a:pt x="82" y="182"/>
                </a:lnTo>
                <a:lnTo>
                  <a:pt x="100" y="202"/>
                </a:lnTo>
                <a:lnTo>
                  <a:pt x="100" y="202"/>
                </a:lnTo>
                <a:lnTo>
                  <a:pt x="122" y="206"/>
                </a:lnTo>
                <a:lnTo>
                  <a:pt x="122" y="206"/>
                </a:lnTo>
                <a:lnTo>
                  <a:pt x="122" y="224"/>
                </a:lnTo>
                <a:lnTo>
                  <a:pt x="122" y="224"/>
                </a:lnTo>
                <a:lnTo>
                  <a:pt x="152" y="256"/>
                </a:lnTo>
                <a:lnTo>
                  <a:pt x="152" y="256"/>
                </a:lnTo>
                <a:lnTo>
                  <a:pt x="166" y="276"/>
                </a:lnTo>
                <a:lnTo>
                  <a:pt x="166" y="276"/>
                </a:lnTo>
                <a:lnTo>
                  <a:pt x="188" y="294"/>
                </a:lnTo>
                <a:lnTo>
                  <a:pt x="188" y="294"/>
                </a:lnTo>
                <a:lnTo>
                  <a:pt x="208" y="306"/>
                </a:lnTo>
                <a:lnTo>
                  <a:pt x="208" y="306"/>
                </a:lnTo>
                <a:lnTo>
                  <a:pt x="214" y="298"/>
                </a:lnTo>
                <a:lnTo>
                  <a:pt x="214" y="298"/>
                </a:lnTo>
                <a:lnTo>
                  <a:pt x="222" y="290"/>
                </a:lnTo>
                <a:lnTo>
                  <a:pt x="222" y="290"/>
                </a:lnTo>
                <a:lnTo>
                  <a:pt x="220" y="260"/>
                </a:lnTo>
                <a:lnTo>
                  <a:pt x="220" y="260"/>
                </a:lnTo>
                <a:lnTo>
                  <a:pt x="236" y="252"/>
                </a:lnTo>
                <a:lnTo>
                  <a:pt x="236" y="252"/>
                </a:lnTo>
                <a:lnTo>
                  <a:pt x="226" y="238"/>
                </a:lnTo>
                <a:lnTo>
                  <a:pt x="238" y="226"/>
                </a:lnTo>
                <a:lnTo>
                  <a:pt x="238" y="226"/>
                </a:lnTo>
                <a:lnTo>
                  <a:pt x="260" y="224"/>
                </a:lnTo>
                <a:lnTo>
                  <a:pt x="260" y="224"/>
                </a:lnTo>
                <a:lnTo>
                  <a:pt x="252" y="206"/>
                </a:lnTo>
                <a:lnTo>
                  <a:pt x="268" y="200"/>
                </a:lnTo>
                <a:lnTo>
                  <a:pt x="286" y="200"/>
                </a:lnTo>
                <a:lnTo>
                  <a:pt x="286" y="200"/>
                </a:lnTo>
                <a:lnTo>
                  <a:pt x="282" y="168"/>
                </a:lnTo>
                <a:lnTo>
                  <a:pt x="282" y="168"/>
                </a:lnTo>
                <a:lnTo>
                  <a:pt x="272" y="160"/>
                </a:lnTo>
                <a:lnTo>
                  <a:pt x="276" y="142"/>
                </a:lnTo>
                <a:lnTo>
                  <a:pt x="276" y="142"/>
                </a:lnTo>
                <a:lnTo>
                  <a:pt x="298" y="138"/>
                </a:lnTo>
                <a:lnTo>
                  <a:pt x="298" y="138"/>
                </a:lnTo>
                <a:lnTo>
                  <a:pt x="294" y="130"/>
                </a:lnTo>
                <a:lnTo>
                  <a:pt x="294" y="130"/>
                </a:lnTo>
                <a:lnTo>
                  <a:pt x="268" y="108"/>
                </a:lnTo>
                <a:lnTo>
                  <a:pt x="268" y="86"/>
                </a:lnTo>
                <a:lnTo>
                  <a:pt x="268" y="86"/>
                </a:lnTo>
                <a:lnTo>
                  <a:pt x="286" y="72"/>
                </a:lnTo>
                <a:lnTo>
                  <a:pt x="286" y="72"/>
                </a:lnTo>
                <a:lnTo>
                  <a:pt x="286" y="72"/>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28" name="Freeform 61"/>
          <p:cNvSpPr>
            <a:spLocks/>
          </p:cNvSpPr>
          <p:nvPr/>
        </p:nvSpPr>
        <p:spPr bwMode="auto">
          <a:xfrm>
            <a:off x="6361113" y="4579979"/>
            <a:ext cx="460375" cy="440455"/>
          </a:xfrm>
          <a:custGeom>
            <a:avLst/>
            <a:gdLst/>
            <a:ahLst/>
            <a:cxnLst>
              <a:cxn ang="0">
                <a:pos x="302" y="182"/>
              </a:cxn>
              <a:cxn ang="0">
                <a:pos x="302" y="182"/>
              </a:cxn>
              <a:cxn ang="0">
                <a:pos x="288" y="174"/>
              </a:cxn>
              <a:cxn ang="0">
                <a:pos x="288" y="174"/>
              </a:cxn>
              <a:cxn ang="0">
                <a:pos x="284" y="162"/>
              </a:cxn>
              <a:cxn ang="0">
                <a:pos x="284" y="162"/>
              </a:cxn>
              <a:cxn ang="0">
                <a:pos x="260" y="152"/>
              </a:cxn>
              <a:cxn ang="0">
                <a:pos x="260" y="152"/>
              </a:cxn>
              <a:cxn ang="0">
                <a:pos x="234" y="100"/>
              </a:cxn>
              <a:cxn ang="0">
                <a:pos x="234" y="100"/>
              </a:cxn>
              <a:cxn ang="0">
                <a:pos x="218" y="86"/>
              </a:cxn>
              <a:cxn ang="0">
                <a:pos x="218" y="86"/>
              </a:cxn>
              <a:cxn ang="0">
                <a:pos x="182" y="36"/>
              </a:cxn>
              <a:cxn ang="0">
                <a:pos x="182" y="36"/>
              </a:cxn>
              <a:cxn ang="0">
                <a:pos x="158" y="36"/>
              </a:cxn>
              <a:cxn ang="0">
                <a:pos x="158" y="34"/>
              </a:cxn>
              <a:cxn ang="0">
                <a:pos x="108" y="12"/>
              </a:cxn>
              <a:cxn ang="0">
                <a:pos x="108" y="12"/>
              </a:cxn>
              <a:cxn ang="0">
                <a:pos x="70" y="0"/>
              </a:cxn>
              <a:cxn ang="0">
                <a:pos x="70" y="0"/>
              </a:cxn>
              <a:cxn ang="0">
                <a:pos x="46" y="16"/>
              </a:cxn>
              <a:cxn ang="0">
                <a:pos x="46" y="16"/>
              </a:cxn>
              <a:cxn ang="0">
                <a:pos x="18" y="18"/>
              </a:cxn>
              <a:cxn ang="0">
                <a:pos x="18" y="18"/>
              </a:cxn>
              <a:cxn ang="0">
                <a:pos x="0" y="32"/>
              </a:cxn>
              <a:cxn ang="0">
                <a:pos x="44" y="50"/>
              </a:cxn>
              <a:cxn ang="0">
                <a:pos x="72" y="78"/>
              </a:cxn>
              <a:cxn ang="0">
                <a:pos x="72" y="78"/>
              </a:cxn>
              <a:cxn ang="0">
                <a:pos x="72" y="110"/>
              </a:cxn>
              <a:cxn ang="0">
                <a:pos x="72" y="110"/>
              </a:cxn>
              <a:cxn ang="0">
                <a:pos x="94" y="118"/>
              </a:cxn>
              <a:cxn ang="0">
                <a:pos x="116" y="138"/>
              </a:cxn>
              <a:cxn ang="0">
                <a:pos x="150" y="168"/>
              </a:cxn>
              <a:cxn ang="0">
                <a:pos x="162" y="194"/>
              </a:cxn>
              <a:cxn ang="0">
                <a:pos x="166" y="236"/>
              </a:cxn>
              <a:cxn ang="0">
                <a:pos x="166" y="236"/>
              </a:cxn>
              <a:cxn ang="0">
                <a:pos x="152" y="302"/>
              </a:cxn>
              <a:cxn ang="0">
                <a:pos x="152" y="302"/>
              </a:cxn>
              <a:cxn ang="0">
                <a:pos x="164" y="334"/>
              </a:cxn>
              <a:cxn ang="0">
                <a:pos x="164" y="334"/>
              </a:cxn>
              <a:cxn ang="0">
                <a:pos x="180" y="342"/>
              </a:cxn>
              <a:cxn ang="0">
                <a:pos x="180" y="296"/>
              </a:cxn>
              <a:cxn ang="0">
                <a:pos x="180" y="296"/>
              </a:cxn>
              <a:cxn ang="0">
                <a:pos x="200" y="296"/>
              </a:cxn>
              <a:cxn ang="0">
                <a:pos x="200" y="296"/>
              </a:cxn>
              <a:cxn ang="0">
                <a:pos x="224" y="256"/>
              </a:cxn>
              <a:cxn ang="0">
                <a:pos x="224" y="256"/>
              </a:cxn>
              <a:cxn ang="0">
                <a:pos x="222" y="218"/>
              </a:cxn>
              <a:cxn ang="0">
                <a:pos x="222" y="218"/>
              </a:cxn>
              <a:cxn ang="0">
                <a:pos x="302" y="212"/>
              </a:cxn>
              <a:cxn ang="0">
                <a:pos x="302" y="212"/>
              </a:cxn>
              <a:cxn ang="0">
                <a:pos x="302" y="182"/>
              </a:cxn>
              <a:cxn ang="0">
                <a:pos x="302" y="182"/>
              </a:cxn>
              <a:cxn ang="0">
                <a:pos x="302" y="182"/>
              </a:cxn>
            </a:cxnLst>
            <a:rect l="0" t="0" r="r" b="b"/>
            <a:pathLst>
              <a:path w="302" h="342">
                <a:moveTo>
                  <a:pt x="302" y="182"/>
                </a:moveTo>
                <a:lnTo>
                  <a:pt x="302" y="182"/>
                </a:lnTo>
                <a:lnTo>
                  <a:pt x="288" y="174"/>
                </a:lnTo>
                <a:lnTo>
                  <a:pt x="288" y="174"/>
                </a:lnTo>
                <a:lnTo>
                  <a:pt x="284" y="162"/>
                </a:lnTo>
                <a:lnTo>
                  <a:pt x="284" y="162"/>
                </a:lnTo>
                <a:lnTo>
                  <a:pt x="260" y="152"/>
                </a:lnTo>
                <a:lnTo>
                  <a:pt x="260" y="152"/>
                </a:lnTo>
                <a:lnTo>
                  <a:pt x="234" y="100"/>
                </a:lnTo>
                <a:lnTo>
                  <a:pt x="234" y="100"/>
                </a:lnTo>
                <a:lnTo>
                  <a:pt x="218" y="86"/>
                </a:lnTo>
                <a:lnTo>
                  <a:pt x="218" y="86"/>
                </a:lnTo>
                <a:lnTo>
                  <a:pt x="182" y="36"/>
                </a:lnTo>
                <a:lnTo>
                  <a:pt x="182" y="36"/>
                </a:lnTo>
                <a:lnTo>
                  <a:pt x="158" y="36"/>
                </a:lnTo>
                <a:lnTo>
                  <a:pt x="158" y="34"/>
                </a:lnTo>
                <a:lnTo>
                  <a:pt x="108" y="12"/>
                </a:lnTo>
                <a:lnTo>
                  <a:pt x="108" y="12"/>
                </a:lnTo>
                <a:lnTo>
                  <a:pt x="70" y="0"/>
                </a:lnTo>
                <a:lnTo>
                  <a:pt x="70" y="0"/>
                </a:lnTo>
                <a:lnTo>
                  <a:pt x="46" y="16"/>
                </a:lnTo>
                <a:lnTo>
                  <a:pt x="46" y="16"/>
                </a:lnTo>
                <a:lnTo>
                  <a:pt x="18" y="18"/>
                </a:lnTo>
                <a:lnTo>
                  <a:pt x="18" y="18"/>
                </a:lnTo>
                <a:lnTo>
                  <a:pt x="0" y="32"/>
                </a:lnTo>
                <a:lnTo>
                  <a:pt x="44" y="50"/>
                </a:lnTo>
                <a:lnTo>
                  <a:pt x="72" y="78"/>
                </a:lnTo>
                <a:lnTo>
                  <a:pt x="72" y="78"/>
                </a:lnTo>
                <a:lnTo>
                  <a:pt x="72" y="110"/>
                </a:lnTo>
                <a:lnTo>
                  <a:pt x="72" y="110"/>
                </a:lnTo>
                <a:lnTo>
                  <a:pt x="94" y="118"/>
                </a:lnTo>
                <a:lnTo>
                  <a:pt x="116" y="138"/>
                </a:lnTo>
                <a:lnTo>
                  <a:pt x="150" y="168"/>
                </a:lnTo>
                <a:lnTo>
                  <a:pt x="162" y="194"/>
                </a:lnTo>
                <a:lnTo>
                  <a:pt x="166" y="236"/>
                </a:lnTo>
                <a:lnTo>
                  <a:pt x="166" y="236"/>
                </a:lnTo>
                <a:lnTo>
                  <a:pt x="152" y="302"/>
                </a:lnTo>
                <a:lnTo>
                  <a:pt x="152" y="302"/>
                </a:lnTo>
                <a:lnTo>
                  <a:pt x="164" y="334"/>
                </a:lnTo>
                <a:lnTo>
                  <a:pt x="164" y="334"/>
                </a:lnTo>
                <a:lnTo>
                  <a:pt x="180" y="342"/>
                </a:lnTo>
                <a:lnTo>
                  <a:pt x="180" y="296"/>
                </a:lnTo>
                <a:lnTo>
                  <a:pt x="180" y="296"/>
                </a:lnTo>
                <a:lnTo>
                  <a:pt x="200" y="296"/>
                </a:lnTo>
                <a:lnTo>
                  <a:pt x="200" y="296"/>
                </a:lnTo>
                <a:lnTo>
                  <a:pt x="224" y="256"/>
                </a:lnTo>
                <a:lnTo>
                  <a:pt x="224" y="256"/>
                </a:lnTo>
                <a:lnTo>
                  <a:pt x="222" y="218"/>
                </a:lnTo>
                <a:lnTo>
                  <a:pt x="222" y="218"/>
                </a:lnTo>
                <a:lnTo>
                  <a:pt x="302" y="212"/>
                </a:lnTo>
                <a:lnTo>
                  <a:pt x="302" y="212"/>
                </a:lnTo>
                <a:lnTo>
                  <a:pt x="302" y="182"/>
                </a:lnTo>
                <a:lnTo>
                  <a:pt x="302" y="182"/>
                </a:lnTo>
                <a:lnTo>
                  <a:pt x="302" y="182"/>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29" name="Freeform 62"/>
          <p:cNvSpPr>
            <a:spLocks/>
          </p:cNvSpPr>
          <p:nvPr/>
        </p:nvSpPr>
        <p:spPr bwMode="auto">
          <a:xfrm>
            <a:off x="5646738" y="5552071"/>
            <a:ext cx="352425" cy="227182"/>
          </a:xfrm>
          <a:custGeom>
            <a:avLst/>
            <a:gdLst/>
            <a:ahLst/>
            <a:cxnLst>
              <a:cxn ang="0">
                <a:pos x="24" y="156"/>
              </a:cxn>
              <a:cxn ang="0">
                <a:pos x="24" y="156"/>
              </a:cxn>
              <a:cxn ang="0">
                <a:pos x="46" y="154"/>
              </a:cxn>
              <a:cxn ang="0">
                <a:pos x="56" y="172"/>
              </a:cxn>
              <a:cxn ang="0">
                <a:pos x="56" y="172"/>
              </a:cxn>
              <a:cxn ang="0">
                <a:pos x="96" y="176"/>
              </a:cxn>
              <a:cxn ang="0">
                <a:pos x="96" y="176"/>
              </a:cxn>
              <a:cxn ang="0">
                <a:pos x="126" y="170"/>
              </a:cxn>
              <a:cxn ang="0">
                <a:pos x="126" y="170"/>
              </a:cxn>
              <a:cxn ang="0">
                <a:pos x="148" y="140"/>
              </a:cxn>
              <a:cxn ang="0">
                <a:pos x="148" y="140"/>
              </a:cxn>
              <a:cxn ang="0">
                <a:pos x="200" y="130"/>
              </a:cxn>
              <a:cxn ang="0">
                <a:pos x="216" y="116"/>
              </a:cxn>
              <a:cxn ang="0">
                <a:pos x="216" y="88"/>
              </a:cxn>
              <a:cxn ang="0">
                <a:pos x="216" y="88"/>
              </a:cxn>
              <a:cxn ang="0">
                <a:pos x="228" y="76"/>
              </a:cxn>
              <a:cxn ang="0">
                <a:pos x="228" y="76"/>
              </a:cxn>
              <a:cxn ang="0">
                <a:pos x="230" y="72"/>
              </a:cxn>
              <a:cxn ang="0">
                <a:pos x="230" y="72"/>
              </a:cxn>
              <a:cxn ang="0">
                <a:pos x="212" y="60"/>
              </a:cxn>
              <a:cxn ang="0">
                <a:pos x="212" y="60"/>
              </a:cxn>
              <a:cxn ang="0">
                <a:pos x="184" y="30"/>
              </a:cxn>
              <a:cxn ang="0">
                <a:pos x="164" y="0"/>
              </a:cxn>
              <a:cxn ang="0">
                <a:pos x="106" y="0"/>
              </a:cxn>
              <a:cxn ang="0">
                <a:pos x="106" y="0"/>
              </a:cxn>
              <a:cxn ang="0">
                <a:pos x="80" y="8"/>
              </a:cxn>
              <a:cxn ang="0">
                <a:pos x="80" y="8"/>
              </a:cxn>
              <a:cxn ang="0">
                <a:pos x="60" y="22"/>
              </a:cxn>
              <a:cxn ang="0">
                <a:pos x="60" y="22"/>
              </a:cxn>
              <a:cxn ang="0">
                <a:pos x="50" y="14"/>
              </a:cxn>
              <a:cxn ang="0">
                <a:pos x="50" y="14"/>
              </a:cxn>
              <a:cxn ang="0">
                <a:pos x="40" y="22"/>
              </a:cxn>
              <a:cxn ang="0">
                <a:pos x="40" y="22"/>
              </a:cxn>
              <a:cxn ang="0">
                <a:pos x="36" y="46"/>
              </a:cxn>
              <a:cxn ang="0">
                <a:pos x="18" y="56"/>
              </a:cxn>
              <a:cxn ang="0">
                <a:pos x="18" y="56"/>
              </a:cxn>
              <a:cxn ang="0">
                <a:pos x="6" y="84"/>
              </a:cxn>
              <a:cxn ang="0">
                <a:pos x="6" y="84"/>
              </a:cxn>
              <a:cxn ang="0">
                <a:pos x="0" y="110"/>
              </a:cxn>
              <a:cxn ang="0">
                <a:pos x="0" y="110"/>
              </a:cxn>
              <a:cxn ang="0">
                <a:pos x="16" y="128"/>
              </a:cxn>
              <a:cxn ang="0">
                <a:pos x="16" y="128"/>
              </a:cxn>
              <a:cxn ang="0">
                <a:pos x="8" y="150"/>
              </a:cxn>
              <a:cxn ang="0">
                <a:pos x="8" y="150"/>
              </a:cxn>
              <a:cxn ang="0">
                <a:pos x="24" y="156"/>
              </a:cxn>
              <a:cxn ang="0">
                <a:pos x="24" y="156"/>
              </a:cxn>
              <a:cxn ang="0">
                <a:pos x="24" y="156"/>
              </a:cxn>
            </a:cxnLst>
            <a:rect l="0" t="0" r="r" b="b"/>
            <a:pathLst>
              <a:path w="230" h="176">
                <a:moveTo>
                  <a:pt x="24" y="156"/>
                </a:moveTo>
                <a:lnTo>
                  <a:pt x="24" y="156"/>
                </a:lnTo>
                <a:lnTo>
                  <a:pt x="46" y="154"/>
                </a:lnTo>
                <a:lnTo>
                  <a:pt x="56" y="172"/>
                </a:lnTo>
                <a:lnTo>
                  <a:pt x="56" y="172"/>
                </a:lnTo>
                <a:lnTo>
                  <a:pt x="96" y="176"/>
                </a:lnTo>
                <a:lnTo>
                  <a:pt x="96" y="176"/>
                </a:lnTo>
                <a:lnTo>
                  <a:pt x="126" y="170"/>
                </a:lnTo>
                <a:lnTo>
                  <a:pt x="126" y="170"/>
                </a:lnTo>
                <a:lnTo>
                  <a:pt x="148" y="140"/>
                </a:lnTo>
                <a:lnTo>
                  <a:pt x="148" y="140"/>
                </a:lnTo>
                <a:lnTo>
                  <a:pt x="200" y="130"/>
                </a:lnTo>
                <a:lnTo>
                  <a:pt x="216" y="116"/>
                </a:lnTo>
                <a:lnTo>
                  <a:pt x="216" y="88"/>
                </a:lnTo>
                <a:lnTo>
                  <a:pt x="216" y="88"/>
                </a:lnTo>
                <a:lnTo>
                  <a:pt x="228" y="76"/>
                </a:lnTo>
                <a:lnTo>
                  <a:pt x="228" y="76"/>
                </a:lnTo>
                <a:lnTo>
                  <a:pt x="230" y="72"/>
                </a:lnTo>
                <a:lnTo>
                  <a:pt x="230" y="72"/>
                </a:lnTo>
                <a:lnTo>
                  <a:pt x="212" y="60"/>
                </a:lnTo>
                <a:lnTo>
                  <a:pt x="212" y="60"/>
                </a:lnTo>
                <a:lnTo>
                  <a:pt x="184" y="30"/>
                </a:lnTo>
                <a:lnTo>
                  <a:pt x="164" y="0"/>
                </a:lnTo>
                <a:lnTo>
                  <a:pt x="106" y="0"/>
                </a:lnTo>
                <a:lnTo>
                  <a:pt x="106" y="0"/>
                </a:lnTo>
                <a:lnTo>
                  <a:pt x="80" y="8"/>
                </a:lnTo>
                <a:lnTo>
                  <a:pt x="80" y="8"/>
                </a:lnTo>
                <a:lnTo>
                  <a:pt x="60" y="22"/>
                </a:lnTo>
                <a:lnTo>
                  <a:pt x="60" y="22"/>
                </a:lnTo>
                <a:lnTo>
                  <a:pt x="50" y="14"/>
                </a:lnTo>
                <a:lnTo>
                  <a:pt x="50" y="14"/>
                </a:lnTo>
                <a:lnTo>
                  <a:pt x="40" y="22"/>
                </a:lnTo>
                <a:lnTo>
                  <a:pt x="40" y="22"/>
                </a:lnTo>
                <a:lnTo>
                  <a:pt x="36" y="46"/>
                </a:lnTo>
                <a:lnTo>
                  <a:pt x="18" y="56"/>
                </a:lnTo>
                <a:lnTo>
                  <a:pt x="18" y="56"/>
                </a:lnTo>
                <a:lnTo>
                  <a:pt x="6" y="84"/>
                </a:lnTo>
                <a:lnTo>
                  <a:pt x="6" y="84"/>
                </a:lnTo>
                <a:lnTo>
                  <a:pt x="0" y="110"/>
                </a:lnTo>
                <a:lnTo>
                  <a:pt x="0" y="110"/>
                </a:lnTo>
                <a:lnTo>
                  <a:pt x="16" y="128"/>
                </a:lnTo>
                <a:lnTo>
                  <a:pt x="16" y="128"/>
                </a:lnTo>
                <a:lnTo>
                  <a:pt x="8" y="150"/>
                </a:lnTo>
                <a:lnTo>
                  <a:pt x="8" y="150"/>
                </a:lnTo>
                <a:lnTo>
                  <a:pt x="24" y="156"/>
                </a:lnTo>
                <a:lnTo>
                  <a:pt x="24" y="156"/>
                </a:lnTo>
                <a:lnTo>
                  <a:pt x="24" y="15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0" name="Freeform 63"/>
          <p:cNvSpPr>
            <a:spLocks/>
          </p:cNvSpPr>
          <p:nvPr/>
        </p:nvSpPr>
        <p:spPr bwMode="auto">
          <a:xfrm>
            <a:off x="5626100" y="4626343"/>
            <a:ext cx="1198563" cy="714001"/>
          </a:xfrm>
          <a:custGeom>
            <a:avLst/>
            <a:gdLst/>
            <a:ahLst/>
            <a:cxnLst>
              <a:cxn ang="0">
                <a:pos x="404" y="38"/>
              </a:cxn>
              <a:cxn ang="0">
                <a:pos x="346" y="46"/>
              </a:cxn>
              <a:cxn ang="0">
                <a:pos x="332" y="38"/>
              </a:cxn>
              <a:cxn ang="0">
                <a:pos x="304" y="44"/>
              </a:cxn>
              <a:cxn ang="0">
                <a:pos x="208" y="44"/>
              </a:cxn>
              <a:cxn ang="0">
                <a:pos x="190" y="74"/>
              </a:cxn>
              <a:cxn ang="0">
                <a:pos x="140" y="108"/>
              </a:cxn>
              <a:cxn ang="0">
                <a:pos x="136" y="126"/>
              </a:cxn>
              <a:cxn ang="0">
                <a:pos x="84" y="208"/>
              </a:cxn>
              <a:cxn ang="0">
                <a:pos x="46" y="250"/>
              </a:cxn>
              <a:cxn ang="0">
                <a:pos x="34" y="266"/>
              </a:cxn>
              <a:cxn ang="0">
                <a:pos x="4" y="278"/>
              </a:cxn>
              <a:cxn ang="0">
                <a:pos x="54" y="322"/>
              </a:cxn>
              <a:cxn ang="0">
                <a:pos x="56" y="360"/>
              </a:cxn>
              <a:cxn ang="0">
                <a:pos x="102" y="402"/>
              </a:cxn>
              <a:cxn ang="0">
                <a:pos x="110" y="450"/>
              </a:cxn>
              <a:cxn ang="0">
                <a:pos x="148" y="460"/>
              </a:cxn>
              <a:cxn ang="0">
                <a:pos x="172" y="446"/>
              </a:cxn>
              <a:cxn ang="0">
                <a:pos x="212" y="478"/>
              </a:cxn>
              <a:cxn ang="0">
                <a:pos x="196" y="492"/>
              </a:cxn>
              <a:cxn ang="0">
                <a:pos x="228" y="510"/>
              </a:cxn>
              <a:cxn ang="0">
                <a:pos x="228" y="536"/>
              </a:cxn>
              <a:cxn ang="0">
                <a:pos x="310" y="550"/>
              </a:cxn>
              <a:cxn ang="0">
                <a:pos x="340" y="554"/>
              </a:cxn>
              <a:cxn ang="0">
                <a:pos x="392" y="548"/>
              </a:cxn>
              <a:cxn ang="0">
                <a:pos x="440" y="544"/>
              </a:cxn>
              <a:cxn ang="0">
                <a:pos x="616" y="466"/>
              </a:cxn>
              <a:cxn ang="0">
                <a:pos x="630" y="474"/>
              </a:cxn>
              <a:cxn ang="0">
                <a:pos x="680" y="496"/>
              </a:cxn>
              <a:cxn ang="0">
                <a:pos x="714" y="402"/>
              </a:cxn>
              <a:cxn ang="0">
                <a:pos x="722" y="356"/>
              </a:cxn>
              <a:cxn ang="0">
                <a:pos x="734" y="372"/>
              </a:cxn>
              <a:cxn ang="0">
                <a:pos x="748" y="368"/>
              </a:cxn>
              <a:cxn ang="0">
                <a:pos x="786" y="328"/>
              </a:cxn>
              <a:cxn ang="0">
                <a:pos x="768" y="294"/>
              </a:cxn>
              <a:cxn ang="0">
                <a:pos x="708" y="328"/>
              </a:cxn>
              <a:cxn ang="0">
                <a:pos x="628" y="266"/>
              </a:cxn>
              <a:cxn ang="0">
                <a:pos x="642" y="200"/>
              </a:cxn>
              <a:cxn ang="0">
                <a:pos x="628" y="136"/>
              </a:cxn>
              <a:cxn ang="0">
                <a:pos x="594" y="106"/>
              </a:cxn>
              <a:cxn ang="0">
                <a:pos x="548" y="80"/>
              </a:cxn>
              <a:cxn ang="0">
                <a:pos x="548" y="46"/>
              </a:cxn>
              <a:cxn ang="0">
                <a:pos x="476" y="0"/>
              </a:cxn>
              <a:cxn ang="0">
                <a:pos x="450" y="38"/>
              </a:cxn>
            </a:cxnLst>
            <a:rect l="0" t="0" r="r" b="b"/>
            <a:pathLst>
              <a:path w="786" h="554">
                <a:moveTo>
                  <a:pt x="450" y="38"/>
                </a:moveTo>
                <a:lnTo>
                  <a:pt x="450" y="38"/>
                </a:lnTo>
                <a:lnTo>
                  <a:pt x="404" y="38"/>
                </a:lnTo>
                <a:lnTo>
                  <a:pt x="404" y="38"/>
                </a:lnTo>
                <a:lnTo>
                  <a:pt x="384" y="54"/>
                </a:lnTo>
                <a:lnTo>
                  <a:pt x="346" y="46"/>
                </a:lnTo>
                <a:lnTo>
                  <a:pt x="346" y="46"/>
                </a:lnTo>
                <a:lnTo>
                  <a:pt x="332" y="38"/>
                </a:lnTo>
                <a:lnTo>
                  <a:pt x="332" y="38"/>
                </a:lnTo>
                <a:lnTo>
                  <a:pt x="304" y="44"/>
                </a:lnTo>
                <a:lnTo>
                  <a:pt x="304" y="44"/>
                </a:lnTo>
                <a:lnTo>
                  <a:pt x="304" y="44"/>
                </a:lnTo>
                <a:lnTo>
                  <a:pt x="252" y="40"/>
                </a:lnTo>
                <a:lnTo>
                  <a:pt x="252" y="40"/>
                </a:lnTo>
                <a:lnTo>
                  <a:pt x="208" y="44"/>
                </a:lnTo>
                <a:lnTo>
                  <a:pt x="208" y="44"/>
                </a:lnTo>
                <a:lnTo>
                  <a:pt x="190" y="74"/>
                </a:lnTo>
                <a:lnTo>
                  <a:pt x="190" y="74"/>
                </a:lnTo>
                <a:lnTo>
                  <a:pt x="164" y="80"/>
                </a:lnTo>
                <a:lnTo>
                  <a:pt x="164" y="80"/>
                </a:lnTo>
                <a:lnTo>
                  <a:pt x="140" y="108"/>
                </a:lnTo>
                <a:lnTo>
                  <a:pt x="140" y="108"/>
                </a:lnTo>
                <a:lnTo>
                  <a:pt x="136" y="126"/>
                </a:lnTo>
                <a:lnTo>
                  <a:pt x="136" y="126"/>
                </a:lnTo>
                <a:lnTo>
                  <a:pt x="98" y="168"/>
                </a:lnTo>
                <a:lnTo>
                  <a:pt x="98" y="168"/>
                </a:lnTo>
                <a:lnTo>
                  <a:pt x="84" y="208"/>
                </a:lnTo>
                <a:lnTo>
                  <a:pt x="70" y="244"/>
                </a:lnTo>
                <a:lnTo>
                  <a:pt x="70" y="244"/>
                </a:lnTo>
                <a:lnTo>
                  <a:pt x="46" y="250"/>
                </a:lnTo>
                <a:lnTo>
                  <a:pt x="46" y="250"/>
                </a:lnTo>
                <a:lnTo>
                  <a:pt x="34" y="266"/>
                </a:lnTo>
                <a:lnTo>
                  <a:pt x="34" y="266"/>
                </a:lnTo>
                <a:lnTo>
                  <a:pt x="0" y="270"/>
                </a:lnTo>
                <a:lnTo>
                  <a:pt x="0" y="270"/>
                </a:lnTo>
                <a:lnTo>
                  <a:pt x="4" y="278"/>
                </a:lnTo>
                <a:lnTo>
                  <a:pt x="4" y="278"/>
                </a:lnTo>
                <a:lnTo>
                  <a:pt x="42" y="300"/>
                </a:lnTo>
                <a:lnTo>
                  <a:pt x="54" y="322"/>
                </a:lnTo>
                <a:lnTo>
                  <a:pt x="54" y="322"/>
                </a:lnTo>
                <a:lnTo>
                  <a:pt x="56" y="360"/>
                </a:lnTo>
                <a:lnTo>
                  <a:pt x="56" y="360"/>
                </a:lnTo>
                <a:lnTo>
                  <a:pt x="70" y="358"/>
                </a:lnTo>
                <a:lnTo>
                  <a:pt x="102" y="402"/>
                </a:lnTo>
                <a:lnTo>
                  <a:pt x="102" y="402"/>
                </a:lnTo>
                <a:lnTo>
                  <a:pt x="96" y="438"/>
                </a:lnTo>
                <a:lnTo>
                  <a:pt x="96" y="438"/>
                </a:lnTo>
                <a:lnTo>
                  <a:pt x="110" y="450"/>
                </a:lnTo>
                <a:lnTo>
                  <a:pt x="110" y="450"/>
                </a:lnTo>
                <a:lnTo>
                  <a:pt x="148" y="460"/>
                </a:lnTo>
                <a:lnTo>
                  <a:pt x="148" y="460"/>
                </a:lnTo>
                <a:lnTo>
                  <a:pt x="162" y="468"/>
                </a:lnTo>
                <a:lnTo>
                  <a:pt x="162" y="468"/>
                </a:lnTo>
                <a:lnTo>
                  <a:pt x="172" y="446"/>
                </a:lnTo>
                <a:lnTo>
                  <a:pt x="194" y="452"/>
                </a:lnTo>
                <a:lnTo>
                  <a:pt x="212" y="478"/>
                </a:lnTo>
                <a:lnTo>
                  <a:pt x="212" y="478"/>
                </a:lnTo>
                <a:lnTo>
                  <a:pt x="196" y="482"/>
                </a:lnTo>
                <a:lnTo>
                  <a:pt x="196" y="492"/>
                </a:lnTo>
                <a:lnTo>
                  <a:pt x="196" y="492"/>
                </a:lnTo>
                <a:lnTo>
                  <a:pt x="202" y="504"/>
                </a:lnTo>
                <a:lnTo>
                  <a:pt x="202" y="504"/>
                </a:lnTo>
                <a:lnTo>
                  <a:pt x="228" y="510"/>
                </a:lnTo>
                <a:lnTo>
                  <a:pt x="228" y="510"/>
                </a:lnTo>
                <a:lnTo>
                  <a:pt x="228" y="536"/>
                </a:lnTo>
                <a:lnTo>
                  <a:pt x="228" y="536"/>
                </a:lnTo>
                <a:lnTo>
                  <a:pt x="258" y="552"/>
                </a:lnTo>
                <a:lnTo>
                  <a:pt x="258" y="552"/>
                </a:lnTo>
                <a:lnTo>
                  <a:pt x="310" y="550"/>
                </a:lnTo>
                <a:lnTo>
                  <a:pt x="310" y="550"/>
                </a:lnTo>
                <a:lnTo>
                  <a:pt x="340" y="554"/>
                </a:lnTo>
                <a:lnTo>
                  <a:pt x="340" y="554"/>
                </a:lnTo>
                <a:lnTo>
                  <a:pt x="372" y="540"/>
                </a:lnTo>
                <a:lnTo>
                  <a:pt x="372" y="540"/>
                </a:lnTo>
                <a:lnTo>
                  <a:pt x="392" y="548"/>
                </a:lnTo>
                <a:lnTo>
                  <a:pt x="392" y="548"/>
                </a:lnTo>
                <a:lnTo>
                  <a:pt x="440" y="544"/>
                </a:lnTo>
                <a:lnTo>
                  <a:pt x="440" y="544"/>
                </a:lnTo>
                <a:lnTo>
                  <a:pt x="494" y="496"/>
                </a:lnTo>
                <a:lnTo>
                  <a:pt x="592" y="456"/>
                </a:lnTo>
                <a:lnTo>
                  <a:pt x="616" y="466"/>
                </a:lnTo>
                <a:lnTo>
                  <a:pt x="616" y="466"/>
                </a:lnTo>
                <a:lnTo>
                  <a:pt x="630" y="474"/>
                </a:lnTo>
                <a:lnTo>
                  <a:pt x="630" y="474"/>
                </a:lnTo>
                <a:lnTo>
                  <a:pt x="662" y="478"/>
                </a:lnTo>
                <a:lnTo>
                  <a:pt x="662" y="478"/>
                </a:lnTo>
                <a:lnTo>
                  <a:pt x="680" y="496"/>
                </a:lnTo>
                <a:lnTo>
                  <a:pt x="680" y="496"/>
                </a:lnTo>
                <a:lnTo>
                  <a:pt x="708" y="500"/>
                </a:lnTo>
                <a:lnTo>
                  <a:pt x="714" y="402"/>
                </a:lnTo>
                <a:lnTo>
                  <a:pt x="720" y="396"/>
                </a:lnTo>
                <a:lnTo>
                  <a:pt x="722" y="368"/>
                </a:lnTo>
                <a:lnTo>
                  <a:pt x="722" y="356"/>
                </a:lnTo>
                <a:lnTo>
                  <a:pt x="736" y="358"/>
                </a:lnTo>
                <a:lnTo>
                  <a:pt x="740" y="364"/>
                </a:lnTo>
                <a:lnTo>
                  <a:pt x="734" y="372"/>
                </a:lnTo>
                <a:lnTo>
                  <a:pt x="734" y="382"/>
                </a:lnTo>
                <a:lnTo>
                  <a:pt x="738" y="382"/>
                </a:lnTo>
                <a:lnTo>
                  <a:pt x="748" y="368"/>
                </a:lnTo>
                <a:lnTo>
                  <a:pt x="774" y="362"/>
                </a:lnTo>
                <a:lnTo>
                  <a:pt x="782" y="354"/>
                </a:lnTo>
                <a:lnTo>
                  <a:pt x="786" y="328"/>
                </a:lnTo>
                <a:lnTo>
                  <a:pt x="768" y="300"/>
                </a:lnTo>
                <a:lnTo>
                  <a:pt x="768" y="294"/>
                </a:lnTo>
                <a:lnTo>
                  <a:pt x="768" y="294"/>
                </a:lnTo>
                <a:lnTo>
                  <a:pt x="732" y="298"/>
                </a:lnTo>
                <a:lnTo>
                  <a:pt x="732" y="298"/>
                </a:lnTo>
                <a:lnTo>
                  <a:pt x="708" y="328"/>
                </a:lnTo>
                <a:lnTo>
                  <a:pt x="680" y="324"/>
                </a:lnTo>
                <a:lnTo>
                  <a:pt x="640" y="302"/>
                </a:lnTo>
                <a:lnTo>
                  <a:pt x="628" y="266"/>
                </a:lnTo>
                <a:lnTo>
                  <a:pt x="628" y="266"/>
                </a:lnTo>
                <a:lnTo>
                  <a:pt x="642" y="200"/>
                </a:lnTo>
                <a:lnTo>
                  <a:pt x="642" y="200"/>
                </a:lnTo>
                <a:lnTo>
                  <a:pt x="638" y="158"/>
                </a:lnTo>
                <a:lnTo>
                  <a:pt x="638" y="158"/>
                </a:lnTo>
                <a:lnTo>
                  <a:pt x="628" y="136"/>
                </a:lnTo>
                <a:lnTo>
                  <a:pt x="628" y="136"/>
                </a:lnTo>
                <a:lnTo>
                  <a:pt x="594" y="106"/>
                </a:lnTo>
                <a:lnTo>
                  <a:pt x="594" y="106"/>
                </a:lnTo>
                <a:lnTo>
                  <a:pt x="572" y="88"/>
                </a:lnTo>
                <a:lnTo>
                  <a:pt x="572" y="88"/>
                </a:lnTo>
                <a:lnTo>
                  <a:pt x="548" y="80"/>
                </a:lnTo>
                <a:lnTo>
                  <a:pt x="548" y="80"/>
                </a:lnTo>
                <a:lnTo>
                  <a:pt x="548" y="46"/>
                </a:lnTo>
                <a:lnTo>
                  <a:pt x="548" y="46"/>
                </a:lnTo>
                <a:lnTo>
                  <a:pt x="522" y="18"/>
                </a:lnTo>
                <a:lnTo>
                  <a:pt x="522" y="18"/>
                </a:lnTo>
                <a:lnTo>
                  <a:pt x="476" y="0"/>
                </a:lnTo>
                <a:lnTo>
                  <a:pt x="476" y="0"/>
                </a:lnTo>
                <a:lnTo>
                  <a:pt x="450" y="38"/>
                </a:lnTo>
                <a:lnTo>
                  <a:pt x="450" y="38"/>
                </a:lnTo>
                <a:lnTo>
                  <a:pt x="450" y="3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1" name="Freeform 64"/>
          <p:cNvSpPr>
            <a:spLocks/>
          </p:cNvSpPr>
          <p:nvPr/>
        </p:nvSpPr>
        <p:spPr bwMode="auto">
          <a:xfrm>
            <a:off x="4803775" y="4842707"/>
            <a:ext cx="368300" cy="219455"/>
          </a:xfrm>
          <a:custGeom>
            <a:avLst/>
            <a:gdLst/>
            <a:ahLst/>
            <a:cxnLst>
              <a:cxn ang="0">
                <a:pos x="12" y="152"/>
              </a:cxn>
              <a:cxn ang="0">
                <a:pos x="20" y="156"/>
              </a:cxn>
              <a:cxn ang="0">
                <a:pos x="44" y="146"/>
              </a:cxn>
              <a:cxn ang="0">
                <a:pos x="56" y="150"/>
              </a:cxn>
              <a:cxn ang="0">
                <a:pos x="68" y="142"/>
              </a:cxn>
              <a:cxn ang="0">
                <a:pos x="84" y="142"/>
              </a:cxn>
              <a:cxn ang="0">
                <a:pos x="94" y="156"/>
              </a:cxn>
              <a:cxn ang="0">
                <a:pos x="122" y="168"/>
              </a:cxn>
              <a:cxn ang="0">
                <a:pos x="142" y="170"/>
              </a:cxn>
              <a:cxn ang="0">
                <a:pos x="156" y="116"/>
              </a:cxn>
              <a:cxn ang="0">
                <a:pos x="178" y="114"/>
              </a:cxn>
              <a:cxn ang="0">
                <a:pos x="170" y="86"/>
              </a:cxn>
              <a:cxn ang="0">
                <a:pos x="216" y="64"/>
              </a:cxn>
              <a:cxn ang="0">
                <a:pos x="216" y="64"/>
              </a:cxn>
              <a:cxn ang="0">
                <a:pos x="230" y="72"/>
              </a:cxn>
              <a:cxn ang="0">
                <a:pos x="242" y="68"/>
              </a:cxn>
              <a:cxn ang="0">
                <a:pos x="240" y="66"/>
              </a:cxn>
              <a:cxn ang="0">
                <a:pos x="230" y="40"/>
              </a:cxn>
              <a:cxn ang="0">
                <a:pos x="222" y="18"/>
              </a:cxn>
              <a:cxn ang="0">
                <a:pos x="210" y="0"/>
              </a:cxn>
              <a:cxn ang="0">
                <a:pos x="206" y="8"/>
              </a:cxn>
              <a:cxn ang="0">
                <a:pos x="208" y="28"/>
              </a:cxn>
              <a:cxn ang="0">
                <a:pos x="204" y="28"/>
              </a:cxn>
              <a:cxn ang="0">
                <a:pos x="170" y="26"/>
              </a:cxn>
              <a:cxn ang="0">
                <a:pos x="136" y="26"/>
              </a:cxn>
              <a:cxn ang="0">
                <a:pos x="116" y="38"/>
              </a:cxn>
              <a:cxn ang="0">
                <a:pos x="54" y="42"/>
              </a:cxn>
              <a:cxn ang="0">
                <a:pos x="22" y="40"/>
              </a:cxn>
              <a:cxn ang="0">
                <a:pos x="0" y="58"/>
              </a:cxn>
              <a:cxn ang="0">
                <a:pos x="12" y="68"/>
              </a:cxn>
              <a:cxn ang="0">
                <a:pos x="12" y="92"/>
              </a:cxn>
              <a:cxn ang="0">
                <a:pos x="6" y="96"/>
              </a:cxn>
              <a:cxn ang="0">
                <a:pos x="28" y="130"/>
              </a:cxn>
              <a:cxn ang="0">
                <a:pos x="18" y="136"/>
              </a:cxn>
              <a:cxn ang="0">
                <a:pos x="12" y="152"/>
              </a:cxn>
            </a:cxnLst>
            <a:rect l="0" t="0" r="r" b="b"/>
            <a:pathLst>
              <a:path w="242" h="170">
                <a:moveTo>
                  <a:pt x="12" y="152"/>
                </a:moveTo>
                <a:lnTo>
                  <a:pt x="12" y="152"/>
                </a:lnTo>
                <a:lnTo>
                  <a:pt x="20" y="156"/>
                </a:lnTo>
                <a:lnTo>
                  <a:pt x="20" y="156"/>
                </a:lnTo>
                <a:lnTo>
                  <a:pt x="30" y="152"/>
                </a:lnTo>
                <a:lnTo>
                  <a:pt x="44" y="146"/>
                </a:lnTo>
                <a:lnTo>
                  <a:pt x="44" y="146"/>
                </a:lnTo>
                <a:lnTo>
                  <a:pt x="56" y="150"/>
                </a:lnTo>
                <a:lnTo>
                  <a:pt x="56" y="150"/>
                </a:lnTo>
                <a:lnTo>
                  <a:pt x="68" y="142"/>
                </a:lnTo>
                <a:lnTo>
                  <a:pt x="84" y="142"/>
                </a:lnTo>
                <a:lnTo>
                  <a:pt x="84" y="142"/>
                </a:lnTo>
                <a:lnTo>
                  <a:pt x="94" y="156"/>
                </a:lnTo>
                <a:lnTo>
                  <a:pt x="94" y="156"/>
                </a:lnTo>
                <a:lnTo>
                  <a:pt x="122" y="168"/>
                </a:lnTo>
                <a:lnTo>
                  <a:pt x="122" y="168"/>
                </a:lnTo>
                <a:lnTo>
                  <a:pt x="142" y="170"/>
                </a:lnTo>
                <a:lnTo>
                  <a:pt x="142" y="170"/>
                </a:lnTo>
                <a:lnTo>
                  <a:pt x="144" y="150"/>
                </a:lnTo>
                <a:lnTo>
                  <a:pt x="156" y="116"/>
                </a:lnTo>
                <a:lnTo>
                  <a:pt x="156" y="116"/>
                </a:lnTo>
                <a:lnTo>
                  <a:pt x="178" y="114"/>
                </a:lnTo>
                <a:lnTo>
                  <a:pt x="178" y="114"/>
                </a:lnTo>
                <a:lnTo>
                  <a:pt x="170" y="86"/>
                </a:lnTo>
                <a:lnTo>
                  <a:pt x="180" y="70"/>
                </a:lnTo>
                <a:lnTo>
                  <a:pt x="216" y="64"/>
                </a:lnTo>
                <a:lnTo>
                  <a:pt x="216" y="64"/>
                </a:lnTo>
                <a:lnTo>
                  <a:pt x="216" y="64"/>
                </a:lnTo>
                <a:lnTo>
                  <a:pt x="230" y="72"/>
                </a:lnTo>
                <a:lnTo>
                  <a:pt x="230" y="72"/>
                </a:lnTo>
                <a:lnTo>
                  <a:pt x="242" y="68"/>
                </a:lnTo>
                <a:lnTo>
                  <a:pt x="242" y="68"/>
                </a:lnTo>
                <a:lnTo>
                  <a:pt x="240" y="66"/>
                </a:lnTo>
                <a:lnTo>
                  <a:pt x="240" y="66"/>
                </a:lnTo>
                <a:lnTo>
                  <a:pt x="240" y="66"/>
                </a:lnTo>
                <a:lnTo>
                  <a:pt x="230" y="40"/>
                </a:lnTo>
                <a:lnTo>
                  <a:pt x="230" y="40"/>
                </a:lnTo>
                <a:lnTo>
                  <a:pt x="222" y="18"/>
                </a:lnTo>
                <a:lnTo>
                  <a:pt x="222" y="18"/>
                </a:lnTo>
                <a:lnTo>
                  <a:pt x="210" y="0"/>
                </a:lnTo>
                <a:lnTo>
                  <a:pt x="210" y="0"/>
                </a:lnTo>
                <a:lnTo>
                  <a:pt x="206" y="8"/>
                </a:lnTo>
                <a:lnTo>
                  <a:pt x="206" y="8"/>
                </a:lnTo>
                <a:lnTo>
                  <a:pt x="208" y="28"/>
                </a:lnTo>
                <a:lnTo>
                  <a:pt x="204" y="28"/>
                </a:lnTo>
                <a:lnTo>
                  <a:pt x="204" y="28"/>
                </a:lnTo>
                <a:lnTo>
                  <a:pt x="170" y="26"/>
                </a:lnTo>
                <a:lnTo>
                  <a:pt x="170" y="26"/>
                </a:lnTo>
                <a:lnTo>
                  <a:pt x="136" y="26"/>
                </a:lnTo>
                <a:lnTo>
                  <a:pt x="136" y="26"/>
                </a:lnTo>
                <a:lnTo>
                  <a:pt x="118" y="38"/>
                </a:lnTo>
                <a:lnTo>
                  <a:pt x="116" y="38"/>
                </a:lnTo>
                <a:lnTo>
                  <a:pt x="116" y="38"/>
                </a:lnTo>
                <a:lnTo>
                  <a:pt x="54" y="42"/>
                </a:lnTo>
                <a:lnTo>
                  <a:pt x="54" y="42"/>
                </a:lnTo>
                <a:lnTo>
                  <a:pt x="22" y="40"/>
                </a:lnTo>
                <a:lnTo>
                  <a:pt x="22" y="40"/>
                </a:lnTo>
                <a:lnTo>
                  <a:pt x="0" y="58"/>
                </a:lnTo>
                <a:lnTo>
                  <a:pt x="0" y="58"/>
                </a:lnTo>
                <a:lnTo>
                  <a:pt x="12" y="68"/>
                </a:lnTo>
                <a:lnTo>
                  <a:pt x="12" y="92"/>
                </a:lnTo>
                <a:lnTo>
                  <a:pt x="12" y="92"/>
                </a:lnTo>
                <a:lnTo>
                  <a:pt x="6" y="96"/>
                </a:lnTo>
                <a:lnTo>
                  <a:pt x="6" y="96"/>
                </a:lnTo>
                <a:lnTo>
                  <a:pt x="22" y="116"/>
                </a:lnTo>
                <a:lnTo>
                  <a:pt x="28" y="130"/>
                </a:lnTo>
                <a:lnTo>
                  <a:pt x="16" y="136"/>
                </a:lnTo>
                <a:lnTo>
                  <a:pt x="18" y="136"/>
                </a:lnTo>
                <a:lnTo>
                  <a:pt x="12" y="152"/>
                </a:lnTo>
                <a:lnTo>
                  <a:pt x="12" y="152"/>
                </a:lnTo>
                <a:lnTo>
                  <a:pt x="12" y="152"/>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2" name="Freeform 65"/>
          <p:cNvSpPr>
            <a:spLocks/>
          </p:cNvSpPr>
          <p:nvPr/>
        </p:nvSpPr>
        <p:spPr bwMode="auto">
          <a:xfrm>
            <a:off x="5903913" y="5224434"/>
            <a:ext cx="811213" cy="474455"/>
          </a:xfrm>
          <a:custGeom>
            <a:avLst/>
            <a:gdLst/>
            <a:ahLst/>
            <a:cxnLst>
              <a:cxn ang="0">
                <a:pos x="528" y="66"/>
              </a:cxn>
              <a:cxn ang="0">
                <a:pos x="526" y="38"/>
              </a:cxn>
              <a:cxn ang="0">
                <a:pos x="496" y="38"/>
              </a:cxn>
              <a:cxn ang="0">
                <a:pos x="478" y="20"/>
              </a:cxn>
              <a:cxn ang="0">
                <a:pos x="444" y="16"/>
              </a:cxn>
              <a:cxn ang="0">
                <a:pos x="432" y="8"/>
              </a:cxn>
              <a:cxn ang="0">
                <a:pos x="410" y="0"/>
              </a:cxn>
              <a:cxn ang="0">
                <a:pos x="316" y="38"/>
              </a:cxn>
              <a:cxn ang="0">
                <a:pos x="262" y="88"/>
              </a:cxn>
              <a:cxn ang="0">
                <a:pos x="210" y="90"/>
              </a:cxn>
              <a:cxn ang="0">
                <a:pos x="190" y="84"/>
              </a:cxn>
              <a:cxn ang="0">
                <a:pos x="158" y="96"/>
              </a:cxn>
              <a:cxn ang="0">
                <a:pos x="128" y="92"/>
              </a:cxn>
              <a:cxn ang="0">
                <a:pos x="40" y="74"/>
              </a:cxn>
              <a:cxn ang="0">
                <a:pos x="40" y="52"/>
              </a:cxn>
              <a:cxn ang="0">
                <a:pos x="20" y="46"/>
              </a:cxn>
              <a:cxn ang="0">
                <a:pos x="0" y="64"/>
              </a:cxn>
              <a:cxn ang="0">
                <a:pos x="0" y="102"/>
              </a:cxn>
              <a:cxn ang="0">
                <a:pos x="38" y="132"/>
              </a:cxn>
              <a:cxn ang="0">
                <a:pos x="32" y="182"/>
              </a:cxn>
              <a:cxn ang="0">
                <a:pos x="12" y="182"/>
              </a:cxn>
              <a:cxn ang="0">
                <a:pos x="2" y="250"/>
              </a:cxn>
              <a:cxn ang="0">
                <a:pos x="22" y="280"/>
              </a:cxn>
              <a:cxn ang="0">
                <a:pos x="48" y="310"/>
              </a:cxn>
              <a:cxn ang="0">
                <a:pos x="66" y="334"/>
              </a:cxn>
              <a:cxn ang="0">
                <a:pos x="54" y="344"/>
              </a:cxn>
              <a:cxn ang="0">
                <a:pos x="54" y="368"/>
              </a:cxn>
              <a:cxn ang="0">
                <a:pos x="102" y="364"/>
              </a:cxn>
              <a:cxn ang="0">
                <a:pos x="178" y="332"/>
              </a:cxn>
              <a:cxn ang="0">
                <a:pos x="178" y="330"/>
              </a:cxn>
              <a:cxn ang="0">
                <a:pos x="212" y="328"/>
              </a:cxn>
              <a:cxn ang="0">
                <a:pos x="234" y="330"/>
              </a:cxn>
              <a:cxn ang="0">
                <a:pos x="256" y="328"/>
              </a:cxn>
              <a:cxn ang="0">
                <a:pos x="282" y="334"/>
              </a:cxn>
              <a:cxn ang="0">
                <a:pos x="286" y="330"/>
              </a:cxn>
              <a:cxn ang="0">
                <a:pos x="314" y="334"/>
              </a:cxn>
              <a:cxn ang="0">
                <a:pos x="304" y="290"/>
              </a:cxn>
              <a:cxn ang="0">
                <a:pos x="322" y="278"/>
              </a:cxn>
              <a:cxn ang="0">
                <a:pos x="366" y="242"/>
              </a:cxn>
              <a:cxn ang="0">
                <a:pos x="416" y="228"/>
              </a:cxn>
              <a:cxn ang="0">
                <a:pos x="426" y="240"/>
              </a:cxn>
              <a:cxn ang="0">
                <a:pos x="486" y="232"/>
              </a:cxn>
              <a:cxn ang="0">
                <a:pos x="448" y="198"/>
              </a:cxn>
              <a:cxn ang="0">
                <a:pos x="434" y="188"/>
              </a:cxn>
              <a:cxn ang="0">
                <a:pos x="466" y="118"/>
              </a:cxn>
              <a:cxn ang="0">
                <a:pos x="508" y="70"/>
              </a:cxn>
            </a:cxnLst>
            <a:rect l="0" t="0" r="r" b="b"/>
            <a:pathLst>
              <a:path w="532" h="368">
                <a:moveTo>
                  <a:pt x="508" y="70"/>
                </a:moveTo>
                <a:lnTo>
                  <a:pt x="528" y="66"/>
                </a:lnTo>
                <a:lnTo>
                  <a:pt x="532" y="58"/>
                </a:lnTo>
                <a:lnTo>
                  <a:pt x="526" y="38"/>
                </a:lnTo>
                <a:lnTo>
                  <a:pt x="526" y="42"/>
                </a:lnTo>
                <a:lnTo>
                  <a:pt x="496" y="38"/>
                </a:lnTo>
                <a:lnTo>
                  <a:pt x="496" y="38"/>
                </a:lnTo>
                <a:lnTo>
                  <a:pt x="478" y="20"/>
                </a:lnTo>
                <a:lnTo>
                  <a:pt x="478" y="20"/>
                </a:lnTo>
                <a:lnTo>
                  <a:pt x="444" y="16"/>
                </a:lnTo>
                <a:lnTo>
                  <a:pt x="444" y="16"/>
                </a:lnTo>
                <a:lnTo>
                  <a:pt x="432" y="8"/>
                </a:lnTo>
                <a:lnTo>
                  <a:pt x="432" y="8"/>
                </a:lnTo>
                <a:lnTo>
                  <a:pt x="410" y="0"/>
                </a:lnTo>
                <a:lnTo>
                  <a:pt x="410" y="0"/>
                </a:lnTo>
                <a:lnTo>
                  <a:pt x="316" y="38"/>
                </a:lnTo>
                <a:lnTo>
                  <a:pt x="316" y="38"/>
                </a:lnTo>
                <a:lnTo>
                  <a:pt x="262" y="88"/>
                </a:lnTo>
                <a:lnTo>
                  <a:pt x="210" y="90"/>
                </a:lnTo>
                <a:lnTo>
                  <a:pt x="210" y="90"/>
                </a:lnTo>
                <a:lnTo>
                  <a:pt x="190" y="84"/>
                </a:lnTo>
                <a:lnTo>
                  <a:pt x="190" y="84"/>
                </a:lnTo>
                <a:lnTo>
                  <a:pt x="160" y="96"/>
                </a:lnTo>
                <a:lnTo>
                  <a:pt x="158" y="96"/>
                </a:lnTo>
                <a:lnTo>
                  <a:pt x="128" y="92"/>
                </a:lnTo>
                <a:lnTo>
                  <a:pt x="128" y="92"/>
                </a:lnTo>
                <a:lnTo>
                  <a:pt x="76" y="94"/>
                </a:lnTo>
                <a:lnTo>
                  <a:pt x="40" y="74"/>
                </a:lnTo>
                <a:lnTo>
                  <a:pt x="40" y="74"/>
                </a:lnTo>
                <a:lnTo>
                  <a:pt x="40" y="52"/>
                </a:lnTo>
                <a:lnTo>
                  <a:pt x="40" y="52"/>
                </a:lnTo>
                <a:lnTo>
                  <a:pt x="20" y="46"/>
                </a:lnTo>
                <a:lnTo>
                  <a:pt x="20" y="46"/>
                </a:lnTo>
                <a:lnTo>
                  <a:pt x="0" y="64"/>
                </a:lnTo>
                <a:lnTo>
                  <a:pt x="0" y="102"/>
                </a:lnTo>
                <a:lnTo>
                  <a:pt x="0" y="102"/>
                </a:lnTo>
                <a:lnTo>
                  <a:pt x="20" y="112"/>
                </a:lnTo>
                <a:lnTo>
                  <a:pt x="38" y="132"/>
                </a:lnTo>
                <a:lnTo>
                  <a:pt x="40" y="164"/>
                </a:lnTo>
                <a:lnTo>
                  <a:pt x="32" y="182"/>
                </a:lnTo>
                <a:lnTo>
                  <a:pt x="32" y="182"/>
                </a:lnTo>
                <a:lnTo>
                  <a:pt x="12" y="182"/>
                </a:lnTo>
                <a:lnTo>
                  <a:pt x="12" y="182"/>
                </a:lnTo>
                <a:lnTo>
                  <a:pt x="2" y="250"/>
                </a:lnTo>
                <a:lnTo>
                  <a:pt x="2" y="250"/>
                </a:lnTo>
                <a:lnTo>
                  <a:pt x="22" y="280"/>
                </a:lnTo>
                <a:lnTo>
                  <a:pt x="22" y="280"/>
                </a:lnTo>
                <a:lnTo>
                  <a:pt x="48" y="310"/>
                </a:lnTo>
                <a:lnTo>
                  <a:pt x="68" y="324"/>
                </a:lnTo>
                <a:lnTo>
                  <a:pt x="66" y="334"/>
                </a:lnTo>
                <a:lnTo>
                  <a:pt x="66" y="334"/>
                </a:lnTo>
                <a:lnTo>
                  <a:pt x="54" y="344"/>
                </a:lnTo>
                <a:lnTo>
                  <a:pt x="54" y="368"/>
                </a:lnTo>
                <a:lnTo>
                  <a:pt x="54" y="368"/>
                </a:lnTo>
                <a:lnTo>
                  <a:pt x="102" y="364"/>
                </a:lnTo>
                <a:lnTo>
                  <a:pt x="102" y="364"/>
                </a:lnTo>
                <a:lnTo>
                  <a:pt x="140" y="348"/>
                </a:lnTo>
                <a:lnTo>
                  <a:pt x="178" y="332"/>
                </a:lnTo>
                <a:lnTo>
                  <a:pt x="178" y="330"/>
                </a:lnTo>
                <a:lnTo>
                  <a:pt x="178" y="330"/>
                </a:lnTo>
                <a:lnTo>
                  <a:pt x="212" y="328"/>
                </a:lnTo>
                <a:lnTo>
                  <a:pt x="212" y="328"/>
                </a:lnTo>
                <a:lnTo>
                  <a:pt x="234" y="330"/>
                </a:lnTo>
                <a:lnTo>
                  <a:pt x="234" y="330"/>
                </a:lnTo>
                <a:lnTo>
                  <a:pt x="256" y="328"/>
                </a:lnTo>
                <a:lnTo>
                  <a:pt x="256" y="328"/>
                </a:lnTo>
                <a:lnTo>
                  <a:pt x="282" y="334"/>
                </a:lnTo>
                <a:lnTo>
                  <a:pt x="282" y="334"/>
                </a:lnTo>
                <a:lnTo>
                  <a:pt x="286" y="330"/>
                </a:lnTo>
                <a:lnTo>
                  <a:pt x="286" y="330"/>
                </a:lnTo>
                <a:lnTo>
                  <a:pt x="314" y="334"/>
                </a:lnTo>
                <a:lnTo>
                  <a:pt x="314" y="334"/>
                </a:lnTo>
                <a:lnTo>
                  <a:pt x="310" y="312"/>
                </a:lnTo>
                <a:lnTo>
                  <a:pt x="304" y="290"/>
                </a:lnTo>
                <a:lnTo>
                  <a:pt x="322" y="278"/>
                </a:lnTo>
                <a:lnTo>
                  <a:pt x="322" y="278"/>
                </a:lnTo>
                <a:lnTo>
                  <a:pt x="346" y="274"/>
                </a:lnTo>
                <a:lnTo>
                  <a:pt x="366" y="242"/>
                </a:lnTo>
                <a:lnTo>
                  <a:pt x="414" y="228"/>
                </a:lnTo>
                <a:lnTo>
                  <a:pt x="416" y="228"/>
                </a:lnTo>
                <a:lnTo>
                  <a:pt x="416" y="228"/>
                </a:lnTo>
                <a:lnTo>
                  <a:pt x="426" y="240"/>
                </a:lnTo>
                <a:lnTo>
                  <a:pt x="488" y="240"/>
                </a:lnTo>
                <a:lnTo>
                  <a:pt x="486" y="232"/>
                </a:lnTo>
                <a:lnTo>
                  <a:pt x="462" y="196"/>
                </a:lnTo>
                <a:lnTo>
                  <a:pt x="448" y="198"/>
                </a:lnTo>
                <a:lnTo>
                  <a:pt x="432" y="202"/>
                </a:lnTo>
                <a:lnTo>
                  <a:pt x="434" y="188"/>
                </a:lnTo>
                <a:lnTo>
                  <a:pt x="474" y="150"/>
                </a:lnTo>
                <a:lnTo>
                  <a:pt x="466" y="118"/>
                </a:lnTo>
                <a:lnTo>
                  <a:pt x="472" y="102"/>
                </a:lnTo>
                <a:lnTo>
                  <a:pt x="508" y="70"/>
                </a:lnTo>
                <a:lnTo>
                  <a:pt x="508" y="7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3" name="Freeform 66"/>
          <p:cNvSpPr>
            <a:spLocks/>
          </p:cNvSpPr>
          <p:nvPr/>
        </p:nvSpPr>
        <p:spPr bwMode="auto">
          <a:xfrm>
            <a:off x="5129213" y="4618615"/>
            <a:ext cx="804863" cy="412637"/>
          </a:xfrm>
          <a:custGeom>
            <a:avLst/>
            <a:gdLst/>
            <a:ahLst/>
            <a:cxnLst>
              <a:cxn ang="0">
                <a:pos x="492" y="34"/>
              </a:cxn>
              <a:cxn ang="0">
                <a:pos x="478" y="6"/>
              </a:cxn>
              <a:cxn ang="0">
                <a:pos x="444" y="18"/>
              </a:cxn>
              <a:cxn ang="0">
                <a:pos x="428" y="0"/>
              </a:cxn>
              <a:cxn ang="0">
                <a:pos x="388" y="2"/>
              </a:cxn>
              <a:cxn ang="0">
                <a:pos x="354" y="8"/>
              </a:cxn>
              <a:cxn ang="0">
                <a:pos x="318" y="50"/>
              </a:cxn>
              <a:cxn ang="0">
                <a:pos x="290" y="52"/>
              </a:cxn>
              <a:cxn ang="0">
                <a:pos x="280" y="46"/>
              </a:cxn>
              <a:cxn ang="0">
                <a:pos x="252" y="52"/>
              </a:cxn>
              <a:cxn ang="0">
                <a:pos x="226" y="64"/>
              </a:cxn>
              <a:cxn ang="0">
                <a:pos x="212" y="64"/>
              </a:cxn>
              <a:cxn ang="0">
                <a:pos x="148" y="88"/>
              </a:cxn>
              <a:cxn ang="0">
                <a:pos x="90" y="64"/>
              </a:cxn>
              <a:cxn ang="0">
                <a:pos x="64" y="88"/>
              </a:cxn>
              <a:cxn ang="0">
                <a:pos x="50" y="88"/>
              </a:cxn>
              <a:cxn ang="0">
                <a:pos x="52" y="118"/>
              </a:cxn>
              <a:cxn ang="0">
                <a:pos x="42" y="152"/>
              </a:cxn>
              <a:cxn ang="0">
                <a:pos x="6" y="166"/>
              </a:cxn>
              <a:cxn ang="0">
                <a:pos x="0" y="170"/>
              </a:cxn>
              <a:cxn ang="0">
                <a:pos x="14" y="190"/>
              </a:cxn>
              <a:cxn ang="0">
                <a:pos x="22" y="212"/>
              </a:cxn>
              <a:cxn ang="0">
                <a:pos x="32" y="236"/>
              </a:cxn>
              <a:cxn ang="0">
                <a:pos x="68" y="254"/>
              </a:cxn>
              <a:cxn ang="0">
                <a:pos x="82" y="280"/>
              </a:cxn>
              <a:cxn ang="0">
                <a:pos x="104" y="288"/>
              </a:cxn>
              <a:cxn ang="0">
                <a:pos x="124" y="306"/>
              </a:cxn>
              <a:cxn ang="0">
                <a:pos x="148" y="316"/>
              </a:cxn>
              <a:cxn ang="0">
                <a:pos x="178" y="320"/>
              </a:cxn>
              <a:cxn ang="0">
                <a:pos x="198" y="294"/>
              </a:cxn>
              <a:cxn ang="0">
                <a:pos x="242" y="286"/>
              </a:cxn>
              <a:cxn ang="0">
                <a:pos x="264" y="264"/>
              </a:cxn>
              <a:cxn ang="0">
                <a:pos x="286" y="258"/>
              </a:cxn>
              <a:cxn ang="0">
                <a:pos x="302" y="272"/>
              </a:cxn>
              <a:cxn ang="0">
                <a:pos x="318" y="270"/>
              </a:cxn>
              <a:cxn ang="0">
                <a:pos x="356" y="266"/>
              </a:cxn>
              <a:cxn ang="0">
                <a:pos x="368" y="252"/>
              </a:cxn>
              <a:cxn ang="0">
                <a:pos x="392" y="244"/>
              </a:cxn>
              <a:cxn ang="0">
                <a:pos x="404" y="212"/>
              </a:cxn>
              <a:cxn ang="0">
                <a:pos x="420" y="172"/>
              </a:cxn>
              <a:cxn ang="0">
                <a:pos x="456" y="130"/>
              </a:cxn>
              <a:cxn ang="0">
                <a:pos x="486" y="80"/>
              </a:cxn>
              <a:cxn ang="0">
                <a:pos x="512" y="74"/>
              </a:cxn>
              <a:cxn ang="0">
                <a:pos x="528" y="48"/>
              </a:cxn>
              <a:cxn ang="0">
                <a:pos x="524" y="36"/>
              </a:cxn>
              <a:cxn ang="0">
                <a:pos x="492" y="34"/>
              </a:cxn>
              <a:cxn ang="0">
                <a:pos x="492" y="34"/>
              </a:cxn>
            </a:cxnLst>
            <a:rect l="0" t="0" r="r" b="b"/>
            <a:pathLst>
              <a:path w="528" h="320">
                <a:moveTo>
                  <a:pt x="492" y="34"/>
                </a:moveTo>
                <a:lnTo>
                  <a:pt x="492" y="34"/>
                </a:lnTo>
                <a:lnTo>
                  <a:pt x="478" y="6"/>
                </a:lnTo>
                <a:lnTo>
                  <a:pt x="478" y="6"/>
                </a:lnTo>
                <a:lnTo>
                  <a:pt x="464" y="6"/>
                </a:lnTo>
                <a:lnTo>
                  <a:pt x="444" y="18"/>
                </a:lnTo>
                <a:lnTo>
                  <a:pt x="444" y="18"/>
                </a:lnTo>
                <a:lnTo>
                  <a:pt x="428" y="0"/>
                </a:lnTo>
                <a:lnTo>
                  <a:pt x="428" y="0"/>
                </a:lnTo>
                <a:lnTo>
                  <a:pt x="388" y="2"/>
                </a:lnTo>
                <a:lnTo>
                  <a:pt x="388" y="2"/>
                </a:lnTo>
                <a:lnTo>
                  <a:pt x="354" y="8"/>
                </a:lnTo>
                <a:lnTo>
                  <a:pt x="354" y="8"/>
                </a:lnTo>
                <a:lnTo>
                  <a:pt x="318" y="50"/>
                </a:lnTo>
                <a:lnTo>
                  <a:pt x="290" y="52"/>
                </a:lnTo>
                <a:lnTo>
                  <a:pt x="290" y="52"/>
                </a:lnTo>
                <a:lnTo>
                  <a:pt x="280" y="46"/>
                </a:lnTo>
                <a:lnTo>
                  <a:pt x="280" y="46"/>
                </a:lnTo>
                <a:lnTo>
                  <a:pt x="252" y="52"/>
                </a:lnTo>
                <a:lnTo>
                  <a:pt x="252" y="52"/>
                </a:lnTo>
                <a:lnTo>
                  <a:pt x="226" y="64"/>
                </a:lnTo>
                <a:lnTo>
                  <a:pt x="226" y="64"/>
                </a:lnTo>
                <a:lnTo>
                  <a:pt x="212" y="64"/>
                </a:lnTo>
                <a:lnTo>
                  <a:pt x="212" y="64"/>
                </a:lnTo>
                <a:lnTo>
                  <a:pt x="208" y="86"/>
                </a:lnTo>
                <a:lnTo>
                  <a:pt x="148" y="88"/>
                </a:lnTo>
                <a:lnTo>
                  <a:pt x="108" y="80"/>
                </a:lnTo>
                <a:lnTo>
                  <a:pt x="90" y="64"/>
                </a:lnTo>
                <a:lnTo>
                  <a:pt x="80" y="82"/>
                </a:lnTo>
                <a:lnTo>
                  <a:pt x="64" y="88"/>
                </a:lnTo>
                <a:lnTo>
                  <a:pt x="64" y="88"/>
                </a:lnTo>
                <a:lnTo>
                  <a:pt x="50" y="88"/>
                </a:lnTo>
                <a:lnTo>
                  <a:pt x="50" y="88"/>
                </a:lnTo>
                <a:lnTo>
                  <a:pt x="52" y="118"/>
                </a:lnTo>
                <a:lnTo>
                  <a:pt x="42" y="152"/>
                </a:lnTo>
                <a:lnTo>
                  <a:pt x="42" y="152"/>
                </a:lnTo>
                <a:lnTo>
                  <a:pt x="6" y="166"/>
                </a:lnTo>
                <a:lnTo>
                  <a:pt x="6" y="166"/>
                </a:lnTo>
                <a:lnTo>
                  <a:pt x="0" y="170"/>
                </a:lnTo>
                <a:lnTo>
                  <a:pt x="0" y="170"/>
                </a:lnTo>
                <a:lnTo>
                  <a:pt x="14" y="190"/>
                </a:lnTo>
                <a:lnTo>
                  <a:pt x="14" y="190"/>
                </a:lnTo>
                <a:lnTo>
                  <a:pt x="14" y="190"/>
                </a:lnTo>
                <a:lnTo>
                  <a:pt x="22" y="212"/>
                </a:lnTo>
                <a:lnTo>
                  <a:pt x="22" y="212"/>
                </a:lnTo>
                <a:lnTo>
                  <a:pt x="32" y="236"/>
                </a:lnTo>
                <a:lnTo>
                  <a:pt x="32" y="236"/>
                </a:lnTo>
                <a:lnTo>
                  <a:pt x="68" y="254"/>
                </a:lnTo>
                <a:lnTo>
                  <a:pt x="68" y="254"/>
                </a:lnTo>
                <a:lnTo>
                  <a:pt x="82" y="280"/>
                </a:lnTo>
                <a:lnTo>
                  <a:pt x="82" y="280"/>
                </a:lnTo>
                <a:lnTo>
                  <a:pt x="104" y="288"/>
                </a:lnTo>
                <a:lnTo>
                  <a:pt x="104" y="288"/>
                </a:lnTo>
                <a:lnTo>
                  <a:pt x="124" y="306"/>
                </a:lnTo>
                <a:lnTo>
                  <a:pt x="124" y="306"/>
                </a:lnTo>
                <a:lnTo>
                  <a:pt x="148" y="316"/>
                </a:lnTo>
                <a:lnTo>
                  <a:pt x="148" y="316"/>
                </a:lnTo>
                <a:lnTo>
                  <a:pt x="178" y="320"/>
                </a:lnTo>
                <a:lnTo>
                  <a:pt x="178" y="320"/>
                </a:lnTo>
                <a:lnTo>
                  <a:pt x="198" y="294"/>
                </a:lnTo>
                <a:lnTo>
                  <a:pt x="198" y="294"/>
                </a:lnTo>
                <a:lnTo>
                  <a:pt x="242" y="286"/>
                </a:lnTo>
                <a:lnTo>
                  <a:pt x="242" y="286"/>
                </a:lnTo>
                <a:lnTo>
                  <a:pt x="264" y="264"/>
                </a:lnTo>
                <a:lnTo>
                  <a:pt x="286" y="258"/>
                </a:lnTo>
                <a:lnTo>
                  <a:pt x="286" y="258"/>
                </a:lnTo>
                <a:lnTo>
                  <a:pt x="302" y="272"/>
                </a:lnTo>
                <a:lnTo>
                  <a:pt x="302" y="272"/>
                </a:lnTo>
                <a:lnTo>
                  <a:pt x="318" y="270"/>
                </a:lnTo>
                <a:lnTo>
                  <a:pt x="318" y="270"/>
                </a:lnTo>
                <a:lnTo>
                  <a:pt x="318" y="270"/>
                </a:lnTo>
                <a:lnTo>
                  <a:pt x="356" y="266"/>
                </a:lnTo>
                <a:lnTo>
                  <a:pt x="356" y="266"/>
                </a:lnTo>
                <a:lnTo>
                  <a:pt x="368" y="252"/>
                </a:lnTo>
                <a:lnTo>
                  <a:pt x="368" y="252"/>
                </a:lnTo>
                <a:lnTo>
                  <a:pt x="392" y="244"/>
                </a:lnTo>
                <a:lnTo>
                  <a:pt x="392" y="244"/>
                </a:lnTo>
                <a:lnTo>
                  <a:pt x="404" y="212"/>
                </a:lnTo>
                <a:lnTo>
                  <a:pt x="420" y="172"/>
                </a:lnTo>
                <a:lnTo>
                  <a:pt x="420" y="172"/>
                </a:lnTo>
                <a:lnTo>
                  <a:pt x="456" y="130"/>
                </a:lnTo>
                <a:lnTo>
                  <a:pt x="456" y="130"/>
                </a:lnTo>
                <a:lnTo>
                  <a:pt x="460" y="110"/>
                </a:lnTo>
                <a:lnTo>
                  <a:pt x="486" y="80"/>
                </a:lnTo>
                <a:lnTo>
                  <a:pt x="486" y="80"/>
                </a:lnTo>
                <a:lnTo>
                  <a:pt x="512" y="74"/>
                </a:lnTo>
                <a:lnTo>
                  <a:pt x="512" y="74"/>
                </a:lnTo>
                <a:lnTo>
                  <a:pt x="528" y="48"/>
                </a:lnTo>
                <a:lnTo>
                  <a:pt x="528" y="48"/>
                </a:lnTo>
                <a:lnTo>
                  <a:pt x="524" y="36"/>
                </a:lnTo>
                <a:lnTo>
                  <a:pt x="524" y="36"/>
                </a:lnTo>
                <a:lnTo>
                  <a:pt x="492" y="34"/>
                </a:lnTo>
                <a:lnTo>
                  <a:pt x="492" y="34"/>
                </a:lnTo>
                <a:lnTo>
                  <a:pt x="492" y="34"/>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4" name="Freeform 67"/>
          <p:cNvSpPr>
            <a:spLocks/>
          </p:cNvSpPr>
          <p:nvPr/>
        </p:nvSpPr>
        <p:spPr bwMode="auto">
          <a:xfrm>
            <a:off x="5224463" y="4471797"/>
            <a:ext cx="646113" cy="251909"/>
          </a:xfrm>
          <a:custGeom>
            <a:avLst/>
            <a:gdLst/>
            <a:ahLst/>
            <a:cxnLst>
              <a:cxn ang="0">
                <a:pos x="394" y="24"/>
              </a:cxn>
              <a:cxn ang="0">
                <a:pos x="372" y="10"/>
              </a:cxn>
              <a:cxn ang="0">
                <a:pos x="356" y="8"/>
              </a:cxn>
              <a:cxn ang="0">
                <a:pos x="346" y="18"/>
              </a:cxn>
              <a:cxn ang="0">
                <a:pos x="276" y="24"/>
              </a:cxn>
              <a:cxn ang="0">
                <a:pos x="222" y="38"/>
              </a:cxn>
              <a:cxn ang="0">
                <a:pos x="226" y="18"/>
              </a:cxn>
              <a:cxn ang="0">
                <a:pos x="216" y="2"/>
              </a:cxn>
              <a:cxn ang="0">
                <a:pos x="204" y="0"/>
              </a:cxn>
              <a:cxn ang="0">
                <a:pos x="192" y="12"/>
              </a:cxn>
              <a:cxn ang="0">
                <a:pos x="150" y="2"/>
              </a:cxn>
              <a:cxn ang="0">
                <a:pos x="124" y="8"/>
              </a:cxn>
              <a:cxn ang="0">
                <a:pos x="116" y="14"/>
              </a:cxn>
              <a:cxn ang="0">
                <a:pos x="96" y="56"/>
              </a:cxn>
              <a:cxn ang="0">
                <a:pos x="78" y="74"/>
              </a:cxn>
              <a:cxn ang="0">
                <a:pos x="12" y="80"/>
              </a:cxn>
              <a:cxn ang="0">
                <a:pos x="0" y="92"/>
              </a:cxn>
              <a:cxn ang="0">
                <a:pos x="10" y="136"/>
              </a:cxn>
              <a:cxn ang="0">
                <a:pos x="28" y="172"/>
              </a:cxn>
              <a:cxn ang="0">
                <a:pos x="48" y="188"/>
              </a:cxn>
              <a:cxn ang="0">
                <a:pos x="88" y="196"/>
              </a:cxn>
              <a:cxn ang="0">
                <a:pos x="142" y="192"/>
              </a:cxn>
              <a:cxn ang="0">
                <a:pos x="144" y="170"/>
              </a:cxn>
              <a:cxn ang="0">
                <a:pos x="162" y="170"/>
              </a:cxn>
              <a:cxn ang="0">
                <a:pos x="218" y="154"/>
              </a:cxn>
              <a:cxn ang="0">
                <a:pos x="230" y="160"/>
              </a:cxn>
              <a:cxn ang="0">
                <a:pos x="252" y="158"/>
              </a:cxn>
              <a:cxn ang="0">
                <a:pos x="290" y="116"/>
              </a:cxn>
              <a:cxn ang="0">
                <a:pos x="290" y="116"/>
              </a:cxn>
              <a:cxn ang="0">
                <a:pos x="368" y="108"/>
              </a:cxn>
              <a:cxn ang="0">
                <a:pos x="384" y="124"/>
              </a:cxn>
              <a:cxn ang="0">
                <a:pos x="398" y="114"/>
              </a:cxn>
              <a:cxn ang="0">
                <a:pos x="402" y="90"/>
              </a:cxn>
              <a:cxn ang="0">
                <a:pos x="418" y="82"/>
              </a:cxn>
              <a:cxn ang="0">
                <a:pos x="424" y="40"/>
              </a:cxn>
              <a:cxn ang="0">
                <a:pos x="394" y="24"/>
              </a:cxn>
              <a:cxn ang="0">
                <a:pos x="394" y="24"/>
              </a:cxn>
            </a:cxnLst>
            <a:rect l="0" t="0" r="r" b="b"/>
            <a:pathLst>
              <a:path w="424" h="196">
                <a:moveTo>
                  <a:pt x="394" y="24"/>
                </a:moveTo>
                <a:lnTo>
                  <a:pt x="394" y="24"/>
                </a:lnTo>
                <a:lnTo>
                  <a:pt x="372" y="10"/>
                </a:lnTo>
                <a:lnTo>
                  <a:pt x="372" y="10"/>
                </a:lnTo>
                <a:lnTo>
                  <a:pt x="356" y="8"/>
                </a:lnTo>
                <a:lnTo>
                  <a:pt x="356" y="8"/>
                </a:lnTo>
                <a:lnTo>
                  <a:pt x="346" y="18"/>
                </a:lnTo>
                <a:lnTo>
                  <a:pt x="346" y="18"/>
                </a:lnTo>
                <a:lnTo>
                  <a:pt x="276" y="24"/>
                </a:lnTo>
                <a:lnTo>
                  <a:pt x="276" y="24"/>
                </a:lnTo>
                <a:lnTo>
                  <a:pt x="266" y="42"/>
                </a:lnTo>
                <a:lnTo>
                  <a:pt x="222" y="38"/>
                </a:lnTo>
                <a:lnTo>
                  <a:pt x="222" y="38"/>
                </a:lnTo>
                <a:lnTo>
                  <a:pt x="226" y="18"/>
                </a:lnTo>
                <a:lnTo>
                  <a:pt x="226" y="18"/>
                </a:lnTo>
                <a:lnTo>
                  <a:pt x="216" y="2"/>
                </a:lnTo>
                <a:lnTo>
                  <a:pt x="216" y="2"/>
                </a:lnTo>
                <a:lnTo>
                  <a:pt x="204" y="0"/>
                </a:lnTo>
                <a:lnTo>
                  <a:pt x="204" y="0"/>
                </a:lnTo>
                <a:lnTo>
                  <a:pt x="192" y="12"/>
                </a:lnTo>
                <a:lnTo>
                  <a:pt x="162" y="16"/>
                </a:lnTo>
                <a:lnTo>
                  <a:pt x="150" y="2"/>
                </a:lnTo>
                <a:lnTo>
                  <a:pt x="150" y="2"/>
                </a:lnTo>
                <a:lnTo>
                  <a:pt x="124" y="8"/>
                </a:lnTo>
                <a:lnTo>
                  <a:pt x="124" y="8"/>
                </a:lnTo>
                <a:lnTo>
                  <a:pt x="116" y="14"/>
                </a:lnTo>
                <a:lnTo>
                  <a:pt x="116" y="14"/>
                </a:lnTo>
                <a:lnTo>
                  <a:pt x="96" y="56"/>
                </a:lnTo>
                <a:lnTo>
                  <a:pt x="78" y="74"/>
                </a:lnTo>
                <a:lnTo>
                  <a:pt x="78" y="74"/>
                </a:lnTo>
                <a:lnTo>
                  <a:pt x="12" y="80"/>
                </a:lnTo>
                <a:lnTo>
                  <a:pt x="12" y="80"/>
                </a:lnTo>
                <a:lnTo>
                  <a:pt x="0" y="92"/>
                </a:lnTo>
                <a:lnTo>
                  <a:pt x="0" y="92"/>
                </a:lnTo>
                <a:lnTo>
                  <a:pt x="10" y="136"/>
                </a:lnTo>
                <a:lnTo>
                  <a:pt x="10" y="136"/>
                </a:lnTo>
                <a:lnTo>
                  <a:pt x="28" y="172"/>
                </a:lnTo>
                <a:lnTo>
                  <a:pt x="28" y="172"/>
                </a:lnTo>
                <a:lnTo>
                  <a:pt x="48" y="188"/>
                </a:lnTo>
                <a:lnTo>
                  <a:pt x="48" y="188"/>
                </a:lnTo>
                <a:lnTo>
                  <a:pt x="88" y="196"/>
                </a:lnTo>
                <a:lnTo>
                  <a:pt x="88" y="196"/>
                </a:lnTo>
                <a:lnTo>
                  <a:pt x="142" y="192"/>
                </a:lnTo>
                <a:lnTo>
                  <a:pt x="142" y="192"/>
                </a:lnTo>
                <a:lnTo>
                  <a:pt x="144" y="170"/>
                </a:lnTo>
                <a:lnTo>
                  <a:pt x="144" y="170"/>
                </a:lnTo>
                <a:lnTo>
                  <a:pt x="162" y="170"/>
                </a:lnTo>
                <a:lnTo>
                  <a:pt x="162" y="170"/>
                </a:lnTo>
                <a:lnTo>
                  <a:pt x="188" y="160"/>
                </a:lnTo>
                <a:lnTo>
                  <a:pt x="218" y="154"/>
                </a:lnTo>
                <a:lnTo>
                  <a:pt x="218" y="154"/>
                </a:lnTo>
                <a:lnTo>
                  <a:pt x="230" y="160"/>
                </a:lnTo>
                <a:lnTo>
                  <a:pt x="230" y="160"/>
                </a:lnTo>
                <a:lnTo>
                  <a:pt x="252" y="158"/>
                </a:lnTo>
                <a:lnTo>
                  <a:pt x="252" y="158"/>
                </a:lnTo>
                <a:lnTo>
                  <a:pt x="290" y="116"/>
                </a:lnTo>
                <a:lnTo>
                  <a:pt x="290" y="116"/>
                </a:lnTo>
                <a:lnTo>
                  <a:pt x="290" y="116"/>
                </a:lnTo>
                <a:lnTo>
                  <a:pt x="326" y="110"/>
                </a:lnTo>
                <a:lnTo>
                  <a:pt x="368" y="108"/>
                </a:lnTo>
                <a:lnTo>
                  <a:pt x="368" y="108"/>
                </a:lnTo>
                <a:lnTo>
                  <a:pt x="384" y="124"/>
                </a:lnTo>
                <a:lnTo>
                  <a:pt x="384" y="124"/>
                </a:lnTo>
                <a:lnTo>
                  <a:pt x="398" y="114"/>
                </a:lnTo>
                <a:lnTo>
                  <a:pt x="402" y="90"/>
                </a:lnTo>
                <a:lnTo>
                  <a:pt x="402" y="90"/>
                </a:lnTo>
                <a:lnTo>
                  <a:pt x="418" y="82"/>
                </a:lnTo>
                <a:lnTo>
                  <a:pt x="418" y="82"/>
                </a:lnTo>
                <a:lnTo>
                  <a:pt x="414" y="46"/>
                </a:lnTo>
                <a:lnTo>
                  <a:pt x="424" y="40"/>
                </a:lnTo>
                <a:lnTo>
                  <a:pt x="424" y="40"/>
                </a:lnTo>
                <a:lnTo>
                  <a:pt x="394" y="24"/>
                </a:lnTo>
                <a:lnTo>
                  <a:pt x="394" y="24"/>
                </a:lnTo>
                <a:lnTo>
                  <a:pt x="394" y="24"/>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5" name="Freeform 68"/>
          <p:cNvSpPr>
            <a:spLocks/>
          </p:cNvSpPr>
          <p:nvPr/>
        </p:nvSpPr>
        <p:spPr bwMode="auto">
          <a:xfrm>
            <a:off x="4795838" y="4930798"/>
            <a:ext cx="736600" cy="590364"/>
          </a:xfrm>
          <a:custGeom>
            <a:avLst/>
            <a:gdLst/>
            <a:ahLst/>
            <a:cxnLst>
              <a:cxn ang="0">
                <a:pos x="390" y="448"/>
              </a:cxn>
              <a:cxn ang="0">
                <a:pos x="348" y="416"/>
              </a:cxn>
              <a:cxn ang="0">
                <a:pos x="334" y="396"/>
              </a:cxn>
              <a:cxn ang="0">
                <a:pos x="302" y="346"/>
              </a:cxn>
              <a:cxn ang="0">
                <a:pos x="262" y="322"/>
              </a:cxn>
              <a:cxn ang="0">
                <a:pos x="256" y="292"/>
              </a:cxn>
              <a:cxn ang="0">
                <a:pos x="198" y="210"/>
              </a:cxn>
              <a:cxn ang="0">
                <a:pos x="180" y="146"/>
              </a:cxn>
              <a:cxn ang="0">
                <a:pos x="212" y="154"/>
              </a:cxn>
              <a:cxn ang="0">
                <a:pos x="224" y="142"/>
              </a:cxn>
              <a:cxn ang="0">
                <a:pos x="288" y="130"/>
              </a:cxn>
              <a:cxn ang="0">
                <a:pos x="332" y="156"/>
              </a:cxn>
              <a:cxn ang="0">
                <a:pos x="368" y="156"/>
              </a:cxn>
              <a:cxn ang="0">
                <a:pos x="434" y="160"/>
              </a:cxn>
              <a:cxn ang="0">
                <a:pos x="432" y="176"/>
              </a:cxn>
              <a:cxn ang="0">
                <a:pos x="452" y="182"/>
              </a:cxn>
              <a:cxn ang="0">
                <a:pos x="464" y="156"/>
              </a:cxn>
              <a:cxn ang="0">
                <a:pos x="484" y="148"/>
              </a:cxn>
              <a:cxn ang="0">
                <a:pos x="446" y="126"/>
              </a:cxn>
              <a:cxn ang="0">
                <a:pos x="450" y="102"/>
              </a:cxn>
              <a:cxn ang="0">
                <a:pos x="428" y="56"/>
              </a:cxn>
              <a:cxn ang="0">
                <a:pos x="422" y="58"/>
              </a:cxn>
              <a:cxn ang="0">
                <a:pos x="340" y="70"/>
              </a:cxn>
              <a:cxn ang="0">
                <a:pos x="322" y="50"/>
              </a:cxn>
              <a:cxn ang="0">
                <a:pos x="284" y="18"/>
              </a:cxn>
              <a:cxn ang="0">
                <a:pos x="252" y="4"/>
              </a:cxn>
              <a:cxn ang="0">
                <a:pos x="222" y="4"/>
              </a:cxn>
              <a:cxn ang="0">
                <a:pos x="190" y="8"/>
              </a:cxn>
              <a:cxn ang="0">
                <a:pos x="192" y="50"/>
              </a:cxn>
              <a:cxn ang="0">
                <a:pos x="168" y="54"/>
              </a:cxn>
              <a:cxn ang="0">
                <a:pos x="154" y="108"/>
              </a:cxn>
              <a:cxn ang="0">
                <a:pos x="96" y="92"/>
              </a:cxn>
              <a:cxn ang="0">
                <a:pos x="76" y="80"/>
              </a:cxn>
              <a:cxn ang="0">
                <a:pos x="50" y="84"/>
              </a:cxn>
              <a:cxn ang="0">
                <a:pos x="26" y="96"/>
              </a:cxn>
              <a:cxn ang="0">
                <a:pos x="0" y="94"/>
              </a:cxn>
              <a:cxn ang="0">
                <a:pos x="28" y="168"/>
              </a:cxn>
              <a:cxn ang="0">
                <a:pos x="56" y="120"/>
              </a:cxn>
              <a:cxn ang="0">
                <a:pos x="92" y="124"/>
              </a:cxn>
              <a:cxn ang="0">
                <a:pos x="112" y="200"/>
              </a:cxn>
              <a:cxn ang="0">
                <a:pos x="166" y="240"/>
              </a:cxn>
              <a:cxn ang="0">
                <a:pos x="136" y="242"/>
              </a:cxn>
              <a:cxn ang="0">
                <a:pos x="126" y="262"/>
              </a:cxn>
              <a:cxn ang="0">
                <a:pos x="178" y="292"/>
              </a:cxn>
              <a:cxn ang="0">
                <a:pos x="208" y="340"/>
              </a:cxn>
              <a:cxn ang="0">
                <a:pos x="264" y="360"/>
              </a:cxn>
              <a:cxn ang="0">
                <a:pos x="334" y="414"/>
              </a:cxn>
              <a:cxn ang="0">
                <a:pos x="300" y="410"/>
              </a:cxn>
              <a:cxn ang="0">
                <a:pos x="362" y="432"/>
              </a:cxn>
              <a:cxn ang="0">
                <a:pos x="384" y="458"/>
              </a:cxn>
            </a:cxnLst>
            <a:rect l="0" t="0" r="r" b="b"/>
            <a:pathLst>
              <a:path w="484" h="458">
                <a:moveTo>
                  <a:pt x="384" y="458"/>
                </a:moveTo>
                <a:lnTo>
                  <a:pt x="384" y="458"/>
                </a:lnTo>
                <a:lnTo>
                  <a:pt x="390" y="448"/>
                </a:lnTo>
                <a:lnTo>
                  <a:pt x="390" y="448"/>
                </a:lnTo>
                <a:lnTo>
                  <a:pt x="370" y="434"/>
                </a:lnTo>
                <a:lnTo>
                  <a:pt x="348" y="416"/>
                </a:lnTo>
                <a:lnTo>
                  <a:pt x="348" y="416"/>
                </a:lnTo>
                <a:lnTo>
                  <a:pt x="348" y="416"/>
                </a:lnTo>
                <a:lnTo>
                  <a:pt x="334" y="396"/>
                </a:lnTo>
                <a:lnTo>
                  <a:pt x="302" y="362"/>
                </a:lnTo>
                <a:lnTo>
                  <a:pt x="302" y="362"/>
                </a:lnTo>
                <a:lnTo>
                  <a:pt x="302" y="346"/>
                </a:lnTo>
                <a:lnTo>
                  <a:pt x="302" y="346"/>
                </a:lnTo>
                <a:lnTo>
                  <a:pt x="282" y="344"/>
                </a:lnTo>
                <a:lnTo>
                  <a:pt x="262" y="322"/>
                </a:lnTo>
                <a:lnTo>
                  <a:pt x="262" y="322"/>
                </a:lnTo>
                <a:lnTo>
                  <a:pt x="256" y="292"/>
                </a:lnTo>
                <a:lnTo>
                  <a:pt x="256" y="292"/>
                </a:lnTo>
                <a:lnTo>
                  <a:pt x="200" y="240"/>
                </a:lnTo>
                <a:lnTo>
                  <a:pt x="200" y="240"/>
                </a:lnTo>
                <a:lnTo>
                  <a:pt x="198" y="210"/>
                </a:lnTo>
                <a:lnTo>
                  <a:pt x="198" y="210"/>
                </a:lnTo>
                <a:lnTo>
                  <a:pt x="182" y="188"/>
                </a:lnTo>
                <a:lnTo>
                  <a:pt x="180" y="146"/>
                </a:lnTo>
                <a:lnTo>
                  <a:pt x="204" y="140"/>
                </a:lnTo>
                <a:lnTo>
                  <a:pt x="204" y="140"/>
                </a:lnTo>
                <a:lnTo>
                  <a:pt x="212" y="154"/>
                </a:lnTo>
                <a:lnTo>
                  <a:pt x="220" y="154"/>
                </a:lnTo>
                <a:lnTo>
                  <a:pt x="220" y="154"/>
                </a:lnTo>
                <a:lnTo>
                  <a:pt x="224" y="142"/>
                </a:lnTo>
                <a:lnTo>
                  <a:pt x="256" y="132"/>
                </a:lnTo>
                <a:lnTo>
                  <a:pt x="288" y="130"/>
                </a:lnTo>
                <a:lnTo>
                  <a:pt x="288" y="130"/>
                </a:lnTo>
                <a:lnTo>
                  <a:pt x="320" y="136"/>
                </a:lnTo>
                <a:lnTo>
                  <a:pt x="320" y="136"/>
                </a:lnTo>
                <a:lnTo>
                  <a:pt x="332" y="156"/>
                </a:lnTo>
                <a:lnTo>
                  <a:pt x="332" y="156"/>
                </a:lnTo>
                <a:lnTo>
                  <a:pt x="368" y="156"/>
                </a:lnTo>
                <a:lnTo>
                  <a:pt x="368" y="156"/>
                </a:lnTo>
                <a:lnTo>
                  <a:pt x="382" y="150"/>
                </a:lnTo>
                <a:lnTo>
                  <a:pt x="420" y="152"/>
                </a:lnTo>
                <a:lnTo>
                  <a:pt x="434" y="160"/>
                </a:lnTo>
                <a:lnTo>
                  <a:pt x="434" y="160"/>
                </a:lnTo>
                <a:lnTo>
                  <a:pt x="432" y="176"/>
                </a:lnTo>
                <a:lnTo>
                  <a:pt x="432" y="176"/>
                </a:lnTo>
                <a:lnTo>
                  <a:pt x="446" y="184"/>
                </a:lnTo>
                <a:lnTo>
                  <a:pt x="446" y="184"/>
                </a:lnTo>
                <a:lnTo>
                  <a:pt x="452" y="182"/>
                </a:lnTo>
                <a:lnTo>
                  <a:pt x="452" y="182"/>
                </a:lnTo>
                <a:lnTo>
                  <a:pt x="458" y="174"/>
                </a:lnTo>
                <a:lnTo>
                  <a:pt x="464" y="156"/>
                </a:lnTo>
                <a:lnTo>
                  <a:pt x="464" y="156"/>
                </a:lnTo>
                <a:lnTo>
                  <a:pt x="484" y="148"/>
                </a:lnTo>
                <a:lnTo>
                  <a:pt x="484" y="148"/>
                </a:lnTo>
                <a:lnTo>
                  <a:pt x="474" y="138"/>
                </a:lnTo>
                <a:lnTo>
                  <a:pt x="474" y="138"/>
                </a:lnTo>
                <a:lnTo>
                  <a:pt x="446" y="126"/>
                </a:lnTo>
                <a:lnTo>
                  <a:pt x="446" y="126"/>
                </a:lnTo>
                <a:lnTo>
                  <a:pt x="450" y="102"/>
                </a:lnTo>
                <a:lnTo>
                  <a:pt x="450" y="102"/>
                </a:lnTo>
                <a:lnTo>
                  <a:pt x="438" y="100"/>
                </a:lnTo>
                <a:lnTo>
                  <a:pt x="424" y="58"/>
                </a:lnTo>
                <a:lnTo>
                  <a:pt x="428" y="56"/>
                </a:lnTo>
                <a:lnTo>
                  <a:pt x="428" y="56"/>
                </a:lnTo>
                <a:lnTo>
                  <a:pt x="422" y="58"/>
                </a:lnTo>
                <a:lnTo>
                  <a:pt x="422" y="58"/>
                </a:lnTo>
                <a:lnTo>
                  <a:pt x="400" y="84"/>
                </a:lnTo>
                <a:lnTo>
                  <a:pt x="366" y="80"/>
                </a:lnTo>
                <a:lnTo>
                  <a:pt x="340" y="70"/>
                </a:lnTo>
                <a:lnTo>
                  <a:pt x="340" y="70"/>
                </a:lnTo>
                <a:lnTo>
                  <a:pt x="322" y="50"/>
                </a:lnTo>
                <a:lnTo>
                  <a:pt x="322" y="50"/>
                </a:lnTo>
                <a:lnTo>
                  <a:pt x="296" y="44"/>
                </a:lnTo>
                <a:lnTo>
                  <a:pt x="296" y="44"/>
                </a:lnTo>
                <a:lnTo>
                  <a:pt x="284" y="18"/>
                </a:lnTo>
                <a:lnTo>
                  <a:pt x="284" y="18"/>
                </a:lnTo>
                <a:lnTo>
                  <a:pt x="250" y="0"/>
                </a:lnTo>
                <a:lnTo>
                  <a:pt x="252" y="4"/>
                </a:lnTo>
                <a:lnTo>
                  <a:pt x="234" y="10"/>
                </a:lnTo>
                <a:lnTo>
                  <a:pt x="234" y="10"/>
                </a:lnTo>
                <a:lnTo>
                  <a:pt x="222" y="4"/>
                </a:lnTo>
                <a:lnTo>
                  <a:pt x="222" y="4"/>
                </a:lnTo>
                <a:lnTo>
                  <a:pt x="190" y="8"/>
                </a:lnTo>
                <a:lnTo>
                  <a:pt x="190" y="8"/>
                </a:lnTo>
                <a:lnTo>
                  <a:pt x="182" y="20"/>
                </a:lnTo>
                <a:lnTo>
                  <a:pt x="182" y="20"/>
                </a:lnTo>
                <a:lnTo>
                  <a:pt x="192" y="50"/>
                </a:lnTo>
                <a:lnTo>
                  <a:pt x="192" y="50"/>
                </a:lnTo>
                <a:lnTo>
                  <a:pt x="168" y="54"/>
                </a:lnTo>
                <a:lnTo>
                  <a:pt x="168" y="54"/>
                </a:lnTo>
                <a:lnTo>
                  <a:pt x="156" y="84"/>
                </a:lnTo>
                <a:lnTo>
                  <a:pt x="156" y="84"/>
                </a:lnTo>
                <a:lnTo>
                  <a:pt x="154" y="108"/>
                </a:lnTo>
                <a:lnTo>
                  <a:pt x="128" y="106"/>
                </a:lnTo>
                <a:lnTo>
                  <a:pt x="96" y="92"/>
                </a:lnTo>
                <a:lnTo>
                  <a:pt x="96" y="92"/>
                </a:lnTo>
                <a:lnTo>
                  <a:pt x="88" y="80"/>
                </a:lnTo>
                <a:lnTo>
                  <a:pt x="76" y="80"/>
                </a:lnTo>
                <a:lnTo>
                  <a:pt x="76" y="80"/>
                </a:lnTo>
                <a:lnTo>
                  <a:pt x="64" y="88"/>
                </a:lnTo>
                <a:lnTo>
                  <a:pt x="64" y="88"/>
                </a:lnTo>
                <a:lnTo>
                  <a:pt x="50" y="84"/>
                </a:lnTo>
                <a:lnTo>
                  <a:pt x="50" y="84"/>
                </a:lnTo>
                <a:lnTo>
                  <a:pt x="38" y="90"/>
                </a:lnTo>
                <a:lnTo>
                  <a:pt x="26" y="96"/>
                </a:lnTo>
                <a:lnTo>
                  <a:pt x="10" y="90"/>
                </a:lnTo>
                <a:lnTo>
                  <a:pt x="12" y="88"/>
                </a:lnTo>
                <a:lnTo>
                  <a:pt x="0" y="94"/>
                </a:lnTo>
                <a:lnTo>
                  <a:pt x="0" y="128"/>
                </a:lnTo>
                <a:lnTo>
                  <a:pt x="12" y="150"/>
                </a:lnTo>
                <a:lnTo>
                  <a:pt x="28" y="168"/>
                </a:lnTo>
                <a:lnTo>
                  <a:pt x="42" y="158"/>
                </a:lnTo>
                <a:lnTo>
                  <a:pt x="50" y="142"/>
                </a:lnTo>
                <a:lnTo>
                  <a:pt x="56" y="120"/>
                </a:lnTo>
                <a:lnTo>
                  <a:pt x="66" y="112"/>
                </a:lnTo>
                <a:lnTo>
                  <a:pt x="84" y="120"/>
                </a:lnTo>
                <a:lnTo>
                  <a:pt x="92" y="124"/>
                </a:lnTo>
                <a:lnTo>
                  <a:pt x="106" y="150"/>
                </a:lnTo>
                <a:lnTo>
                  <a:pt x="104" y="172"/>
                </a:lnTo>
                <a:lnTo>
                  <a:pt x="112" y="200"/>
                </a:lnTo>
                <a:lnTo>
                  <a:pt x="138" y="220"/>
                </a:lnTo>
                <a:lnTo>
                  <a:pt x="156" y="228"/>
                </a:lnTo>
                <a:lnTo>
                  <a:pt x="166" y="240"/>
                </a:lnTo>
                <a:lnTo>
                  <a:pt x="164" y="250"/>
                </a:lnTo>
                <a:lnTo>
                  <a:pt x="154" y="244"/>
                </a:lnTo>
                <a:lnTo>
                  <a:pt x="136" y="242"/>
                </a:lnTo>
                <a:lnTo>
                  <a:pt x="120" y="242"/>
                </a:lnTo>
                <a:lnTo>
                  <a:pt x="114" y="250"/>
                </a:lnTo>
                <a:lnTo>
                  <a:pt x="126" y="262"/>
                </a:lnTo>
                <a:lnTo>
                  <a:pt x="150" y="268"/>
                </a:lnTo>
                <a:lnTo>
                  <a:pt x="164" y="286"/>
                </a:lnTo>
                <a:lnTo>
                  <a:pt x="178" y="292"/>
                </a:lnTo>
                <a:lnTo>
                  <a:pt x="186" y="300"/>
                </a:lnTo>
                <a:lnTo>
                  <a:pt x="186" y="322"/>
                </a:lnTo>
                <a:lnTo>
                  <a:pt x="208" y="340"/>
                </a:lnTo>
                <a:lnTo>
                  <a:pt x="218" y="334"/>
                </a:lnTo>
                <a:lnTo>
                  <a:pt x="238" y="344"/>
                </a:lnTo>
                <a:lnTo>
                  <a:pt x="264" y="360"/>
                </a:lnTo>
                <a:lnTo>
                  <a:pt x="288" y="378"/>
                </a:lnTo>
                <a:lnTo>
                  <a:pt x="320" y="404"/>
                </a:lnTo>
                <a:lnTo>
                  <a:pt x="334" y="414"/>
                </a:lnTo>
                <a:lnTo>
                  <a:pt x="326" y="418"/>
                </a:lnTo>
                <a:lnTo>
                  <a:pt x="310" y="404"/>
                </a:lnTo>
                <a:lnTo>
                  <a:pt x="300" y="410"/>
                </a:lnTo>
                <a:lnTo>
                  <a:pt x="312" y="420"/>
                </a:lnTo>
                <a:lnTo>
                  <a:pt x="344" y="426"/>
                </a:lnTo>
                <a:lnTo>
                  <a:pt x="362" y="432"/>
                </a:lnTo>
                <a:lnTo>
                  <a:pt x="380" y="454"/>
                </a:lnTo>
                <a:lnTo>
                  <a:pt x="384" y="458"/>
                </a:lnTo>
                <a:lnTo>
                  <a:pt x="384" y="45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6" name="Freeform 69"/>
          <p:cNvSpPr>
            <a:spLocks/>
          </p:cNvSpPr>
          <p:nvPr/>
        </p:nvSpPr>
        <p:spPr bwMode="auto">
          <a:xfrm>
            <a:off x="5386388" y="4961707"/>
            <a:ext cx="568325" cy="652183"/>
          </a:xfrm>
          <a:custGeom>
            <a:avLst/>
            <a:gdLst/>
            <a:ahLst/>
            <a:cxnLst>
              <a:cxn ang="0">
                <a:pos x="86" y="442"/>
              </a:cxn>
              <a:cxn ang="0">
                <a:pos x="100" y="418"/>
              </a:cxn>
              <a:cxn ang="0">
                <a:pos x="128" y="420"/>
              </a:cxn>
              <a:cxn ang="0">
                <a:pos x="160" y="460"/>
              </a:cxn>
              <a:cxn ang="0">
                <a:pos x="184" y="486"/>
              </a:cxn>
              <a:cxn ang="0">
                <a:pos x="174" y="494"/>
              </a:cxn>
              <a:cxn ang="0">
                <a:pos x="192" y="506"/>
              </a:cxn>
              <a:cxn ang="0">
                <a:pos x="208" y="476"/>
              </a:cxn>
              <a:cxn ang="0">
                <a:pos x="232" y="472"/>
              </a:cxn>
              <a:cxn ang="0">
                <a:pos x="278" y="452"/>
              </a:cxn>
              <a:cxn ang="0">
                <a:pos x="348" y="380"/>
              </a:cxn>
              <a:cxn ang="0">
                <a:pos x="374" y="366"/>
              </a:cxn>
              <a:cxn ang="0">
                <a:pos x="372" y="340"/>
              </a:cxn>
              <a:cxn ang="0">
                <a:pos x="334" y="310"/>
              </a:cxn>
              <a:cxn ang="0">
                <a:pos x="354" y="246"/>
              </a:cxn>
              <a:cxn ang="0">
                <a:pos x="346" y="218"/>
              </a:cxn>
              <a:cxn ang="0">
                <a:pos x="348" y="198"/>
              </a:cxn>
              <a:cxn ang="0">
                <a:pos x="334" y="194"/>
              </a:cxn>
              <a:cxn ang="0">
                <a:pos x="304" y="206"/>
              </a:cxn>
              <a:cxn ang="0">
                <a:pos x="246" y="180"/>
              </a:cxn>
              <a:cxn ang="0">
                <a:pos x="252" y="144"/>
              </a:cxn>
              <a:cxn ang="0">
                <a:pos x="208" y="108"/>
              </a:cxn>
              <a:cxn ang="0">
                <a:pos x="204" y="64"/>
              </a:cxn>
              <a:cxn ang="0">
                <a:pos x="156" y="24"/>
              </a:cxn>
              <a:cxn ang="0">
                <a:pos x="132" y="12"/>
              </a:cxn>
              <a:cxn ang="0">
                <a:pos x="98" y="2"/>
              </a:cxn>
              <a:cxn ang="0">
                <a:pos x="78" y="26"/>
              </a:cxn>
              <a:cxn ang="0">
                <a:pos x="56" y="70"/>
              </a:cxn>
              <a:cxn ang="0">
                <a:pos x="70" y="72"/>
              </a:cxn>
              <a:cxn ang="0">
                <a:pos x="90" y="108"/>
              </a:cxn>
              <a:cxn ang="0">
                <a:pos x="82" y="136"/>
              </a:cxn>
              <a:cxn ang="0">
                <a:pos x="76" y="150"/>
              </a:cxn>
              <a:cxn ang="0">
                <a:pos x="92" y="188"/>
              </a:cxn>
              <a:cxn ang="0">
                <a:pos x="72" y="218"/>
              </a:cxn>
              <a:cxn ang="0">
                <a:pos x="106" y="254"/>
              </a:cxn>
              <a:cxn ang="0">
                <a:pos x="76" y="270"/>
              </a:cxn>
              <a:cxn ang="0">
                <a:pos x="90" y="314"/>
              </a:cxn>
              <a:cxn ang="0">
                <a:pos x="88" y="318"/>
              </a:cxn>
              <a:cxn ang="0">
                <a:pos x="58" y="322"/>
              </a:cxn>
              <a:cxn ang="0">
                <a:pos x="66" y="342"/>
              </a:cxn>
              <a:cxn ang="0">
                <a:pos x="32" y="350"/>
              </a:cxn>
              <a:cxn ang="0">
                <a:pos x="42" y="366"/>
              </a:cxn>
              <a:cxn ang="0">
                <a:pos x="26" y="404"/>
              </a:cxn>
              <a:cxn ang="0">
                <a:pos x="16" y="414"/>
              </a:cxn>
              <a:cxn ang="0">
                <a:pos x="78" y="498"/>
              </a:cxn>
            </a:cxnLst>
            <a:rect l="0" t="0" r="r" b="b"/>
            <a:pathLst>
              <a:path w="374" h="506">
                <a:moveTo>
                  <a:pt x="78" y="498"/>
                </a:moveTo>
                <a:lnTo>
                  <a:pt x="78" y="464"/>
                </a:lnTo>
                <a:lnTo>
                  <a:pt x="86" y="442"/>
                </a:lnTo>
                <a:lnTo>
                  <a:pt x="98" y="420"/>
                </a:lnTo>
                <a:lnTo>
                  <a:pt x="100" y="418"/>
                </a:lnTo>
                <a:lnTo>
                  <a:pt x="100" y="418"/>
                </a:lnTo>
                <a:lnTo>
                  <a:pt x="112" y="424"/>
                </a:lnTo>
                <a:lnTo>
                  <a:pt x="112" y="424"/>
                </a:lnTo>
                <a:lnTo>
                  <a:pt x="128" y="420"/>
                </a:lnTo>
                <a:lnTo>
                  <a:pt x="154" y="448"/>
                </a:lnTo>
                <a:lnTo>
                  <a:pt x="154" y="448"/>
                </a:lnTo>
                <a:lnTo>
                  <a:pt x="160" y="460"/>
                </a:lnTo>
                <a:lnTo>
                  <a:pt x="160" y="460"/>
                </a:lnTo>
                <a:lnTo>
                  <a:pt x="176" y="464"/>
                </a:lnTo>
                <a:lnTo>
                  <a:pt x="184" y="486"/>
                </a:lnTo>
                <a:lnTo>
                  <a:pt x="184" y="486"/>
                </a:lnTo>
                <a:lnTo>
                  <a:pt x="174" y="494"/>
                </a:lnTo>
                <a:lnTo>
                  <a:pt x="174" y="494"/>
                </a:lnTo>
                <a:lnTo>
                  <a:pt x="192" y="504"/>
                </a:lnTo>
                <a:lnTo>
                  <a:pt x="192" y="506"/>
                </a:lnTo>
                <a:lnTo>
                  <a:pt x="192" y="506"/>
                </a:lnTo>
                <a:lnTo>
                  <a:pt x="202" y="500"/>
                </a:lnTo>
                <a:lnTo>
                  <a:pt x="202" y="500"/>
                </a:lnTo>
                <a:lnTo>
                  <a:pt x="208" y="476"/>
                </a:lnTo>
                <a:lnTo>
                  <a:pt x="222" y="464"/>
                </a:lnTo>
                <a:lnTo>
                  <a:pt x="222" y="464"/>
                </a:lnTo>
                <a:lnTo>
                  <a:pt x="232" y="472"/>
                </a:lnTo>
                <a:lnTo>
                  <a:pt x="232" y="472"/>
                </a:lnTo>
                <a:lnTo>
                  <a:pt x="250" y="460"/>
                </a:lnTo>
                <a:lnTo>
                  <a:pt x="278" y="452"/>
                </a:lnTo>
                <a:lnTo>
                  <a:pt x="336" y="452"/>
                </a:lnTo>
                <a:lnTo>
                  <a:pt x="348" y="380"/>
                </a:lnTo>
                <a:lnTo>
                  <a:pt x="348" y="380"/>
                </a:lnTo>
                <a:lnTo>
                  <a:pt x="368" y="380"/>
                </a:lnTo>
                <a:lnTo>
                  <a:pt x="368" y="380"/>
                </a:lnTo>
                <a:lnTo>
                  <a:pt x="374" y="366"/>
                </a:lnTo>
                <a:lnTo>
                  <a:pt x="374" y="366"/>
                </a:lnTo>
                <a:lnTo>
                  <a:pt x="372" y="340"/>
                </a:lnTo>
                <a:lnTo>
                  <a:pt x="372" y="340"/>
                </a:lnTo>
                <a:lnTo>
                  <a:pt x="356" y="322"/>
                </a:lnTo>
                <a:lnTo>
                  <a:pt x="356" y="322"/>
                </a:lnTo>
                <a:lnTo>
                  <a:pt x="334" y="310"/>
                </a:lnTo>
                <a:lnTo>
                  <a:pt x="334" y="264"/>
                </a:lnTo>
                <a:lnTo>
                  <a:pt x="334" y="264"/>
                </a:lnTo>
                <a:lnTo>
                  <a:pt x="354" y="246"/>
                </a:lnTo>
                <a:lnTo>
                  <a:pt x="346" y="234"/>
                </a:lnTo>
                <a:lnTo>
                  <a:pt x="346" y="218"/>
                </a:lnTo>
                <a:lnTo>
                  <a:pt x="346" y="218"/>
                </a:lnTo>
                <a:lnTo>
                  <a:pt x="360" y="214"/>
                </a:lnTo>
                <a:lnTo>
                  <a:pt x="360" y="214"/>
                </a:lnTo>
                <a:lnTo>
                  <a:pt x="348" y="198"/>
                </a:lnTo>
                <a:lnTo>
                  <a:pt x="348" y="198"/>
                </a:lnTo>
                <a:lnTo>
                  <a:pt x="334" y="194"/>
                </a:lnTo>
                <a:lnTo>
                  <a:pt x="334" y="194"/>
                </a:lnTo>
                <a:lnTo>
                  <a:pt x="322" y="218"/>
                </a:lnTo>
                <a:lnTo>
                  <a:pt x="322" y="218"/>
                </a:lnTo>
                <a:lnTo>
                  <a:pt x="304" y="206"/>
                </a:lnTo>
                <a:lnTo>
                  <a:pt x="304" y="206"/>
                </a:lnTo>
                <a:lnTo>
                  <a:pt x="266" y="196"/>
                </a:lnTo>
                <a:lnTo>
                  <a:pt x="246" y="180"/>
                </a:lnTo>
                <a:lnTo>
                  <a:pt x="246" y="180"/>
                </a:lnTo>
                <a:lnTo>
                  <a:pt x="252" y="144"/>
                </a:lnTo>
                <a:lnTo>
                  <a:pt x="252" y="144"/>
                </a:lnTo>
                <a:lnTo>
                  <a:pt x="224" y="106"/>
                </a:lnTo>
                <a:lnTo>
                  <a:pt x="224" y="106"/>
                </a:lnTo>
                <a:lnTo>
                  <a:pt x="208" y="108"/>
                </a:lnTo>
                <a:lnTo>
                  <a:pt x="208" y="108"/>
                </a:lnTo>
                <a:lnTo>
                  <a:pt x="204" y="64"/>
                </a:lnTo>
                <a:lnTo>
                  <a:pt x="204" y="64"/>
                </a:lnTo>
                <a:lnTo>
                  <a:pt x="194" y="46"/>
                </a:lnTo>
                <a:lnTo>
                  <a:pt x="194" y="46"/>
                </a:lnTo>
                <a:lnTo>
                  <a:pt x="156" y="24"/>
                </a:lnTo>
                <a:lnTo>
                  <a:pt x="152" y="10"/>
                </a:lnTo>
                <a:lnTo>
                  <a:pt x="132" y="12"/>
                </a:lnTo>
                <a:lnTo>
                  <a:pt x="132" y="12"/>
                </a:lnTo>
                <a:lnTo>
                  <a:pt x="116" y="0"/>
                </a:lnTo>
                <a:lnTo>
                  <a:pt x="116" y="0"/>
                </a:lnTo>
                <a:lnTo>
                  <a:pt x="98" y="2"/>
                </a:lnTo>
                <a:lnTo>
                  <a:pt x="98" y="2"/>
                </a:lnTo>
                <a:lnTo>
                  <a:pt x="78" y="26"/>
                </a:lnTo>
                <a:lnTo>
                  <a:pt x="78" y="26"/>
                </a:lnTo>
                <a:lnTo>
                  <a:pt x="44" y="32"/>
                </a:lnTo>
                <a:lnTo>
                  <a:pt x="44" y="32"/>
                </a:lnTo>
                <a:lnTo>
                  <a:pt x="56" y="70"/>
                </a:lnTo>
                <a:lnTo>
                  <a:pt x="56" y="70"/>
                </a:lnTo>
                <a:lnTo>
                  <a:pt x="70" y="72"/>
                </a:lnTo>
                <a:lnTo>
                  <a:pt x="70" y="72"/>
                </a:lnTo>
                <a:lnTo>
                  <a:pt x="66" y="98"/>
                </a:lnTo>
                <a:lnTo>
                  <a:pt x="66" y="98"/>
                </a:lnTo>
                <a:lnTo>
                  <a:pt x="90" y="108"/>
                </a:lnTo>
                <a:lnTo>
                  <a:pt x="106" y="126"/>
                </a:lnTo>
                <a:lnTo>
                  <a:pt x="106" y="126"/>
                </a:lnTo>
                <a:lnTo>
                  <a:pt x="82" y="136"/>
                </a:lnTo>
                <a:lnTo>
                  <a:pt x="82" y="136"/>
                </a:lnTo>
                <a:lnTo>
                  <a:pt x="76" y="150"/>
                </a:lnTo>
                <a:lnTo>
                  <a:pt x="76" y="150"/>
                </a:lnTo>
                <a:lnTo>
                  <a:pt x="88" y="160"/>
                </a:lnTo>
                <a:lnTo>
                  <a:pt x="92" y="188"/>
                </a:lnTo>
                <a:lnTo>
                  <a:pt x="92" y="188"/>
                </a:lnTo>
                <a:lnTo>
                  <a:pt x="72" y="200"/>
                </a:lnTo>
                <a:lnTo>
                  <a:pt x="72" y="218"/>
                </a:lnTo>
                <a:lnTo>
                  <a:pt x="72" y="218"/>
                </a:lnTo>
                <a:lnTo>
                  <a:pt x="98" y="238"/>
                </a:lnTo>
                <a:lnTo>
                  <a:pt x="106" y="254"/>
                </a:lnTo>
                <a:lnTo>
                  <a:pt x="106" y="254"/>
                </a:lnTo>
                <a:lnTo>
                  <a:pt x="80" y="260"/>
                </a:lnTo>
                <a:lnTo>
                  <a:pt x="80" y="260"/>
                </a:lnTo>
                <a:lnTo>
                  <a:pt x="76" y="270"/>
                </a:lnTo>
                <a:lnTo>
                  <a:pt x="76" y="270"/>
                </a:lnTo>
                <a:lnTo>
                  <a:pt x="88" y="276"/>
                </a:lnTo>
                <a:lnTo>
                  <a:pt x="90" y="314"/>
                </a:lnTo>
                <a:lnTo>
                  <a:pt x="88" y="314"/>
                </a:lnTo>
                <a:lnTo>
                  <a:pt x="88" y="318"/>
                </a:lnTo>
                <a:lnTo>
                  <a:pt x="88" y="318"/>
                </a:lnTo>
                <a:lnTo>
                  <a:pt x="68" y="318"/>
                </a:lnTo>
                <a:lnTo>
                  <a:pt x="68" y="318"/>
                </a:lnTo>
                <a:lnTo>
                  <a:pt x="58" y="322"/>
                </a:lnTo>
                <a:lnTo>
                  <a:pt x="58" y="322"/>
                </a:lnTo>
                <a:lnTo>
                  <a:pt x="66" y="342"/>
                </a:lnTo>
                <a:lnTo>
                  <a:pt x="66" y="342"/>
                </a:lnTo>
                <a:lnTo>
                  <a:pt x="40" y="344"/>
                </a:lnTo>
                <a:lnTo>
                  <a:pt x="40" y="344"/>
                </a:lnTo>
                <a:lnTo>
                  <a:pt x="32" y="350"/>
                </a:lnTo>
                <a:lnTo>
                  <a:pt x="32" y="350"/>
                </a:lnTo>
                <a:lnTo>
                  <a:pt x="42" y="366"/>
                </a:lnTo>
                <a:lnTo>
                  <a:pt x="42" y="366"/>
                </a:lnTo>
                <a:lnTo>
                  <a:pt x="24" y="376"/>
                </a:lnTo>
                <a:lnTo>
                  <a:pt x="24" y="376"/>
                </a:lnTo>
                <a:lnTo>
                  <a:pt x="26" y="404"/>
                </a:lnTo>
                <a:lnTo>
                  <a:pt x="26" y="406"/>
                </a:lnTo>
                <a:lnTo>
                  <a:pt x="26" y="406"/>
                </a:lnTo>
                <a:lnTo>
                  <a:pt x="16" y="414"/>
                </a:lnTo>
                <a:lnTo>
                  <a:pt x="16" y="414"/>
                </a:lnTo>
                <a:lnTo>
                  <a:pt x="0" y="442"/>
                </a:lnTo>
                <a:lnTo>
                  <a:pt x="78" y="498"/>
                </a:lnTo>
                <a:lnTo>
                  <a:pt x="78" y="49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7" name="Freeform 70"/>
          <p:cNvSpPr>
            <a:spLocks/>
          </p:cNvSpPr>
          <p:nvPr/>
        </p:nvSpPr>
        <p:spPr bwMode="auto">
          <a:xfrm>
            <a:off x="5513388" y="5511889"/>
            <a:ext cx="211138" cy="429637"/>
          </a:xfrm>
          <a:custGeom>
            <a:avLst/>
            <a:gdLst/>
            <a:ahLst/>
            <a:cxnLst>
              <a:cxn ang="0">
                <a:pos x="18" y="92"/>
              </a:cxn>
              <a:cxn ang="0">
                <a:pos x="12" y="122"/>
              </a:cxn>
              <a:cxn ang="0">
                <a:pos x="10" y="176"/>
              </a:cxn>
              <a:cxn ang="0">
                <a:pos x="12" y="198"/>
              </a:cxn>
              <a:cxn ang="0">
                <a:pos x="0" y="252"/>
              </a:cxn>
              <a:cxn ang="0">
                <a:pos x="42" y="302"/>
              </a:cxn>
              <a:cxn ang="0">
                <a:pos x="68" y="334"/>
              </a:cxn>
              <a:cxn ang="0">
                <a:pos x="66" y="328"/>
              </a:cxn>
              <a:cxn ang="0">
                <a:pos x="76" y="326"/>
              </a:cxn>
              <a:cxn ang="0">
                <a:pos x="82" y="312"/>
              </a:cxn>
              <a:cxn ang="0">
                <a:pos x="82" y="276"/>
              </a:cxn>
              <a:cxn ang="0">
                <a:pos x="112" y="272"/>
              </a:cxn>
              <a:cxn ang="0">
                <a:pos x="114" y="248"/>
              </a:cxn>
              <a:cxn ang="0">
                <a:pos x="128" y="238"/>
              </a:cxn>
              <a:cxn ang="0">
                <a:pos x="138" y="208"/>
              </a:cxn>
              <a:cxn ang="0">
                <a:pos x="130" y="192"/>
              </a:cxn>
              <a:cxn ang="0">
                <a:pos x="88" y="186"/>
              </a:cxn>
              <a:cxn ang="0">
                <a:pos x="96" y="160"/>
              </a:cxn>
              <a:cxn ang="0">
                <a:pos x="82" y="144"/>
              </a:cxn>
              <a:cxn ang="0">
                <a:pos x="82" y="142"/>
              </a:cxn>
              <a:cxn ang="0">
                <a:pos x="88" y="114"/>
              </a:cxn>
              <a:cxn ang="0">
                <a:pos x="100" y="82"/>
              </a:cxn>
              <a:cxn ang="0">
                <a:pos x="80" y="70"/>
              </a:cxn>
              <a:cxn ang="0">
                <a:pos x="92" y="58"/>
              </a:cxn>
              <a:cxn ang="0">
                <a:pos x="86" y="44"/>
              </a:cxn>
              <a:cxn ang="0">
                <a:pos x="72" y="40"/>
              </a:cxn>
              <a:cxn ang="0">
                <a:pos x="64" y="26"/>
              </a:cxn>
              <a:cxn ang="0">
                <a:pos x="42" y="2"/>
              </a:cxn>
              <a:cxn ang="0">
                <a:pos x="26" y="6"/>
              </a:cxn>
              <a:cxn ang="0">
                <a:pos x="18" y="0"/>
              </a:cxn>
              <a:cxn ang="0">
                <a:pos x="8" y="18"/>
              </a:cxn>
              <a:cxn ang="0">
                <a:pos x="0" y="40"/>
              </a:cxn>
            </a:cxnLst>
            <a:rect l="0" t="0" r="r" b="b"/>
            <a:pathLst>
              <a:path w="138" h="334">
                <a:moveTo>
                  <a:pt x="0" y="76"/>
                </a:moveTo>
                <a:lnTo>
                  <a:pt x="18" y="92"/>
                </a:lnTo>
                <a:lnTo>
                  <a:pt x="18" y="114"/>
                </a:lnTo>
                <a:lnTo>
                  <a:pt x="12" y="122"/>
                </a:lnTo>
                <a:lnTo>
                  <a:pt x="8" y="148"/>
                </a:lnTo>
                <a:lnTo>
                  <a:pt x="10" y="176"/>
                </a:lnTo>
                <a:lnTo>
                  <a:pt x="16" y="186"/>
                </a:lnTo>
                <a:lnTo>
                  <a:pt x="12" y="198"/>
                </a:lnTo>
                <a:lnTo>
                  <a:pt x="0" y="202"/>
                </a:lnTo>
                <a:lnTo>
                  <a:pt x="0" y="252"/>
                </a:lnTo>
                <a:lnTo>
                  <a:pt x="12" y="266"/>
                </a:lnTo>
                <a:lnTo>
                  <a:pt x="42" y="302"/>
                </a:lnTo>
                <a:lnTo>
                  <a:pt x="56" y="324"/>
                </a:lnTo>
                <a:lnTo>
                  <a:pt x="68" y="334"/>
                </a:lnTo>
                <a:lnTo>
                  <a:pt x="66" y="328"/>
                </a:lnTo>
                <a:lnTo>
                  <a:pt x="66" y="328"/>
                </a:lnTo>
                <a:lnTo>
                  <a:pt x="76" y="326"/>
                </a:lnTo>
                <a:lnTo>
                  <a:pt x="76" y="326"/>
                </a:lnTo>
                <a:lnTo>
                  <a:pt x="82" y="312"/>
                </a:lnTo>
                <a:lnTo>
                  <a:pt x="82" y="312"/>
                </a:lnTo>
                <a:lnTo>
                  <a:pt x="82" y="276"/>
                </a:lnTo>
                <a:lnTo>
                  <a:pt x="82" y="276"/>
                </a:lnTo>
                <a:lnTo>
                  <a:pt x="112" y="272"/>
                </a:lnTo>
                <a:lnTo>
                  <a:pt x="112" y="272"/>
                </a:lnTo>
                <a:lnTo>
                  <a:pt x="114" y="248"/>
                </a:lnTo>
                <a:lnTo>
                  <a:pt x="114" y="248"/>
                </a:lnTo>
                <a:lnTo>
                  <a:pt x="128" y="238"/>
                </a:lnTo>
                <a:lnTo>
                  <a:pt x="128" y="238"/>
                </a:lnTo>
                <a:lnTo>
                  <a:pt x="138" y="208"/>
                </a:lnTo>
                <a:lnTo>
                  <a:pt x="138" y="208"/>
                </a:lnTo>
                <a:lnTo>
                  <a:pt x="130" y="192"/>
                </a:lnTo>
                <a:lnTo>
                  <a:pt x="130" y="192"/>
                </a:lnTo>
                <a:lnTo>
                  <a:pt x="110" y="194"/>
                </a:lnTo>
                <a:lnTo>
                  <a:pt x="88" y="186"/>
                </a:lnTo>
                <a:lnTo>
                  <a:pt x="88" y="186"/>
                </a:lnTo>
                <a:lnTo>
                  <a:pt x="96" y="160"/>
                </a:lnTo>
                <a:lnTo>
                  <a:pt x="96" y="160"/>
                </a:lnTo>
                <a:lnTo>
                  <a:pt x="82" y="144"/>
                </a:lnTo>
                <a:lnTo>
                  <a:pt x="82" y="142"/>
                </a:lnTo>
                <a:lnTo>
                  <a:pt x="82" y="142"/>
                </a:lnTo>
                <a:lnTo>
                  <a:pt x="88" y="114"/>
                </a:lnTo>
                <a:lnTo>
                  <a:pt x="88" y="114"/>
                </a:lnTo>
                <a:lnTo>
                  <a:pt x="100" y="86"/>
                </a:lnTo>
                <a:lnTo>
                  <a:pt x="100" y="82"/>
                </a:lnTo>
                <a:lnTo>
                  <a:pt x="100" y="82"/>
                </a:lnTo>
                <a:lnTo>
                  <a:pt x="80" y="70"/>
                </a:lnTo>
                <a:lnTo>
                  <a:pt x="80" y="70"/>
                </a:lnTo>
                <a:lnTo>
                  <a:pt x="92" y="58"/>
                </a:lnTo>
                <a:lnTo>
                  <a:pt x="92" y="58"/>
                </a:lnTo>
                <a:lnTo>
                  <a:pt x="86" y="44"/>
                </a:lnTo>
                <a:lnTo>
                  <a:pt x="86" y="44"/>
                </a:lnTo>
                <a:lnTo>
                  <a:pt x="72" y="40"/>
                </a:lnTo>
                <a:lnTo>
                  <a:pt x="72" y="40"/>
                </a:lnTo>
                <a:lnTo>
                  <a:pt x="64" y="26"/>
                </a:lnTo>
                <a:lnTo>
                  <a:pt x="64" y="26"/>
                </a:lnTo>
                <a:lnTo>
                  <a:pt x="42" y="2"/>
                </a:lnTo>
                <a:lnTo>
                  <a:pt x="42" y="2"/>
                </a:lnTo>
                <a:lnTo>
                  <a:pt x="26" y="6"/>
                </a:lnTo>
                <a:lnTo>
                  <a:pt x="26" y="6"/>
                </a:lnTo>
                <a:lnTo>
                  <a:pt x="18" y="0"/>
                </a:lnTo>
                <a:lnTo>
                  <a:pt x="18" y="0"/>
                </a:lnTo>
                <a:lnTo>
                  <a:pt x="8" y="18"/>
                </a:lnTo>
                <a:lnTo>
                  <a:pt x="8" y="18"/>
                </a:lnTo>
                <a:lnTo>
                  <a:pt x="0" y="40"/>
                </a:lnTo>
                <a:lnTo>
                  <a:pt x="0" y="7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8" name="Freeform 71"/>
          <p:cNvSpPr>
            <a:spLocks/>
          </p:cNvSpPr>
          <p:nvPr/>
        </p:nvSpPr>
        <p:spPr bwMode="auto">
          <a:xfrm>
            <a:off x="6016625" y="6045072"/>
            <a:ext cx="228600" cy="142182"/>
          </a:xfrm>
          <a:custGeom>
            <a:avLst/>
            <a:gdLst/>
            <a:ahLst/>
            <a:cxnLst>
              <a:cxn ang="0">
                <a:pos x="150" y="92"/>
              </a:cxn>
              <a:cxn ang="0">
                <a:pos x="138" y="76"/>
              </a:cxn>
              <a:cxn ang="0">
                <a:pos x="112" y="58"/>
              </a:cxn>
              <a:cxn ang="0">
                <a:pos x="110" y="44"/>
              </a:cxn>
              <a:cxn ang="0">
                <a:pos x="104" y="32"/>
              </a:cxn>
              <a:cxn ang="0">
                <a:pos x="88" y="28"/>
              </a:cxn>
              <a:cxn ang="0">
                <a:pos x="78" y="34"/>
              </a:cxn>
              <a:cxn ang="0">
                <a:pos x="70" y="22"/>
              </a:cxn>
              <a:cxn ang="0">
                <a:pos x="64" y="18"/>
              </a:cxn>
              <a:cxn ang="0">
                <a:pos x="50" y="14"/>
              </a:cxn>
              <a:cxn ang="0">
                <a:pos x="30" y="0"/>
              </a:cxn>
              <a:cxn ang="0">
                <a:pos x="14" y="2"/>
              </a:cxn>
              <a:cxn ang="0">
                <a:pos x="0" y="10"/>
              </a:cxn>
              <a:cxn ang="0">
                <a:pos x="14" y="16"/>
              </a:cxn>
              <a:cxn ang="0">
                <a:pos x="30" y="28"/>
              </a:cxn>
              <a:cxn ang="0">
                <a:pos x="60" y="46"/>
              </a:cxn>
              <a:cxn ang="0">
                <a:pos x="86" y="58"/>
              </a:cxn>
              <a:cxn ang="0">
                <a:pos x="102" y="66"/>
              </a:cxn>
              <a:cxn ang="0">
                <a:pos x="114" y="88"/>
              </a:cxn>
              <a:cxn ang="0">
                <a:pos x="134" y="110"/>
              </a:cxn>
              <a:cxn ang="0">
                <a:pos x="146" y="102"/>
              </a:cxn>
              <a:cxn ang="0">
                <a:pos x="150" y="92"/>
              </a:cxn>
              <a:cxn ang="0">
                <a:pos x="150" y="92"/>
              </a:cxn>
            </a:cxnLst>
            <a:rect l="0" t="0" r="r" b="b"/>
            <a:pathLst>
              <a:path w="150" h="110">
                <a:moveTo>
                  <a:pt x="150" y="92"/>
                </a:moveTo>
                <a:lnTo>
                  <a:pt x="138" y="76"/>
                </a:lnTo>
                <a:lnTo>
                  <a:pt x="112" y="58"/>
                </a:lnTo>
                <a:lnTo>
                  <a:pt x="110" y="44"/>
                </a:lnTo>
                <a:lnTo>
                  <a:pt x="104" y="32"/>
                </a:lnTo>
                <a:lnTo>
                  <a:pt x="88" y="28"/>
                </a:lnTo>
                <a:lnTo>
                  <a:pt x="78" y="34"/>
                </a:lnTo>
                <a:lnTo>
                  <a:pt x="70" y="22"/>
                </a:lnTo>
                <a:lnTo>
                  <a:pt x="64" y="18"/>
                </a:lnTo>
                <a:lnTo>
                  <a:pt x="50" y="14"/>
                </a:lnTo>
                <a:lnTo>
                  <a:pt x="30" y="0"/>
                </a:lnTo>
                <a:lnTo>
                  <a:pt x="14" y="2"/>
                </a:lnTo>
                <a:lnTo>
                  <a:pt x="0" y="10"/>
                </a:lnTo>
                <a:lnTo>
                  <a:pt x="14" y="16"/>
                </a:lnTo>
                <a:lnTo>
                  <a:pt x="30" y="28"/>
                </a:lnTo>
                <a:lnTo>
                  <a:pt x="60" y="46"/>
                </a:lnTo>
                <a:lnTo>
                  <a:pt x="86" y="58"/>
                </a:lnTo>
                <a:lnTo>
                  <a:pt x="102" y="66"/>
                </a:lnTo>
                <a:lnTo>
                  <a:pt x="114" y="88"/>
                </a:lnTo>
                <a:lnTo>
                  <a:pt x="134" y="110"/>
                </a:lnTo>
                <a:lnTo>
                  <a:pt x="146" y="102"/>
                </a:lnTo>
                <a:lnTo>
                  <a:pt x="150" y="92"/>
                </a:lnTo>
                <a:lnTo>
                  <a:pt x="150" y="92"/>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9" name="Freeform 72"/>
          <p:cNvSpPr>
            <a:spLocks/>
          </p:cNvSpPr>
          <p:nvPr/>
        </p:nvSpPr>
        <p:spPr bwMode="auto">
          <a:xfrm>
            <a:off x="5618163" y="5586071"/>
            <a:ext cx="849313" cy="846910"/>
          </a:xfrm>
          <a:custGeom>
            <a:avLst/>
            <a:gdLst/>
            <a:ahLst/>
            <a:cxnLst>
              <a:cxn ang="0">
                <a:pos x="530" y="108"/>
              </a:cxn>
              <a:cxn ang="0">
                <a:pos x="558" y="34"/>
              </a:cxn>
              <a:cxn ang="0">
                <a:pos x="512" y="4"/>
              </a:cxn>
              <a:cxn ang="0">
                <a:pos x="504" y="32"/>
              </a:cxn>
              <a:cxn ang="0">
                <a:pos x="476" y="58"/>
              </a:cxn>
              <a:cxn ang="0">
                <a:pos x="444" y="54"/>
              </a:cxn>
              <a:cxn ang="0">
                <a:pos x="400" y="54"/>
              </a:cxn>
              <a:cxn ang="0">
                <a:pos x="292" y="90"/>
              </a:cxn>
              <a:cxn ang="0">
                <a:pos x="224" y="110"/>
              </a:cxn>
              <a:cxn ang="0">
                <a:pos x="150" y="150"/>
              </a:cxn>
              <a:cxn ang="0">
                <a:pos x="76" y="154"/>
              </a:cxn>
              <a:cxn ang="0">
                <a:pos x="52" y="194"/>
              </a:cxn>
              <a:cxn ang="0">
                <a:pos x="20" y="224"/>
              </a:cxn>
              <a:cxn ang="0">
                <a:pos x="6" y="280"/>
              </a:cxn>
              <a:cxn ang="0">
                <a:pos x="48" y="372"/>
              </a:cxn>
              <a:cxn ang="0">
                <a:pos x="98" y="382"/>
              </a:cxn>
              <a:cxn ang="0">
                <a:pos x="68" y="412"/>
              </a:cxn>
              <a:cxn ang="0">
                <a:pos x="114" y="446"/>
              </a:cxn>
              <a:cxn ang="0">
                <a:pos x="220" y="434"/>
              </a:cxn>
              <a:cxn ang="0">
                <a:pos x="258" y="460"/>
              </a:cxn>
              <a:cxn ang="0">
                <a:pos x="222" y="472"/>
              </a:cxn>
              <a:cxn ang="0">
                <a:pos x="132" y="472"/>
              </a:cxn>
              <a:cxn ang="0">
                <a:pos x="116" y="506"/>
              </a:cxn>
              <a:cxn ang="0">
                <a:pos x="144" y="578"/>
              </a:cxn>
              <a:cxn ang="0">
                <a:pos x="176" y="622"/>
              </a:cxn>
              <a:cxn ang="0">
                <a:pos x="216" y="646"/>
              </a:cxn>
              <a:cxn ang="0">
                <a:pos x="246" y="620"/>
              </a:cxn>
              <a:cxn ang="0">
                <a:pos x="276" y="602"/>
              </a:cxn>
              <a:cxn ang="0">
                <a:pos x="252" y="528"/>
              </a:cxn>
              <a:cxn ang="0">
                <a:pos x="300" y="542"/>
              </a:cxn>
              <a:cxn ang="0">
                <a:pos x="290" y="512"/>
              </a:cxn>
              <a:cxn ang="0">
                <a:pos x="324" y="474"/>
              </a:cxn>
              <a:cxn ang="0">
                <a:pos x="336" y="424"/>
              </a:cxn>
              <a:cxn ang="0">
                <a:pos x="276" y="402"/>
              </a:cxn>
              <a:cxn ang="0">
                <a:pos x="260" y="356"/>
              </a:cxn>
              <a:cxn ang="0">
                <a:pos x="264" y="322"/>
              </a:cxn>
              <a:cxn ang="0">
                <a:pos x="276" y="312"/>
              </a:cxn>
              <a:cxn ang="0">
                <a:pos x="232" y="164"/>
              </a:cxn>
              <a:cxn ang="0">
                <a:pos x="266" y="204"/>
              </a:cxn>
              <a:cxn ang="0">
                <a:pos x="314" y="236"/>
              </a:cxn>
              <a:cxn ang="0">
                <a:pos x="316" y="214"/>
              </a:cxn>
              <a:cxn ang="0">
                <a:pos x="318" y="204"/>
              </a:cxn>
              <a:cxn ang="0">
                <a:pos x="350" y="214"/>
              </a:cxn>
              <a:cxn ang="0">
                <a:pos x="324" y="150"/>
              </a:cxn>
              <a:cxn ang="0">
                <a:pos x="398" y="134"/>
              </a:cxn>
              <a:cxn ang="0">
                <a:pos x="424" y="90"/>
              </a:cxn>
              <a:cxn ang="0">
                <a:pos x="484" y="126"/>
              </a:cxn>
              <a:cxn ang="0">
                <a:pos x="522" y="136"/>
              </a:cxn>
            </a:cxnLst>
            <a:rect l="0" t="0" r="r" b="b"/>
            <a:pathLst>
              <a:path w="558" h="656">
                <a:moveTo>
                  <a:pt x="522" y="136"/>
                </a:moveTo>
                <a:lnTo>
                  <a:pt x="522" y="136"/>
                </a:lnTo>
                <a:lnTo>
                  <a:pt x="530" y="108"/>
                </a:lnTo>
                <a:lnTo>
                  <a:pt x="530" y="108"/>
                </a:lnTo>
                <a:lnTo>
                  <a:pt x="536" y="74"/>
                </a:lnTo>
                <a:lnTo>
                  <a:pt x="536" y="74"/>
                </a:lnTo>
                <a:lnTo>
                  <a:pt x="558" y="54"/>
                </a:lnTo>
                <a:lnTo>
                  <a:pt x="558" y="34"/>
                </a:lnTo>
                <a:lnTo>
                  <a:pt x="558" y="34"/>
                </a:lnTo>
                <a:lnTo>
                  <a:pt x="534" y="0"/>
                </a:lnTo>
                <a:lnTo>
                  <a:pt x="534" y="0"/>
                </a:lnTo>
                <a:lnTo>
                  <a:pt x="512" y="4"/>
                </a:lnTo>
                <a:lnTo>
                  <a:pt x="512" y="4"/>
                </a:lnTo>
                <a:lnTo>
                  <a:pt x="500" y="14"/>
                </a:lnTo>
                <a:lnTo>
                  <a:pt x="500" y="14"/>
                </a:lnTo>
                <a:lnTo>
                  <a:pt x="504" y="32"/>
                </a:lnTo>
                <a:lnTo>
                  <a:pt x="512" y="62"/>
                </a:lnTo>
                <a:lnTo>
                  <a:pt x="512" y="62"/>
                </a:lnTo>
                <a:lnTo>
                  <a:pt x="476" y="58"/>
                </a:lnTo>
                <a:lnTo>
                  <a:pt x="476" y="58"/>
                </a:lnTo>
                <a:lnTo>
                  <a:pt x="470" y="62"/>
                </a:lnTo>
                <a:lnTo>
                  <a:pt x="470" y="62"/>
                </a:lnTo>
                <a:lnTo>
                  <a:pt x="444" y="54"/>
                </a:lnTo>
                <a:lnTo>
                  <a:pt x="444" y="54"/>
                </a:lnTo>
                <a:lnTo>
                  <a:pt x="422" y="56"/>
                </a:lnTo>
                <a:lnTo>
                  <a:pt x="422" y="56"/>
                </a:lnTo>
                <a:lnTo>
                  <a:pt x="400" y="54"/>
                </a:lnTo>
                <a:lnTo>
                  <a:pt x="400" y="54"/>
                </a:lnTo>
                <a:lnTo>
                  <a:pt x="368" y="58"/>
                </a:lnTo>
                <a:lnTo>
                  <a:pt x="368" y="58"/>
                </a:lnTo>
                <a:lnTo>
                  <a:pt x="330" y="74"/>
                </a:lnTo>
                <a:lnTo>
                  <a:pt x="292" y="90"/>
                </a:lnTo>
                <a:lnTo>
                  <a:pt x="292" y="90"/>
                </a:lnTo>
                <a:lnTo>
                  <a:pt x="240" y="94"/>
                </a:lnTo>
                <a:lnTo>
                  <a:pt x="240" y="94"/>
                </a:lnTo>
                <a:lnTo>
                  <a:pt x="224" y="110"/>
                </a:lnTo>
                <a:lnTo>
                  <a:pt x="224" y="110"/>
                </a:lnTo>
                <a:lnTo>
                  <a:pt x="172" y="120"/>
                </a:lnTo>
                <a:lnTo>
                  <a:pt x="172" y="120"/>
                </a:lnTo>
                <a:lnTo>
                  <a:pt x="150" y="150"/>
                </a:lnTo>
                <a:lnTo>
                  <a:pt x="118" y="156"/>
                </a:lnTo>
                <a:lnTo>
                  <a:pt x="118" y="156"/>
                </a:lnTo>
                <a:lnTo>
                  <a:pt x="76" y="154"/>
                </a:lnTo>
                <a:lnTo>
                  <a:pt x="76" y="154"/>
                </a:lnTo>
                <a:lnTo>
                  <a:pt x="66" y="184"/>
                </a:lnTo>
                <a:lnTo>
                  <a:pt x="66" y="184"/>
                </a:lnTo>
                <a:lnTo>
                  <a:pt x="52" y="194"/>
                </a:lnTo>
                <a:lnTo>
                  <a:pt x="52" y="194"/>
                </a:lnTo>
                <a:lnTo>
                  <a:pt x="50" y="218"/>
                </a:lnTo>
                <a:lnTo>
                  <a:pt x="50" y="218"/>
                </a:lnTo>
                <a:lnTo>
                  <a:pt x="20" y="224"/>
                </a:lnTo>
                <a:lnTo>
                  <a:pt x="20" y="224"/>
                </a:lnTo>
                <a:lnTo>
                  <a:pt x="20" y="256"/>
                </a:lnTo>
                <a:lnTo>
                  <a:pt x="12" y="274"/>
                </a:lnTo>
                <a:lnTo>
                  <a:pt x="0" y="276"/>
                </a:lnTo>
                <a:lnTo>
                  <a:pt x="6" y="280"/>
                </a:lnTo>
                <a:lnTo>
                  <a:pt x="12" y="298"/>
                </a:lnTo>
                <a:lnTo>
                  <a:pt x="16" y="330"/>
                </a:lnTo>
                <a:lnTo>
                  <a:pt x="44" y="356"/>
                </a:lnTo>
                <a:lnTo>
                  <a:pt x="48" y="372"/>
                </a:lnTo>
                <a:lnTo>
                  <a:pt x="60" y="376"/>
                </a:lnTo>
                <a:lnTo>
                  <a:pt x="68" y="370"/>
                </a:lnTo>
                <a:lnTo>
                  <a:pt x="88" y="374"/>
                </a:lnTo>
                <a:lnTo>
                  <a:pt x="98" y="382"/>
                </a:lnTo>
                <a:lnTo>
                  <a:pt x="96" y="392"/>
                </a:lnTo>
                <a:lnTo>
                  <a:pt x="62" y="382"/>
                </a:lnTo>
                <a:lnTo>
                  <a:pt x="58" y="396"/>
                </a:lnTo>
                <a:lnTo>
                  <a:pt x="68" y="412"/>
                </a:lnTo>
                <a:lnTo>
                  <a:pt x="92" y="436"/>
                </a:lnTo>
                <a:lnTo>
                  <a:pt x="88" y="448"/>
                </a:lnTo>
                <a:lnTo>
                  <a:pt x="98" y="454"/>
                </a:lnTo>
                <a:lnTo>
                  <a:pt x="114" y="446"/>
                </a:lnTo>
                <a:lnTo>
                  <a:pt x="150" y="446"/>
                </a:lnTo>
                <a:lnTo>
                  <a:pt x="164" y="438"/>
                </a:lnTo>
                <a:lnTo>
                  <a:pt x="196" y="434"/>
                </a:lnTo>
                <a:lnTo>
                  <a:pt x="220" y="434"/>
                </a:lnTo>
                <a:lnTo>
                  <a:pt x="226" y="448"/>
                </a:lnTo>
                <a:lnTo>
                  <a:pt x="236" y="448"/>
                </a:lnTo>
                <a:lnTo>
                  <a:pt x="246" y="448"/>
                </a:lnTo>
                <a:lnTo>
                  <a:pt x="258" y="460"/>
                </a:lnTo>
                <a:lnTo>
                  <a:pt x="272" y="462"/>
                </a:lnTo>
                <a:lnTo>
                  <a:pt x="274" y="474"/>
                </a:lnTo>
                <a:lnTo>
                  <a:pt x="254" y="482"/>
                </a:lnTo>
                <a:lnTo>
                  <a:pt x="222" y="472"/>
                </a:lnTo>
                <a:lnTo>
                  <a:pt x="198" y="464"/>
                </a:lnTo>
                <a:lnTo>
                  <a:pt x="166" y="452"/>
                </a:lnTo>
                <a:lnTo>
                  <a:pt x="150" y="458"/>
                </a:lnTo>
                <a:lnTo>
                  <a:pt x="132" y="472"/>
                </a:lnTo>
                <a:lnTo>
                  <a:pt x="110" y="478"/>
                </a:lnTo>
                <a:lnTo>
                  <a:pt x="100" y="494"/>
                </a:lnTo>
                <a:lnTo>
                  <a:pt x="110" y="506"/>
                </a:lnTo>
                <a:lnTo>
                  <a:pt x="116" y="506"/>
                </a:lnTo>
                <a:lnTo>
                  <a:pt x="116" y="518"/>
                </a:lnTo>
                <a:lnTo>
                  <a:pt x="128" y="526"/>
                </a:lnTo>
                <a:lnTo>
                  <a:pt x="142" y="550"/>
                </a:lnTo>
                <a:lnTo>
                  <a:pt x="144" y="578"/>
                </a:lnTo>
                <a:lnTo>
                  <a:pt x="138" y="604"/>
                </a:lnTo>
                <a:lnTo>
                  <a:pt x="162" y="630"/>
                </a:lnTo>
                <a:lnTo>
                  <a:pt x="176" y="636"/>
                </a:lnTo>
                <a:lnTo>
                  <a:pt x="176" y="622"/>
                </a:lnTo>
                <a:lnTo>
                  <a:pt x="174" y="604"/>
                </a:lnTo>
                <a:lnTo>
                  <a:pt x="190" y="602"/>
                </a:lnTo>
                <a:lnTo>
                  <a:pt x="212" y="622"/>
                </a:lnTo>
                <a:lnTo>
                  <a:pt x="216" y="646"/>
                </a:lnTo>
                <a:lnTo>
                  <a:pt x="224" y="656"/>
                </a:lnTo>
                <a:lnTo>
                  <a:pt x="230" y="652"/>
                </a:lnTo>
                <a:lnTo>
                  <a:pt x="230" y="624"/>
                </a:lnTo>
                <a:lnTo>
                  <a:pt x="246" y="620"/>
                </a:lnTo>
                <a:lnTo>
                  <a:pt x="262" y="640"/>
                </a:lnTo>
                <a:lnTo>
                  <a:pt x="280" y="648"/>
                </a:lnTo>
                <a:lnTo>
                  <a:pt x="284" y="632"/>
                </a:lnTo>
                <a:lnTo>
                  <a:pt x="276" y="602"/>
                </a:lnTo>
                <a:lnTo>
                  <a:pt x="266" y="580"/>
                </a:lnTo>
                <a:lnTo>
                  <a:pt x="262" y="556"/>
                </a:lnTo>
                <a:lnTo>
                  <a:pt x="242" y="540"/>
                </a:lnTo>
                <a:lnTo>
                  <a:pt x="252" y="528"/>
                </a:lnTo>
                <a:lnTo>
                  <a:pt x="268" y="536"/>
                </a:lnTo>
                <a:lnTo>
                  <a:pt x="276" y="550"/>
                </a:lnTo>
                <a:lnTo>
                  <a:pt x="294" y="556"/>
                </a:lnTo>
                <a:lnTo>
                  <a:pt x="300" y="542"/>
                </a:lnTo>
                <a:lnTo>
                  <a:pt x="312" y="538"/>
                </a:lnTo>
                <a:lnTo>
                  <a:pt x="318" y="526"/>
                </a:lnTo>
                <a:lnTo>
                  <a:pt x="312" y="516"/>
                </a:lnTo>
                <a:lnTo>
                  <a:pt x="290" y="512"/>
                </a:lnTo>
                <a:lnTo>
                  <a:pt x="286" y="492"/>
                </a:lnTo>
                <a:lnTo>
                  <a:pt x="292" y="472"/>
                </a:lnTo>
                <a:lnTo>
                  <a:pt x="312" y="474"/>
                </a:lnTo>
                <a:lnTo>
                  <a:pt x="324" y="474"/>
                </a:lnTo>
                <a:lnTo>
                  <a:pt x="350" y="482"/>
                </a:lnTo>
                <a:lnTo>
                  <a:pt x="362" y="470"/>
                </a:lnTo>
                <a:lnTo>
                  <a:pt x="358" y="448"/>
                </a:lnTo>
                <a:lnTo>
                  <a:pt x="336" y="424"/>
                </a:lnTo>
                <a:lnTo>
                  <a:pt x="314" y="410"/>
                </a:lnTo>
                <a:lnTo>
                  <a:pt x="302" y="406"/>
                </a:lnTo>
                <a:lnTo>
                  <a:pt x="290" y="400"/>
                </a:lnTo>
                <a:lnTo>
                  <a:pt x="276" y="402"/>
                </a:lnTo>
                <a:lnTo>
                  <a:pt x="252" y="384"/>
                </a:lnTo>
                <a:lnTo>
                  <a:pt x="228" y="374"/>
                </a:lnTo>
                <a:lnTo>
                  <a:pt x="254" y="368"/>
                </a:lnTo>
                <a:lnTo>
                  <a:pt x="260" y="356"/>
                </a:lnTo>
                <a:lnTo>
                  <a:pt x="250" y="336"/>
                </a:lnTo>
                <a:lnTo>
                  <a:pt x="248" y="324"/>
                </a:lnTo>
                <a:lnTo>
                  <a:pt x="256" y="316"/>
                </a:lnTo>
                <a:lnTo>
                  <a:pt x="264" y="322"/>
                </a:lnTo>
                <a:lnTo>
                  <a:pt x="264" y="334"/>
                </a:lnTo>
                <a:lnTo>
                  <a:pt x="270" y="342"/>
                </a:lnTo>
                <a:lnTo>
                  <a:pt x="282" y="336"/>
                </a:lnTo>
                <a:lnTo>
                  <a:pt x="276" y="312"/>
                </a:lnTo>
                <a:lnTo>
                  <a:pt x="264" y="292"/>
                </a:lnTo>
                <a:lnTo>
                  <a:pt x="230" y="226"/>
                </a:lnTo>
                <a:lnTo>
                  <a:pt x="226" y="176"/>
                </a:lnTo>
                <a:lnTo>
                  <a:pt x="232" y="164"/>
                </a:lnTo>
                <a:lnTo>
                  <a:pt x="242" y="166"/>
                </a:lnTo>
                <a:lnTo>
                  <a:pt x="242" y="186"/>
                </a:lnTo>
                <a:lnTo>
                  <a:pt x="256" y="194"/>
                </a:lnTo>
                <a:lnTo>
                  <a:pt x="266" y="204"/>
                </a:lnTo>
                <a:lnTo>
                  <a:pt x="268" y="218"/>
                </a:lnTo>
                <a:lnTo>
                  <a:pt x="288" y="234"/>
                </a:lnTo>
                <a:lnTo>
                  <a:pt x="300" y="240"/>
                </a:lnTo>
                <a:lnTo>
                  <a:pt x="314" y="236"/>
                </a:lnTo>
                <a:lnTo>
                  <a:pt x="312" y="222"/>
                </a:lnTo>
                <a:lnTo>
                  <a:pt x="288" y="208"/>
                </a:lnTo>
                <a:lnTo>
                  <a:pt x="292" y="204"/>
                </a:lnTo>
                <a:lnTo>
                  <a:pt x="316" y="214"/>
                </a:lnTo>
                <a:lnTo>
                  <a:pt x="324" y="228"/>
                </a:lnTo>
                <a:lnTo>
                  <a:pt x="334" y="228"/>
                </a:lnTo>
                <a:lnTo>
                  <a:pt x="334" y="214"/>
                </a:lnTo>
                <a:lnTo>
                  <a:pt x="318" y="204"/>
                </a:lnTo>
                <a:lnTo>
                  <a:pt x="312" y="192"/>
                </a:lnTo>
                <a:lnTo>
                  <a:pt x="324" y="194"/>
                </a:lnTo>
                <a:lnTo>
                  <a:pt x="338" y="206"/>
                </a:lnTo>
                <a:lnTo>
                  <a:pt x="350" y="214"/>
                </a:lnTo>
                <a:lnTo>
                  <a:pt x="360" y="202"/>
                </a:lnTo>
                <a:lnTo>
                  <a:pt x="346" y="186"/>
                </a:lnTo>
                <a:lnTo>
                  <a:pt x="328" y="178"/>
                </a:lnTo>
                <a:lnTo>
                  <a:pt x="324" y="150"/>
                </a:lnTo>
                <a:lnTo>
                  <a:pt x="358" y="150"/>
                </a:lnTo>
                <a:lnTo>
                  <a:pt x="374" y="126"/>
                </a:lnTo>
                <a:lnTo>
                  <a:pt x="390" y="126"/>
                </a:lnTo>
                <a:lnTo>
                  <a:pt x="398" y="134"/>
                </a:lnTo>
                <a:lnTo>
                  <a:pt x="412" y="134"/>
                </a:lnTo>
                <a:lnTo>
                  <a:pt x="426" y="112"/>
                </a:lnTo>
                <a:lnTo>
                  <a:pt x="426" y="102"/>
                </a:lnTo>
                <a:lnTo>
                  <a:pt x="424" y="90"/>
                </a:lnTo>
                <a:lnTo>
                  <a:pt x="438" y="94"/>
                </a:lnTo>
                <a:lnTo>
                  <a:pt x="450" y="112"/>
                </a:lnTo>
                <a:lnTo>
                  <a:pt x="472" y="114"/>
                </a:lnTo>
                <a:lnTo>
                  <a:pt x="484" y="126"/>
                </a:lnTo>
                <a:lnTo>
                  <a:pt x="514" y="126"/>
                </a:lnTo>
                <a:lnTo>
                  <a:pt x="512" y="134"/>
                </a:lnTo>
                <a:lnTo>
                  <a:pt x="522" y="136"/>
                </a:lnTo>
                <a:lnTo>
                  <a:pt x="522" y="13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0" name="Freeform 73"/>
          <p:cNvSpPr>
            <a:spLocks/>
          </p:cNvSpPr>
          <p:nvPr/>
        </p:nvSpPr>
        <p:spPr bwMode="auto">
          <a:xfrm>
            <a:off x="6423025" y="5527344"/>
            <a:ext cx="368300" cy="290546"/>
          </a:xfrm>
          <a:custGeom>
            <a:avLst/>
            <a:gdLst/>
            <a:ahLst/>
            <a:cxnLst>
              <a:cxn ang="0">
                <a:pos x="0" y="182"/>
              </a:cxn>
              <a:cxn ang="0">
                <a:pos x="38" y="188"/>
              </a:cxn>
              <a:cxn ang="0">
                <a:pos x="34" y="194"/>
              </a:cxn>
              <a:cxn ang="0">
                <a:pos x="10" y="202"/>
              </a:cxn>
              <a:cxn ang="0">
                <a:pos x="10" y="202"/>
              </a:cxn>
              <a:cxn ang="0">
                <a:pos x="4" y="210"/>
              </a:cxn>
              <a:cxn ang="0">
                <a:pos x="0" y="216"/>
              </a:cxn>
              <a:cxn ang="0">
                <a:pos x="0" y="220"/>
              </a:cxn>
              <a:cxn ang="0">
                <a:pos x="0" y="222"/>
              </a:cxn>
              <a:cxn ang="0">
                <a:pos x="0" y="222"/>
              </a:cxn>
              <a:cxn ang="0">
                <a:pos x="2" y="226"/>
              </a:cxn>
              <a:cxn ang="0">
                <a:pos x="6" y="226"/>
              </a:cxn>
              <a:cxn ang="0">
                <a:pos x="8" y="224"/>
              </a:cxn>
              <a:cxn ang="0">
                <a:pos x="52" y="200"/>
              </a:cxn>
              <a:cxn ang="0">
                <a:pos x="76" y="184"/>
              </a:cxn>
              <a:cxn ang="0">
                <a:pos x="104" y="172"/>
              </a:cxn>
              <a:cxn ang="0">
                <a:pos x="112" y="158"/>
              </a:cxn>
              <a:cxn ang="0">
                <a:pos x="114" y="140"/>
              </a:cxn>
              <a:cxn ang="0">
                <a:pos x="136" y="126"/>
              </a:cxn>
              <a:cxn ang="0">
                <a:pos x="166" y="130"/>
              </a:cxn>
              <a:cxn ang="0">
                <a:pos x="190" y="122"/>
              </a:cxn>
              <a:cxn ang="0">
                <a:pos x="210" y="116"/>
              </a:cxn>
              <a:cxn ang="0">
                <a:pos x="234" y="116"/>
              </a:cxn>
              <a:cxn ang="0">
                <a:pos x="242" y="102"/>
              </a:cxn>
              <a:cxn ang="0">
                <a:pos x="232" y="76"/>
              </a:cxn>
              <a:cxn ang="0">
                <a:pos x="198" y="76"/>
              </a:cxn>
              <a:cxn ang="0">
                <a:pos x="158" y="48"/>
              </a:cxn>
              <a:cxn ang="0">
                <a:pos x="148" y="30"/>
              </a:cxn>
              <a:cxn ang="0">
                <a:pos x="148" y="14"/>
              </a:cxn>
              <a:cxn ang="0">
                <a:pos x="82" y="14"/>
              </a:cxn>
              <a:cxn ang="0">
                <a:pos x="82" y="14"/>
              </a:cxn>
              <a:cxn ang="0">
                <a:pos x="74" y="0"/>
              </a:cxn>
              <a:cxn ang="0">
                <a:pos x="74" y="0"/>
              </a:cxn>
              <a:cxn ang="0">
                <a:pos x="30" y="12"/>
              </a:cxn>
              <a:cxn ang="0">
                <a:pos x="30" y="12"/>
              </a:cxn>
              <a:cxn ang="0">
                <a:pos x="12" y="44"/>
              </a:cxn>
              <a:cxn ang="0">
                <a:pos x="12" y="44"/>
              </a:cxn>
              <a:cxn ang="0">
                <a:pos x="36" y="78"/>
              </a:cxn>
              <a:cxn ang="0">
                <a:pos x="36" y="104"/>
              </a:cxn>
              <a:cxn ang="0">
                <a:pos x="36" y="104"/>
              </a:cxn>
              <a:cxn ang="0">
                <a:pos x="14" y="124"/>
              </a:cxn>
              <a:cxn ang="0">
                <a:pos x="14" y="124"/>
              </a:cxn>
              <a:cxn ang="0">
                <a:pos x="8" y="156"/>
              </a:cxn>
              <a:cxn ang="0">
                <a:pos x="0" y="182"/>
              </a:cxn>
            </a:cxnLst>
            <a:rect l="0" t="0" r="r" b="b"/>
            <a:pathLst>
              <a:path w="242" h="226">
                <a:moveTo>
                  <a:pt x="0" y="182"/>
                </a:moveTo>
                <a:lnTo>
                  <a:pt x="38" y="188"/>
                </a:lnTo>
                <a:lnTo>
                  <a:pt x="34" y="194"/>
                </a:lnTo>
                <a:lnTo>
                  <a:pt x="10" y="202"/>
                </a:lnTo>
                <a:lnTo>
                  <a:pt x="10" y="202"/>
                </a:lnTo>
                <a:lnTo>
                  <a:pt x="4" y="210"/>
                </a:lnTo>
                <a:lnTo>
                  <a:pt x="0" y="216"/>
                </a:lnTo>
                <a:lnTo>
                  <a:pt x="0" y="220"/>
                </a:lnTo>
                <a:lnTo>
                  <a:pt x="0" y="222"/>
                </a:lnTo>
                <a:lnTo>
                  <a:pt x="0" y="222"/>
                </a:lnTo>
                <a:lnTo>
                  <a:pt x="2" y="226"/>
                </a:lnTo>
                <a:lnTo>
                  <a:pt x="6" y="226"/>
                </a:lnTo>
                <a:lnTo>
                  <a:pt x="8" y="224"/>
                </a:lnTo>
                <a:lnTo>
                  <a:pt x="52" y="200"/>
                </a:lnTo>
                <a:lnTo>
                  <a:pt x="76" y="184"/>
                </a:lnTo>
                <a:lnTo>
                  <a:pt x="104" y="172"/>
                </a:lnTo>
                <a:lnTo>
                  <a:pt x="112" y="158"/>
                </a:lnTo>
                <a:lnTo>
                  <a:pt x="114" y="140"/>
                </a:lnTo>
                <a:lnTo>
                  <a:pt x="136" y="126"/>
                </a:lnTo>
                <a:lnTo>
                  <a:pt x="166" y="130"/>
                </a:lnTo>
                <a:lnTo>
                  <a:pt x="190" y="122"/>
                </a:lnTo>
                <a:lnTo>
                  <a:pt x="210" y="116"/>
                </a:lnTo>
                <a:lnTo>
                  <a:pt x="234" y="116"/>
                </a:lnTo>
                <a:lnTo>
                  <a:pt x="242" y="102"/>
                </a:lnTo>
                <a:lnTo>
                  <a:pt x="232" y="76"/>
                </a:lnTo>
                <a:lnTo>
                  <a:pt x="198" y="76"/>
                </a:lnTo>
                <a:lnTo>
                  <a:pt x="158" y="48"/>
                </a:lnTo>
                <a:lnTo>
                  <a:pt x="148" y="30"/>
                </a:lnTo>
                <a:lnTo>
                  <a:pt x="148" y="14"/>
                </a:lnTo>
                <a:lnTo>
                  <a:pt x="82" y="14"/>
                </a:lnTo>
                <a:lnTo>
                  <a:pt x="82" y="14"/>
                </a:lnTo>
                <a:lnTo>
                  <a:pt x="74" y="0"/>
                </a:lnTo>
                <a:lnTo>
                  <a:pt x="74" y="0"/>
                </a:lnTo>
                <a:lnTo>
                  <a:pt x="30" y="12"/>
                </a:lnTo>
                <a:lnTo>
                  <a:pt x="30" y="12"/>
                </a:lnTo>
                <a:lnTo>
                  <a:pt x="12" y="44"/>
                </a:lnTo>
                <a:lnTo>
                  <a:pt x="12" y="44"/>
                </a:lnTo>
                <a:lnTo>
                  <a:pt x="36" y="78"/>
                </a:lnTo>
                <a:lnTo>
                  <a:pt x="36" y="104"/>
                </a:lnTo>
                <a:lnTo>
                  <a:pt x="36" y="104"/>
                </a:lnTo>
                <a:lnTo>
                  <a:pt x="14" y="124"/>
                </a:lnTo>
                <a:lnTo>
                  <a:pt x="14" y="124"/>
                </a:lnTo>
                <a:lnTo>
                  <a:pt x="8" y="156"/>
                </a:lnTo>
                <a:lnTo>
                  <a:pt x="0" y="182"/>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1" name="Freeform 74"/>
          <p:cNvSpPr>
            <a:spLocks/>
          </p:cNvSpPr>
          <p:nvPr/>
        </p:nvSpPr>
        <p:spPr bwMode="auto">
          <a:xfrm>
            <a:off x="5943600" y="3447159"/>
            <a:ext cx="957263" cy="697001"/>
          </a:xfrm>
          <a:custGeom>
            <a:avLst/>
            <a:gdLst/>
            <a:ahLst/>
            <a:cxnLst>
              <a:cxn ang="0">
                <a:pos x="412" y="0"/>
              </a:cxn>
              <a:cxn ang="0">
                <a:pos x="382" y="20"/>
              </a:cxn>
              <a:cxn ang="0">
                <a:pos x="356" y="0"/>
              </a:cxn>
              <a:cxn ang="0">
                <a:pos x="252" y="50"/>
              </a:cxn>
              <a:cxn ang="0">
                <a:pos x="220" y="46"/>
              </a:cxn>
              <a:cxn ang="0">
                <a:pos x="202" y="62"/>
              </a:cxn>
              <a:cxn ang="0">
                <a:pos x="188" y="80"/>
              </a:cxn>
              <a:cxn ang="0">
                <a:pos x="190" y="88"/>
              </a:cxn>
              <a:cxn ang="0">
                <a:pos x="214" y="100"/>
              </a:cxn>
              <a:cxn ang="0">
                <a:pos x="204" y="120"/>
              </a:cxn>
              <a:cxn ang="0">
                <a:pos x="182" y="126"/>
              </a:cxn>
              <a:cxn ang="0">
                <a:pos x="182" y="150"/>
              </a:cxn>
              <a:cxn ang="0">
                <a:pos x="162" y="146"/>
              </a:cxn>
              <a:cxn ang="0">
                <a:pos x="150" y="164"/>
              </a:cxn>
              <a:cxn ang="0">
                <a:pos x="158" y="182"/>
              </a:cxn>
              <a:cxn ang="0">
                <a:pos x="144" y="204"/>
              </a:cxn>
              <a:cxn ang="0">
                <a:pos x="148" y="242"/>
              </a:cxn>
              <a:cxn ang="0">
                <a:pos x="122" y="234"/>
              </a:cxn>
              <a:cxn ang="0">
                <a:pos x="116" y="246"/>
              </a:cxn>
              <a:cxn ang="0">
                <a:pos x="92" y="248"/>
              </a:cxn>
              <a:cxn ang="0">
                <a:pos x="88" y="278"/>
              </a:cxn>
              <a:cxn ang="0">
                <a:pos x="34" y="270"/>
              </a:cxn>
              <a:cxn ang="0">
                <a:pos x="18" y="288"/>
              </a:cxn>
              <a:cxn ang="0">
                <a:pos x="28" y="366"/>
              </a:cxn>
              <a:cxn ang="0">
                <a:pos x="34" y="432"/>
              </a:cxn>
              <a:cxn ang="0">
                <a:pos x="0" y="460"/>
              </a:cxn>
              <a:cxn ang="0">
                <a:pos x="28" y="498"/>
              </a:cxn>
              <a:cxn ang="0">
                <a:pos x="44" y="540"/>
              </a:cxn>
              <a:cxn ang="0">
                <a:pos x="50" y="520"/>
              </a:cxn>
              <a:cxn ang="0">
                <a:pos x="84" y="516"/>
              </a:cxn>
              <a:cxn ang="0">
                <a:pos x="106" y="488"/>
              </a:cxn>
              <a:cxn ang="0">
                <a:pos x="216" y="488"/>
              </a:cxn>
              <a:cxn ang="0">
                <a:pos x="240" y="504"/>
              </a:cxn>
              <a:cxn ang="0">
                <a:pos x="258" y="496"/>
              </a:cxn>
              <a:cxn ang="0">
                <a:pos x="280" y="506"/>
              </a:cxn>
              <a:cxn ang="0">
                <a:pos x="316" y="516"/>
              </a:cxn>
              <a:cxn ang="0">
                <a:pos x="332" y="534"/>
              </a:cxn>
              <a:cxn ang="0">
                <a:pos x="350" y="512"/>
              </a:cxn>
              <a:cxn ang="0">
                <a:pos x="388" y="520"/>
              </a:cxn>
              <a:cxn ang="0">
                <a:pos x="420" y="500"/>
              </a:cxn>
              <a:cxn ang="0">
                <a:pos x="450" y="528"/>
              </a:cxn>
              <a:cxn ang="0">
                <a:pos x="478" y="514"/>
              </a:cxn>
              <a:cxn ang="0">
                <a:pos x="510" y="526"/>
              </a:cxn>
              <a:cxn ang="0">
                <a:pos x="530" y="514"/>
              </a:cxn>
              <a:cxn ang="0">
                <a:pos x="518" y="468"/>
              </a:cxn>
              <a:cxn ang="0">
                <a:pos x="542" y="410"/>
              </a:cxn>
              <a:cxn ang="0">
                <a:pos x="576" y="418"/>
              </a:cxn>
              <a:cxn ang="0">
                <a:pos x="588" y="394"/>
              </a:cxn>
              <a:cxn ang="0">
                <a:pos x="582" y="336"/>
              </a:cxn>
              <a:cxn ang="0">
                <a:pos x="556" y="300"/>
              </a:cxn>
              <a:cxn ang="0">
                <a:pos x="570" y="286"/>
              </a:cxn>
              <a:cxn ang="0">
                <a:pos x="622" y="286"/>
              </a:cxn>
              <a:cxn ang="0">
                <a:pos x="598" y="226"/>
              </a:cxn>
              <a:cxn ang="0">
                <a:pos x="568" y="226"/>
              </a:cxn>
              <a:cxn ang="0">
                <a:pos x="566" y="204"/>
              </a:cxn>
              <a:cxn ang="0">
                <a:pos x="488" y="122"/>
              </a:cxn>
              <a:cxn ang="0">
                <a:pos x="488" y="50"/>
              </a:cxn>
              <a:cxn ang="0">
                <a:pos x="412" y="0"/>
              </a:cxn>
              <a:cxn ang="0">
                <a:pos x="412" y="0"/>
              </a:cxn>
            </a:cxnLst>
            <a:rect l="0" t="0" r="r" b="b"/>
            <a:pathLst>
              <a:path w="628" h="540">
                <a:moveTo>
                  <a:pt x="412" y="0"/>
                </a:moveTo>
                <a:lnTo>
                  <a:pt x="412" y="0"/>
                </a:lnTo>
                <a:lnTo>
                  <a:pt x="382" y="20"/>
                </a:lnTo>
                <a:lnTo>
                  <a:pt x="382" y="20"/>
                </a:lnTo>
                <a:lnTo>
                  <a:pt x="356" y="0"/>
                </a:lnTo>
                <a:lnTo>
                  <a:pt x="356" y="0"/>
                </a:lnTo>
                <a:lnTo>
                  <a:pt x="302" y="2"/>
                </a:lnTo>
                <a:lnTo>
                  <a:pt x="252" y="50"/>
                </a:lnTo>
                <a:lnTo>
                  <a:pt x="252" y="50"/>
                </a:lnTo>
                <a:lnTo>
                  <a:pt x="220" y="46"/>
                </a:lnTo>
                <a:lnTo>
                  <a:pt x="220" y="46"/>
                </a:lnTo>
                <a:lnTo>
                  <a:pt x="202" y="62"/>
                </a:lnTo>
                <a:lnTo>
                  <a:pt x="202" y="62"/>
                </a:lnTo>
                <a:lnTo>
                  <a:pt x="188" y="80"/>
                </a:lnTo>
                <a:lnTo>
                  <a:pt x="188" y="80"/>
                </a:lnTo>
                <a:lnTo>
                  <a:pt x="190" y="88"/>
                </a:lnTo>
                <a:lnTo>
                  <a:pt x="190" y="88"/>
                </a:lnTo>
                <a:lnTo>
                  <a:pt x="214" y="100"/>
                </a:lnTo>
                <a:lnTo>
                  <a:pt x="204" y="120"/>
                </a:lnTo>
                <a:lnTo>
                  <a:pt x="204" y="120"/>
                </a:lnTo>
                <a:lnTo>
                  <a:pt x="182" y="126"/>
                </a:lnTo>
                <a:lnTo>
                  <a:pt x="182" y="126"/>
                </a:lnTo>
                <a:lnTo>
                  <a:pt x="182" y="150"/>
                </a:lnTo>
                <a:lnTo>
                  <a:pt x="182" y="150"/>
                </a:lnTo>
                <a:lnTo>
                  <a:pt x="162" y="146"/>
                </a:lnTo>
                <a:lnTo>
                  <a:pt x="162" y="146"/>
                </a:lnTo>
                <a:lnTo>
                  <a:pt x="150" y="164"/>
                </a:lnTo>
                <a:lnTo>
                  <a:pt x="150" y="164"/>
                </a:lnTo>
                <a:lnTo>
                  <a:pt x="158" y="182"/>
                </a:lnTo>
                <a:lnTo>
                  <a:pt x="158" y="182"/>
                </a:lnTo>
                <a:lnTo>
                  <a:pt x="144" y="204"/>
                </a:lnTo>
                <a:lnTo>
                  <a:pt x="144" y="204"/>
                </a:lnTo>
                <a:lnTo>
                  <a:pt x="158" y="228"/>
                </a:lnTo>
                <a:lnTo>
                  <a:pt x="148" y="242"/>
                </a:lnTo>
                <a:lnTo>
                  <a:pt x="148" y="242"/>
                </a:lnTo>
                <a:lnTo>
                  <a:pt x="122" y="234"/>
                </a:lnTo>
                <a:lnTo>
                  <a:pt x="122" y="234"/>
                </a:lnTo>
                <a:lnTo>
                  <a:pt x="116" y="246"/>
                </a:lnTo>
                <a:lnTo>
                  <a:pt x="116" y="246"/>
                </a:lnTo>
                <a:lnTo>
                  <a:pt x="92" y="248"/>
                </a:lnTo>
                <a:lnTo>
                  <a:pt x="92" y="248"/>
                </a:lnTo>
                <a:lnTo>
                  <a:pt x="88" y="278"/>
                </a:lnTo>
                <a:lnTo>
                  <a:pt x="88" y="278"/>
                </a:lnTo>
                <a:lnTo>
                  <a:pt x="34" y="270"/>
                </a:lnTo>
                <a:lnTo>
                  <a:pt x="34" y="270"/>
                </a:lnTo>
                <a:lnTo>
                  <a:pt x="18" y="288"/>
                </a:lnTo>
                <a:lnTo>
                  <a:pt x="28" y="318"/>
                </a:lnTo>
                <a:lnTo>
                  <a:pt x="28" y="366"/>
                </a:lnTo>
                <a:lnTo>
                  <a:pt x="34" y="432"/>
                </a:lnTo>
                <a:lnTo>
                  <a:pt x="34" y="432"/>
                </a:lnTo>
                <a:lnTo>
                  <a:pt x="0" y="460"/>
                </a:lnTo>
                <a:lnTo>
                  <a:pt x="0" y="460"/>
                </a:lnTo>
                <a:lnTo>
                  <a:pt x="28" y="498"/>
                </a:lnTo>
                <a:lnTo>
                  <a:pt x="28" y="498"/>
                </a:lnTo>
                <a:lnTo>
                  <a:pt x="28" y="540"/>
                </a:lnTo>
                <a:lnTo>
                  <a:pt x="44" y="540"/>
                </a:lnTo>
                <a:lnTo>
                  <a:pt x="44" y="540"/>
                </a:lnTo>
                <a:lnTo>
                  <a:pt x="50" y="520"/>
                </a:lnTo>
                <a:lnTo>
                  <a:pt x="50" y="520"/>
                </a:lnTo>
                <a:lnTo>
                  <a:pt x="84" y="516"/>
                </a:lnTo>
                <a:lnTo>
                  <a:pt x="84" y="516"/>
                </a:lnTo>
                <a:lnTo>
                  <a:pt x="106" y="488"/>
                </a:lnTo>
                <a:lnTo>
                  <a:pt x="216" y="488"/>
                </a:lnTo>
                <a:lnTo>
                  <a:pt x="216" y="488"/>
                </a:lnTo>
                <a:lnTo>
                  <a:pt x="240" y="504"/>
                </a:lnTo>
                <a:lnTo>
                  <a:pt x="240" y="504"/>
                </a:lnTo>
                <a:lnTo>
                  <a:pt x="258" y="496"/>
                </a:lnTo>
                <a:lnTo>
                  <a:pt x="258" y="496"/>
                </a:lnTo>
                <a:lnTo>
                  <a:pt x="280" y="506"/>
                </a:lnTo>
                <a:lnTo>
                  <a:pt x="280" y="506"/>
                </a:lnTo>
                <a:lnTo>
                  <a:pt x="316" y="516"/>
                </a:lnTo>
                <a:lnTo>
                  <a:pt x="316" y="516"/>
                </a:lnTo>
                <a:lnTo>
                  <a:pt x="332" y="534"/>
                </a:lnTo>
                <a:lnTo>
                  <a:pt x="332" y="534"/>
                </a:lnTo>
                <a:lnTo>
                  <a:pt x="350" y="512"/>
                </a:lnTo>
                <a:lnTo>
                  <a:pt x="350" y="512"/>
                </a:lnTo>
                <a:lnTo>
                  <a:pt x="388" y="520"/>
                </a:lnTo>
                <a:lnTo>
                  <a:pt x="388" y="520"/>
                </a:lnTo>
                <a:lnTo>
                  <a:pt x="420" y="500"/>
                </a:lnTo>
                <a:lnTo>
                  <a:pt x="420" y="500"/>
                </a:lnTo>
                <a:lnTo>
                  <a:pt x="450" y="528"/>
                </a:lnTo>
                <a:lnTo>
                  <a:pt x="450" y="528"/>
                </a:lnTo>
                <a:lnTo>
                  <a:pt x="478" y="514"/>
                </a:lnTo>
                <a:lnTo>
                  <a:pt x="478" y="514"/>
                </a:lnTo>
                <a:lnTo>
                  <a:pt x="510" y="526"/>
                </a:lnTo>
                <a:lnTo>
                  <a:pt x="510" y="526"/>
                </a:lnTo>
                <a:lnTo>
                  <a:pt x="530" y="514"/>
                </a:lnTo>
                <a:lnTo>
                  <a:pt x="530" y="514"/>
                </a:lnTo>
                <a:lnTo>
                  <a:pt x="524" y="484"/>
                </a:lnTo>
                <a:lnTo>
                  <a:pt x="518" y="468"/>
                </a:lnTo>
                <a:lnTo>
                  <a:pt x="528" y="432"/>
                </a:lnTo>
                <a:lnTo>
                  <a:pt x="542" y="410"/>
                </a:lnTo>
                <a:lnTo>
                  <a:pt x="542" y="410"/>
                </a:lnTo>
                <a:lnTo>
                  <a:pt x="576" y="418"/>
                </a:lnTo>
                <a:lnTo>
                  <a:pt x="576" y="418"/>
                </a:lnTo>
                <a:lnTo>
                  <a:pt x="588" y="394"/>
                </a:lnTo>
                <a:lnTo>
                  <a:pt x="588" y="394"/>
                </a:lnTo>
                <a:lnTo>
                  <a:pt x="582" y="336"/>
                </a:lnTo>
                <a:lnTo>
                  <a:pt x="582" y="336"/>
                </a:lnTo>
                <a:lnTo>
                  <a:pt x="556" y="300"/>
                </a:lnTo>
                <a:lnTo>
                  <a:pt x="570" y="286"/>
                </a:lnTo>
                <a:lnTo>
                  <a:pt x="570" y="286"/>
                </a:lnTo>
                <a:lnTo>
                  <a:pt x="622" y="286"/>
                </a:lnTo>
                <a:lnTo>
                  <a:pt x="622" y="286"/>
                </a:lnTo>
                <a:lnTo>
                  <a:pt x="628" y="256"/>
                </a:lnTo>
                <a:lnTo>
                  <a:pt x="598" y="226"/>
                </a:lnTo>
                <a:lnTo>
                  <a:pt x="598" y="226"/>
                </a:lnTo>
                <a:lnTo>
                  <a:pt x="568" y="226"/>
                </a:lnTo>
                <a:lnTo>
                  <a:pt x="568" y="226"/>
                </a:lnTo>
                <a:lnTo>
                  <a:pt x="566" y="204"/>
                </a:lnTo>
                <a:lnTo>
                  <a:pt x="566" y="204"/>
                </a:lnTo>
                <a:lnTo>
                  <a:pt x="488" y="122"/>
                </a:lnTo>
                <a:lnTo>
                  <a:pt x="488" y="122"/>
                </a:lnTo>
                <a:lnTo>
                  <a:pt x="488" y="50"/>
                </a:lnTo>
                <a:lnTo>
                  <a:pt x="488" y="50"/>
                </a:lnTo>
                <a:lnTo>
                  <a:pt x="412" y="0"/>
                </a:lnTo>
                <a:lnTo>
                  <a:pt x="412" y="0"/>
                </a:lnTo>
                <a:lnTo>
                  <a:pt x="412" y="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2" name="Freeform 75"/>
          <p:cNvSpPr>
            <a:spLocks/>
          </p:cNvSpPr>
          <p:nvPr/>
        </p:nvSpPr>
        <p:spPr bwMode="auto">
          <a:xfrm>
            <a:off x="5707063" y="3185977"/>
            <a:ext cx="690563" cy="333819"/>
          </a:xfrm>
          <a:custGeom>
            <a:avLst/>
            <a:gdLst/>
            <a:ahLst/>
            <a:cxnLst>
              <a:cxn ang="0">
                <a:pos x="398" y="96"/>
              </a:cxn>
              <a:cxn ang="0">
                <a:pos x="414" y="70"/>
              </a:cxn>
              <a:cxn ang="0">
                <a:pos x="410" y="60"/>
              </a:cxn>
              <a:cxn ang="0">
                <a:pos x="378" y="42"/>
              </a:cxn>
              <a:cxn ang="0">
                <a:pos x="368" y="42"/>
              </a:cxn>
              <a:cxn ang="0">
                <a:pos x="352" y="34"/>
              </a:cxn>
              <a:cxn ang="0">
                <a:pos x="328" y="48"/>
              </a:cxn>
              <a:cxn ang="0">
                <a:pos x="274" y="2"/>
              </a:cxn>
              <a:cxn ang="0">
                <a:pos x="242" y="0"/>
              </a:cxn>
              <a:cxn ang="0">
                <a:pos x="198" y="2"/>
              </a:cxn>
              <a:cxn ang="0">
                <a:pos x="192" y="52"/>
              </a:cxn>
              <a:cxn ang="0">
                <a:pos x="194" y="104"/>
              </a:cxn>
              <a:cxn ang="0">
                <a:pos x="162" y="122"/>
              </a:cxn>
              <a:cxn ang="0">
                <a:pos x="112" y="80"/>
              </a:cxn>
              <a:cxn ang="0">
                <a:pos x="88" y="54"/>
              </a:cxn>
              <a:cxn ang="0">
                <a:pos x="32" y="92"/>
              </a:cxn>
              <a:cxn ang="0">
                <a:pos x="6" y="148"/>
              </a:cxn>
              <a:cxn ang="0">
                <a:pos x="0" y="194"/>
              </a:cxn>
              <a:cxn ang="0">
                <a:pos x="0" y="234"/>
              </a:cxn>
              <a:cxn ang="0">
                <a:pos x="52" y="192"/>
              </a:cxn>
              <a:cxn ang="0">
                <a:pos x="84" y="196"/>
              </a:cxn>
              <a:cxn ang="0">
                <a:pos x="118" y="190"/>
              </a:cxn>
              <a:cxn ang="0">
                <a:pos x="148" y="186"/>
              </a:cxn>
              <a:cxn ang="0">
                <a:pos x="202" y="204"/>
              </a:cxn>
              <a:cxn ang="0">
                <a:pos x="218" y="192"/>
              </a:cxn>
              <a:cxn ang="0">
                <a:pos x="240" y="190"/>
              </a:cxn>
              <a:cxn ang="0">
                <a:pos x="242" y="206"/>
              </a:cxn>
              <a:cxn ang="0">
                <a:pos x="292" y="214"/>
              </a:cxn>
              <a:cxn ang="0">
                <a:pos x="354" y="258"/>
              </a:cxn>
              <a:cxn ang="0">
                <a:pos x="374" y="242"/>
              </a:cxn>
              <a:cxn ang="0">
                <a:pos x="406" y="244"/>
              </a:cxn>
              <a:cxn ang="0">
                <a:pos x="454" y="200"/>
              </a:cxn>
              <a:cxn ang="0">
                <a:pos x="440" y="150"/>
              </a:cxn>
              <a:cxn ang="0">
                <a:pos x="398" y="96"/>
              </a:cxn>
            </a:cxnLst>
            <a:rect l="0" t="0" r="r" b="b"/>
            <a:pathLst>
              <a:path w="454" h="258">
                <a:moveTo>
                  <a:pt x="398" y="96"/>
                </a:moveTo>
                <a:lnTo>
                  <a:pt x="398" y="96"/>
                </a:lnTo>
                <a:lnTo>
                  <a:pt x="414" y="70"/>
                </a:lnTo>
                <a:lnTo>
                  <a:pt x="414" y="70"/>
                </a:lnTo>
                <a:lnTo>
                  <a:pt x="410" y="60"/>
                </a:lnTo>
                <a:lnTo>
                  <a:pt x="410" y="60"/>
                </a:lnTo>
                <a:lnTo>
                  <a:pt x="378" y="42"/>
                </a:lnTo>
                <a:lnTo>
                  <a:pt x="378" y="42"/>
                </a:lnTo>
                <a:lnTo>
                  <a:pt x="378" y="42"/>
                </a:lnTo>
                <a:lnTo>
                  <a:pt x="368" y="42"/>
                </a:lnTo>
                <a:lnTo>
                  <a:pt x="368" y="42"/>
                </a:lnTo>
                <a:lnTo>
                  <a:pt x="352" y="34"/>
                </a:lnTo>
                <a:lnTo>
                  <a:pt x="352" y="34"/>
                </a:lnTo>
                <a:lnTo>
                  <a:pt x="328" y="48"/>
                </a:lnTo>
                <a:lnTo>
                  <a:pt x="328" y="48"/>
                </a:lnTo>
                <a:lnTo>
                  <a:pt x="274" y="2"/>
                </a:lnTo>
                <a:lnTo>
                  <a:pt x="274" y="2"/>
                </a:lnTo>
                <a:lnTo>
                  <a:pt x="242" y="0"/>
                </a:lnTo>
                <a:lnTo>
                  <a:pt x="198" y="4"/>
                </a:lnTo>
                <a:lnTo>
                  <a:pt x="198" y="2"/>
                </a:lnTo>
                <a:lnTo>
                  <a:pt x="188" y="28"/>
                </a:lnTo>
                <a:lnTo>
                  <a:pt x="192" y="52"/>
                </a:lnTo>
                <a:lnTo>
                  <a:pt x="204" y="84"/>
                </a:lnTo>
                <a:lnTo>
                  <a:pt x="194" y="104"/>
                </a:lnTo>
                <a:lnTo>
                  <a:pt x="190" y="120"/>
                </a:lnTo>
                <a:lnTo>
                  <a:pt x="162" y="122"/>
                </a:lnTo>
                <a:lnTo>
                  <a:pt x="134" y="86"/>
                </a:lnTo>
                <a:lnTo>
                  <a:pt x="112" y="80"/>
                </a:lnTo>
                <a:lnTo>
                  <a:pt x="96" y="62"/>
                </a:lnTo>
                <a:lnTo>
                  <a:pt x="88" y="54"/>
                </a:lnTo>
                <a:lnTo>
                  <a:pt x="40" y="78"/>
                </a:lnTo>
                <a:lnTo>
                  <a:pt x="32" y="92"/>
                </a:lnTo>
                <a:lnTo>
                  <a:pt x="26" y="128"/>
                </a:lnTo>
                <a:lnTo>
                  <a:pt x="6" y="148"/>
                </a:lnTo>
                <a:lnTo>
                  <a:pt x="10" y="180"/>
                </a:lnTo>
                <a:lnTo>
                  <a:pt x="0" y="194"/>
                </a:lnTo>
                <a:lnTo>
                  <a:pt x="0" y="222"/>
                </a:lnTo>
                <a:lnTo>
                  <a:pt x="0" y="234"/>
                </a:lnTo>
                <a:lnTo>
                  <a:pt x="18" y="202"/>
                </a:lnTo>
                <a:lnTo>
                  <a:pt x="52" y="192"/>
                </a:lnTo>
                <a:lnTo>
                  <a:pt x="52" y="192"/>
                </a:lnTo>
                <a:lnTo>
                  <a:pt x="84" y="196"/>
                </a:lnTo>
                <a:lnTo>
                  <a:pt x="84" y="196"/>
                </a:lnTo>
                <a:lnTo>
                  <a:pt x="118" y="190"/>
                </a:lnTo>
                <a:lnTo>
                  <a:pt x="148" y="186"/>
                </a:lnTo>
                <a:lnTo>
                  <a:pt x="148" y="186"/>
                </a:lnTo>
                <a:lnTo>
                  <a:pt x="148" y="186"/>
                </a:lnTo>
                <a:lnTo>
                  <a:pt x="202" y="204"/>
                </a:lnTo>
                <a:lnTo>
                  <a:pt x="202" y="204"/>
                </a:lnTo>
                <a:lnTo>
                  <a:pt x="218" y="192"/>
                </a:lnTo>
                <a:lnTo>
                  <a:pt x="240" y="190"/>
                </a:lnTo>
                <a:lnTo>
                  <a:pt x="240" y="190"/>
                </a:lnTo>
                <a:lnTo>
                  <a:pt x="242" y="206"/>
                </a:lnTo>
                <a:lnTo>
                  <a:pt x="242" y="206"/>
                </a:lnTo>
                <a:lnTo>
                  <a:pt x="292" y="214"/>
                </a:lnTo>
                <a:lnTo>
                  <a:pt x="292" y="214"/>
                </a:lnTo>
                <a:lnTo>
                  <a:pt x="354" y="258"/>
                </a:lnTo>
                <a:lnTo>
                  <a:pt x="354" y="258"/>
                </a:lnTo>
                <a:lnTo>
                  <a:pt x="374" y="242"/>
                </a:lnTo>
                <a:lnTo>
                  <a:pt x="374" y="242"/>
                </a:lnTo>
                <a:lnTo>
                  <a:pt x="406" y="244"/>
                </a:lnTo>
                <a:lnTo>
                  <a:pt x="406" y="244"/>
                </a:lnTo>
                <a:lnTo>
                  <a:pt x="454" y="200"/>
                </a:lnTo>
                <a:lnTo>
                  <a:pt x="454" y="200"/>
                </a:lnTo>
                <a:lnTo>
                  <a:pt x="440" y="150"/>
                </a:lnTo>
                <a:lnTo>
                  <a:pt x="440" y="150"/>
                </a:lnTo>
                <a:lnTo>
                  <a:pt x="398" y="96"/>
                </a:lnTo>
                <a:lnTo>
                  <a:pt x="398" y="96"/>
                </a:lnTo>
                <a:lnTo>
                  <a:pt x="398" y="9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3" name="Freeform 76"/>
          <p:cNvSpPr>
            <a:spLocks/>
          </p:cNvSpPr>
          <p:nvPr/>
        </p:nvSpPr>
        <p:spPr bwMode="auto">
          <a:xfrm>
            <a:off x="5635625" y="1373157"/>
            <a:ext cx="850900" cy="1547002"/>
          </a:xfrm>
          <a:custGeom>
            <a:avLst/>
            <a:gdLst/>
            <a:ahLst/>
            <a:cxnLst>
              <a:cxn ang="0">
                <a:pos x="150" y="700"/>
              </a:cxn>
              <a:cxn ang="0">
                <a:pos x="114" y="760"/>
              </a:cxn>
              <a:cxn ang="0">
                <a:pos x="72" y="812"/>
              </a:cxn>
              <a:cxn ang="0">
                <a:pos x="24" y="814"/>
              </a:cxn>
              <a:cxn ang="0">
                <a:pos x="50" y="920"/>
              </a:cxn>
              <a:cxn ang="0">
                <a:pos x="70" y="1000"/>
              </a:cxn>
              <a:cxn ang="0">
                <a:pos x="54" y="1068"/>
              </a:cxn>
              <a:cxn ang="0">
                <a:pos x="84" y="1110"/>
              </a:cxn>
              <a:cxn ang="0">
                <a:pos x="148" y="1150"/>
              </a:cxn>
              <a:cxn ang="0">
                <a:pos x="156" y="1200"/>
              </a:cxn>
              <a:cxn ang="0">
                <a:pos x="230" y="1166"/>
              </a:cxn>
              <a:cxn ang="0">
                <a:pos x="296" y="1140"/>
              </a:cxn>
              <a:cxn ang="0">
                <a:pos x="354" y="1104"/>
              </a:cxn>
              <a:cxn ang="0">
                <a:pos x="416" y="1090"/>
              </a:cxn>
              <a:cxn ang="0">
                <a:pos x="468" y="1012"/>
              </a:cxn>
              <a:cxn ang="0">
                <a:pos x="558" y="818"/>
              </a:cxn>
              <a:cxn ang="0">
                <a:pos x="550" y="772"/>
              </a:cxn>
              <a:cxn ang="0">
                <a:pos x="492" y="656"/>
              </a:cxn>
              <a:cxn ang="0">
                <a:pos x="466" y="622"/>
              </a:cxn>
              <a:cxn ang="0">
                <a:pos x="442" y="594"/>
              </a:cxn>
              <a:cxn ang="0">
                <a:pos x="436" y="528"/>
              </a:cxn>
              <a:cxn ang="0">
                <a:pos x="434" y="480"/>
              </a:cxn>
              <a:cxn ang="0">
                <a:pos x="412" y="416"/>
              </a:cxn>
              <a:cxn ang="0">
                <a:pos x="366" y="334"/>
              </a:cxn>
              <a:cxn ang="0">
                <a:pos x="384" y="252"/>
              </a:cxn>
              <a:cxn ang="0">
                <a:pos x="362" y="246"/>
              </a:cxn>
              <a:cxn ang="0">
                <a:pos x="318" y="208"/>
              </a:cxn>
              <a:cxn ang="0">
                <a:pos x="306" y="104"/>
              </a:cxn>
              <a:cxn ang="0">
                <a:pos x="324" y="36"/>
              </a:cxn>
              <a:cxn ang="0">
                <a:pos x="280" y="0"/>
              </a:cxn>
              <a:cxn ang="0">
                <a:pos x="226" y="26"/>
              </a:cxn>
              <a:cxn ang="0">
                <a:pos x="200" y="76"/>
              </a:cxn>
              <a:cxn ang="0">
                <a:pos x="156" y="184"/>
              </a:cxn>
              <a:cxn ang="0">
                <a:pos x="130" y="158"/>
              </a:cxn>
              <a:cxn ang="0">
                <a:pos x="44" y="136"/>
              </a:cxn>
              <a:cxn ang="0">
                <a:pos x="8" y="106"/>
              </a:cxn>
              <a:cxn ang="0">
                <a:pos x="0" y="128"/>
              </a:cxn>
              <a:cxn ang="0">
                <a:pos x="68" y="190"/>
              </a:cxn>
              <a:cxn ang="0">
                <a:pos x="118" y="284"/>
              </a:cxn>
              <a:cxn ang="0">
                <a:pos x="136" y="326"/>
              </a:cxn>
              <a:cxn ang="0">
                <a:pos x="140" y="372"/>
              </a:cxn>
              <a:cxn ang="0">
                <a:pos x="132" y="430"/>
              </a:cxn>
              <a:cxn ang="0">
                <a:pos x="184" y="506"/>
              </a:cxn>
              <a:cxn ang="0">
                <a:pos x="230" y="578"/>
              </a:cxn>
              <a:cxn ang="0">
                <a:pos x="190" y="634"/>
              </a:cxn>
            </a:cxnLst>
            <a:rect l="0" t="0" r="r" b="b"/>
            <a:pathLst>
              <a:path w="558" h="1200">
                <a:moveTo>
                  <a:pt x="190" y="634"/>
                </a:moveTo>
                <a:lnTo>
                  <a:pt x="172" y="668"/>
                </a:lnTo>
                <a:lnTo>
                  <a:pt x="150" y="700"/>
                </a:lnTo>
                <a:lnTo>
                  <a:pt x="134" y="710"/>
                </a:lnTo>
                <a:lnTo>
                  <a:pt x="126" y="740"/>
                </a:lnTo>
                <a:lnTo>
                  <a:pt x="114" y="760"/>
                </a:lnTo>
                <a:lnTo>
                  <a:pt x="92" y="774"/>
                </a:lnTo>
                <a:lnTo>
                  <a:pt x="88" y="796"/>
                </a:lnTo>
                <a:lnTo>
                  <a:pt x="72" y="812"/>
                </a:lnTo>
                <a:lnTo>
                  <a:pt x="46" y="798"/>
                </a:lnTo>
                <a:lnTo>
                  <a:pt x="20" y="798"/>
                </a:lnTo>
                <a:lnTo>
                  <a:pt x="24" y="814"/>
                </a:lnTo>
                <a:lnTo>
                  <a:pt x="46" y="820"/>
                </a:lnTo>
                <a:lnTo>
                  <a:pt x="38" y="888"/>
                </a:lnTo>
                <a:lnTo>
                  <a:pt x="50" y="920"/>
                </a:lnTo>
                <a:lnTo>
                  <a:pt x="46" y="952"/>
                </a:lnTo>
                <a:lnTo>
                  <a:pt x="52" y="980"/>
                </a:lnTo>
                <a:lnTo>
                  <a:pt x="70" y="1000"/>
                </a:lnTo>
                <a:lnTo>
                  <a:pt x="66" y="1014"/>
                </a:lnTo>
                <a:lnTo>
                  <a:pt x="54" y="1032"/>
                </a:lnTo>
                <a:lnTo>
                  <a:pt x="54" y="1068"/>
                </a:lnTo>
                <a:lnTo>
                  <a:pt x="56" y="1090"/>
                </a:lnTo>
                <a:lnTo>
                  <a:pt x="66" y="1104"/>
                </a:lnTo>
                <a:lnTo>
                  <a:pt x="84" y="1110"/>
                </a:lnTo>
                <a:lnTo>
                  <a:pt x="102" y="1136"/>
                </a:lnTo>
                <a:lnTo>
                  <a:pt x="124" y="1146"/>
                </a:lnTo>
                <a:lnTo>
                  <a:pt x="148" y="1150"/>
                </a:lnTo>
                <a:lnTo>
                  <a:pt x="152" y="1164"/>
                </a:lnTo>
                <a:lnTo>
                  <a:pt x="150" y="1186"/>
                </a:lnTo>
                <a:lnTo>
                  <a:pt x="156" y="1200"/>
                </a:lnTo>
                <a:lnTo>
                  <a:pt x="182" y="1184"/>
                </a:lnTo>
                <a:lnTo>
                  <a:pt x="198" y="1170"/>
                </a:lnTo>
                <a:lnTo>
                  <a:pt x="230" y="1166"/>
                </a:lnTo>
                <a:lnTo>
                  <a:pt x="254" y="1156"/>
                </a:lnTo>
                <a:lnTo>
                  <a:pt x="270" y="1140"/>
                </a:lnTo>
                <a:lnTo>
                  <a:pt x="296" y="1140"/>
                </a:lnTo>
                <a:lnTo>
                  <a:pt x="304" y="1132"/>
                </a:lnTo>
                <a:lnTo>
                  <a:pt x="322" y="1126"/>
                </a:lnTo>
                <a:lnTo>
                  <a:pt x="354" y="1104"/>
                </a:lnTo>
                <a:lnTo>
                  <a:pt x="384" y="1094"/>
                </a:lnTo>
                <a:lnTo>
                  <a:pt x="418" y="1090"/>
                </a:lnTo>
                <a:lnTo>
                  <a:pt x="416" y="1090"/>
                </a:lnTo>
                <a:lnTo>
                  <a:pt x="416" y="1090"/>
                </a:lnTo>
                <a:lnTo>
                  <a:pt x="468" y="1012"/>
                </a:lnTo>
                <a:lnTo>
                  <a:pt x="468" y="1012"/>
                </a:lnTo>
                <a:lnTo>
                  <a:pt x="490" y="976"/>
                </a:lnTo>
                <a:lnTo>
                  <a:pt x="490" y="976"/>
                </a:lnTo>
                <a:lnTo>
                  <a:pt x="558" y="818"/>
                </a:lnTo>
                <a:lnTo>
                  <a:pt x="558" y="818"/>
                </a:lnTo>
                <a:lnTo>
                  <a:pt x="550" y="772"/>
                </a:lnTo>
                <a:lnTo>
                  <a:pt x="550" y="772"/>
                </a:lnTo>
                <a:lnTo>
                  <a:pt x="498" y="728"/>
                </a:lnTo>
                <a:lnTo>
                  <a:pt x="498" y="728"/>
                </a:lnTo>
                <a:lnTo>
                  <a:pt x="492" y="656"/>
                </a:lnTo>
                <a:lnTo>
                  <a:pt x="492" y="656"/>
                </a:lnTo>
                <a:lnTo>
                  <a:pt x="466" y="622"/>
                </a:lnTo>
                <a:lnTo>
                  <a:pt x="466" y="622"/>
                </a:lnTo>
                <a:lnTo>
                  <a:pt x="470" y="604"/>
                </a:lnTo>
                <a:lnTo>
                  <a:pt x="470" y="604"/>
                </a:lnTo>
                <a:lnTo>
                  <a:pt x="442" y="594"/>
                </a:lnTo>
                <a:lnTo>
                  <a:pt x="440" y="558"/>
                </a:lnTo>
                <a:lnTo>
                  <a:pt x="440" y="558"/>
                </a:lnTo>
                <a:lnTo>
                  <a:pt x="436" y="528"/>
                </a:lnTo>
                <a:lnTo>
                  <a:pt x="436" y="528"/>
                </a:lnTo>
                <a:lnTo>
                  <a:pt x="434" y="480"/>
                </a:lnTo>
                <a:lnTo>
                  <a:pt x="434" y="480"/>
                </a:lnTo>
                <a:lnTo>
                  <a:pt x="420" y="460"/>
                </a:lnTo>
                <a:lnTo>
                  <a:pt x="420" y="460"/>
                </a:lnTo>
                <a:lnTo>
                  <a:pt x="412" y="416"/>
                </a:lnTo>
                <a:lnTo>
                  <a:pt x="412" y="416"/>
                </a:lnTo>
                <a:lnTo>
                  <a:pt x="366" y="334"/>
                </a:lnTo>
                <a:lnTo>
                  <a:pt x="366" y="334"/>
                </a:lnTo>
                <a:lnTo>
                  <a:pt x="392" y="292"/>
                </a:lnTo>
                <a:lnTo>
                  <a:pt x="392" y="292"/>
                </a:lnTo>
                <a:lnTo>
                  <a:pt x="384" y="252"/>
                </a:lnTo>
                <a:lnTo>
                  <a:pt x="384" y="252"/>
                </a:lnTo>
                <a:lnTo>
                  <a:pt x="362" y="246"/>
                </a:lnTo>
                <a:lnTo>
                  <a:pt x="362" y="246"/>
                </a:lnTo>
                <a:lnTo>
                  <a:pt x="352" y="222"/>
                </a:lnTo>
                <a:lnTo>
                  <a:pt x="352" y="222"/>
                </a:lnTo>
                <a:lnTo>
                  <a:pt x="318" y="208"/>
                </a:lnTo>
                <a:lnTo>
                  <a:pt x="318" y="114"/>
                </a:lnTo>
                <a:lnTo>
                  <a:pt x="306" y="108"/>
                </a:lnTo>
                <a:lnTo>
                  <a:pt x="306" y="104"/>
                </a:lnTo>
                <a:lnTo>
                  <a:pt x="320" y="56"/>
                </a:lnTo>
                <a:lnTo>
                  <a:pt x="320" y="56"/>
                </a:lnTo>
                <a:lnTo>
                  <a:pt x="324" y="36"/>
                </a:lnTo>
                <a:lnTo>
                  <a:pt x="324" y="36"/>
                </a:lnTo>
                <a:lnTo>
                  <a:pt x="280" y="0"/>
                </a:lnTo>
                <a:lnTo>
                  <a:pt x="280" y="0"/>
                </a:lnTo>
                <a:lnTo>
                  <a:pt x="254" y="26"/>
                </a:lnTo>
                <a:lnTo>
                  <a:pt x="254" y="26"/>
                </a:lnTo>
                <a:lnTo>
                  <a:pt x="226" y="26"/>
                </a:lnTo>
                <a:lnTo>
                  <a:pt x="226" y="26"/>
                </a:lnTo>
                <a:lnTo>
                  <a:pt x="200" y="76"/>
                </a:lnTo>
                <a:lnTo>
                  <a:pt x="200" y="76"/>
                </a:lnTo>
                <a:lnTo>
                  <a:pt x="208" y="102"/>
                </a:lnTo>
                <a:lnTo>
                  <a:pt x="182" y="186"/>
                </a:lnTo>
                <a:lnTo>
                  <a:pt x="156" y="184"/>
                </a:lnTo>
                <a:lnTo>
                  <a:pt x="156" y="184"/>
                </a:lnTo>
                <a:lnTo>
                  <a:pt x="130" y="158"/>
                </a:lnTo>
                <a:lnTo>
                  <a:pt x="130" y="158"/>
                </a:lnTo>
                <a:lnTo>
                  <a:pt x="94" y="170"/>
                </a:lnTo>
                <a:lnTo>
                  <a:pt x="44" y="136"/>
                </a:lnTo>
                <a:lnTo>
                  <a:pt x="44" y="136"/>
                </a:lnTo>
                <a:lnTo>
                  <a:pt x="42" y="112"/>
                </a:lnTo>
                <a:lnTo>
                  <a:pt x="42" y="112"/>
                </a:lnTo>
                <a:lnTo>
                  <a:pt x="8" y="106"/>
                </a:lnTo>
                <a:lnTo>
                  <a:pt x="8" y="106"/>
                </a:lnTo>
                <a:lnTo>
                  <a:pt x="0" y="128"/>
                </a:lnTo>
                <a:lnTo>
                  <a:pt x="0" y="128"/>
                </a:lnTo>
                <a:lnTo>
                  <a:pt x="44" y="186"/>
                </a:lnTo>
                <a:lnTo>
                  <a:pt x="44" y="186"/>
                </a:lnTo>
                <a:lnTo>
                  <a:pt x="68" y="190"/>
                </a:lnTo>
                <a:lnTo>
                  <a:pt x="126" y="248"/>
                </a:lnTo>
                <a:lnTo>
                  <a:pt x="126" y="248"/>
                </a:lnTo>
                <a:lnTo>
                  <a:pt x="118" y="284"/>
                </a:lnTo>
                <a:lnTo>
                  <a:pt x="118" y="284"/>
                </a:lnTo>
                <a:lnTo>
                  <a:pt x="136" y="326"/>
                </a:lnTo>
                <a:lnTo>
                  <a:pt x="136" y="326"/>
                </a:lnTo>
                <a:lnTo>
                  <a:pt x="128" y="348"/>
                </a:lnTo>
                <a:lnTo>
                  <a:pt x="128" y="348"/>
                </a:lnTo>
                <a:lnTo>
                  <a:pt x="140" y="372"/>
                </a:lnTo>
                <a:lnTo>
                  <a:pt x="140" y="416"/>
                </a:lnTo>
                <a:lnTo>
                  <a:pt x="140" y="416"/>
                </a:lnTo>
                <a:lnTo>
                  <a:pt x="132" y="430"/>
                </a:lnTo>
                <a:lnTo>
                  <a:pt x="132" y="430"/>
                </a:lnTo>
                <a:lnTo>
                  <a:pt x="186" y="504"/>
                </a:lnTo>
                <a:lnTo>
                  <a:pt x="184" y="506"/>
                </a:lnTo>
                <a:lnTo>
                  <a:pt x="218" y="524"/>
                </a:lnTo>
                <a:lnTo>
                  <a:pt x="224" y="564"/>
                </a:lnTo>
                <a:lnTo>
                  <a:pt x="230" y="578"/>
                </a:lnTo>
                <a:lnTo>
                  <a:pt x="224" y="590"/>
                </a:lnTo>
                <a:lnTo>
                  <a:pt x="190" y="634"/>
                </a:lnTo>
                <a:lnTo>
                  <a:pt x="190" y="634"/>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4" name="Freeform 77"/>
          <p:cNvSpPr>
            <a:spLocks/>
          </p:cNvSpPr>
          <p:nvPr/>
        </p:nvSpPr>
        <p:spPr bwMode="auto">
          <a:xfrm>
            <a:off x="5913438" y="2935613"/>
            <a:ext cx="407988" cy="302909"/>
          </a:xfrm>
          <a:custGeom>
            <a:avLst/>
            <a:gdLst/>
            <a:ahLst/>
            <a:cxnLst>
              <a:cxn ang="0">
                <a:pos x="246" y="6"/>
              </a:cxn>
              <a:cxn ang="0">
                <a:pos x="210" y="14"/>
              </a:cxn>
              <a:cxn ang="0">
                <a:pos x="182" y="8"/>
              </a:cxn>
              <a:cxn ang="0">
                <a:pos x="144" y="0"/>
              </a:cxn>
              <a:cxn ang="0">
                <a:pos x="106" y="6"/>
              </a:cxn>
              <a:cxn ang="0">
                <a:pos x="106" y="6"/>
              </a:cxn>
              <a:cxn ang="0">
                <a:pos x="96" y="12"/>
              </a:cxn>
              <a:cxn ang="0">
                <a:pos x="88" y="18"/>
              </a:cxn>
              <a:cxn ang="0">
                <a:pos x="82" y="20"/>
              </a:cxn>
              <a:cxn ang="0">
                <a:pos x="82" y="20"/>
              </a:cxn>
              <a:cxn ang="0">
                <a:pos x="72" y="26"/>
              </a:cxn>
              <a:cxn ang="0">
                <a:pos x="70" y="28"/>
              </a:cxn>
              <a:cxn ang="0">
                <a:pos x="48" y="28"/>
              </a:cxn>
              <a:cxn ang="0">
                <a:pos x="18" y="60"/>
              </a:cxn>
              <a:cxn ang="0">
                <a:pos x="4" y="62"/>
              </a:cxn>
              <a:cxn ang="0">
                <a:pos x="0" y="104"/>
              </a:cxn>
              <a:cxn ang="0">
                <a:pos x="12" y="120"/>
              </a:cxn>
              <a:cxn ang="0">
                <a:pos x="10" y="130"/>
              </a:cxn>
              <a:cxn ang="0">
                <a:pos x="2" y="136"/>
              </a:cxn>
              <a:cxn ang="0">
                <a:pos x="12" y="152"/>
              </a:cxn>
              <a:cxn ang="0">
                <a:pos x="38" y="176"/>
              </a:cxn>
              <a:cxn ang="0">
                <a:pos x="48" y="172"/>
              </a:cxn>
              <a:cxn ang="0">
                <a:pos x="60" y="164"/>
              </a:cxn>
              <a:cxn ang="0">
                <a:pos x="62" y="180"/>
              </a:cxn>
              <a:cxn ang="0">
                <a:pos x="62" y="192"/>
              </a:cxn>
              <a:cxn ang="0">
                <a:pos x="62" y="192"/>
              </a:cxn>
              <a:cxn ang="0">
                <a:pos x="106" y="188"/>
              </a:cxn>
              <a:cxn ang="0">
                <a:pos x="140" y="190"/>
              </a:cxn>
              <a:cxn ang="0">
                <a:pos x="140" y="190"/>
              </a:cxn>
              <a:cxn ang="0">
                <a:pos x="192" y="234"/>
              </a:cxn>
              <a:cxn ang="0">
                <a:pos x="192" y="234"/>
              </a:cxn>
              <a:cxn ang="0">
                <a:pos x="216" y="220"/>
              </a:cxn>
              <a:cxn ang="0">
                <a:pos x="216" y="220"/>
              </a:cxn>
              <a:cxn ang="0">
                <a:pos x="234" y="230"/>
              </a:cxn>
              <a:cxn ang="0">
                <a:pos x="248" y="230"/>
              </a:cxn>
              <a:cxn ang="0">
                <a:pos x="248" y="230"/>
              </a:cxn>
              <a:cxn ang="0">
                <a:pos x="268" y="202"/>
              </a:cxn>
              <a:cxn ang="0">
                <a:pos x="268" y="202"/>
              </a:cxn>
              <a:cxn ang="0">
                <a:pos x="264" y="184"/>
              </a:cxn>
              <a:cxn ang="0">
                <a:pos x="264" y="184"/>
              </a:cxn>
              <a:cxn ang="0">
                <a:pos x="242" y="154"/>
              </a:cxn>
              <a:cxn ang="0">
                <a:pos x="228" y="90"/>
              </a:cxn>
              <a:cxn ang="0">
                <a:pos x="228" y="88"/>
              </a:cxn>
              <a:cxn ang="0">
                <a:pos x="228" y="88"/>
              </a:cxn>
              <a:cxn ang="0">
                <a:pos x="242" y="64"/>
              </a:cxn>
              <a:cxn ang="0">
                <a:pos x="242" y="64"/>
              </a:cxn>
              <a:cxn ang="0">
                <a:pos x="256" y="22"/>
              </a:cxn>
              <a:cxn ang="0">
                <a:pos x="256" y="22"/>
              </a:cxn>
              <a:cxn ang="0">
                <a:pos x="254" y="6"/>
              </a:cxn>
              <a:cxn ang="0">
                <a:pos x="254" y="6"/>
              </a:cxn>
              <a:cxn ang="0">
                <a:pos x="250" y="6"/>
              </a:cxn>
              <a:cxn ang="0">
                <a:pos x="250" y="4"/>
              </a:cxn>
              <a:cxn ang="0">
                <a:pos x="246" y="6"/>
              </a:cxn>
              <a:cxn ang="0">
                <a:pos x="246" y="6"/>
              </a:cxn>
            </a:cxnLst>
            <a:rect l="0" t="0" r="r" b="b"/>
            <a:pathLst>
              <a:path w="268" h="234">
                <a:moveTo>
                  <a:pt x="246" y="6"/>
                </a:moveTo>
                <a:lnTo>
                  <a:pt x="210" y="14"/>
                </a:lnTo>
                <a:lnTo>
                  <a:pt x="182" y="8"/>
                </a:lnTo>
                <a:lnTo>
                  <a:pt x="144" y="0"/>
                </a:lnTo>
                <a:lnTo>
                  <a:pt x="106" y="6"/>
                </a:lnTo>
                <a:lnTo>
                  <a:pt x="106" y="6"/>
                </a:lnTo>
                <a:lnTo>
                  <a:pt x="96" y="12"/>
                </a:lnTo>
                <a:lnTo>
                  <a:pt x="88" y="18"/>
                </a:lnTo>
                <a:lnTo>
                  <a:pt x="82" y="20"/>
                </a:lnTo>
                <a:lnTo>
                  <a:pt x="82" y="20"/>
                </a:lnTo>
                <a:lnTo>
                  <a:pt x="72" y="26"/>
                </a:lnTo>
                <a:lnTo>
                  <a:pt x="70" y="28"/>
                </a:lnTo>
                <a:lnTo>
                  <a:pt x="48" y="28"/>
                </a:lnTo>
                <a:lnTo>
                  <a:pt x="18" y="60"/>
                </a:lnTo>
                <a:lnTo>
                  <a:pt x="4" y="62"/>
                </a:lnTo>
                <a:lnTo>
                  <a:pt x="0" y="104"/>
                </a:lnTo>
                <a:lnTo>
                  <a:pt x="12" y="120"/>
                </a:lnTo>
                <a:lnTo>
                  <a:pt x="10" y="130"/>
                </a:lnTo>
                <a:lnTo>
                  <a:pt x="2" y="136"/>
                </a:lnTo>
                <a:lnTo>
                  <a:pt x="12" y="152"/>
                </a:lnTo>
                <a:lnTo>
                  <a:pt x="38" y="176"/>
                </a:lnTo>
                <a:lnTo>
                  <a:pt x="48" y="172"/>
                </a:lnTo>
                <a:lnTo>
                  <a:pt x="60" y="164"/>
                </a:lnTo>
                <a:lnTo>
                  <a:pt x="62" y="180"/>
                </a:lnTo>
                <a:lnTo>
                  <a:pt x="62" y="192"/>
                </a:lnTo>
                <a:lnTo>
                  <a:pt x="62" y="192"/>
                </a:lnTo>
                <a:lnTo>
                  <a:pt x="106" y="188"/>
                </a:lnTo>
                <a:lnTo>
                  <a:pt x="140" y="190"/>
                </a:lnTo>
                <a:lnTo>
                  <a:pt x="140" y="190"/>
                </a:lnTo>
                <a:lnTo>
                  <a:pt x="192" y="234"/>
                </a:lnTo>
                <a:lnTo>
                  <a:pt x="192" y="234"/>
                </a:lnTo>
                <a:lnTo>
                  <a:pt x="216" y="220"/>
                </a:lnTo>
                <a:lnTo>
                  <a:pt x="216" y="220"/>
                </a:lnTo>
                <a:lnTo>
                  <a:pt x="234" y="230"/>
                </a:lnTo>
                <a:lnTo>
                  <a:pt x="248" y="230"/>
                </a:lnTo>
                <a:lnTo>
                  <a:pt x="248" y="230"/>
                </a:lnTo>
                <a:lnTo>
                  <a:pt x="268" y="202"/>
                </a:lnTo>
                <a:lnTo>
                  <a:pt x="268" y="202"/>
                </a:lnTo>
                <a:lnTo>
                  <a:pt x="264" y="184"/>
                </a:lnTo>
                <a:lnTo>
                  <a:pt x="264" y="184"/>
                </a:lnTo>
                <a:lnTo>
                  <a:pt x="242" y="154"/>
                </a:lnTo>
                <a:lnTo>
                  <a:pt x="228" y="90"/>
                </a:lnTo>
                <a:lnTo>
                  <a:pt x="228" y="88"/>
                </a:lnTo>
                <a:lnTo>
                  <a:pt x="228" y="88"/>
                </a:lnTo>
                <a:lnTo>
                  <a:pt x="242" y="64"/>
                </a:lnTo>
                <a:lnTo>
                  <a:pt x="242" y="64"/>
                </a:lnTo>
                <a:lnTo>
                  <a:pt x="256" y="22"/>
                </a:lnTo>
                <a:lnTo>
                  <a:pt x="256" y="22"/>
                </a:lnTo>
                <a:lnTo>
                  <a:pt x="254" y="6"/>
                </a:lnTo>
                <a:lnTo>
                  <a:pt x="254" y="6"/>
                </a:lnTo>
                <a:lnTo>
                  <a:pt x="250" y="6"/>
                </a:lnTo>
                <a:lnTo>
                  <a:pt x="250" y="4"/>
                </a:lnTo>
                <a:lnTo>
                  <a:pt x="246" y="6"/>
                </a:lnTo>
                <a:lnTo>
                  <a:pt x="246" y="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5" name="Freeform 78"/>
          <p:cNvSpPr>
            <a:spLocks/>
          </p:cNvSpPr>
          <p:nvPr/>
        </p:nvSpPr>
        <p:spPr bwMode="auto">
          <a:xfrm>
            <a:off x="5581650" y="3559978"/>
            <a:ext cx="307975" cy="171546"/>
          </a:xfrm>
          <a:custGeom>
            <a:avLst/>
            <a:gdLst/>
            <a:ahLst/>
            <a:cxnLst>
              <a:cxn ang="0">
                <a:pos x="94" y="46"/>
              </a:cxn>
              <a:cxn ang="0">
                <a:pos x="102" y="60"/>
              </a:cxn>
              <a:cxn ang="0">
                <a:pos x="90" y="70"/>
              </a:cxn>
              <a:cxn ang="0">
                <a:pos x="54" y="66"/>
              </a:cxn>
              <a:cxn ang="0">
                <a:pos x="80" y="30"/>
              </a:cxn>
              <a:cxn ang="0">
                <a:pos x="84" y="12"/>
              </a:cxn>
              <a:cxn ang="0">
                <a:pos x="78" y="0"/>
              </a:cxn>
              <a:cxn ang="0">
                <a:pos x="78" y="0"/>
              </a:cxn>
              <a:cxn ang="0">
                <a:pos x="64" y="28"/>
              </a:cxn>
              <a:cxn ang="0">
                <a:pos x="50" y="50"/>
              </a:cxn>
              <a:cxn ang="0">
                <a:pos x="42" y="58"/>
              </a:cxn>
              <a:cxn ang="0">
                <a:pos x="36" y="62"/>
              </a:cxn>
              <a:cxn ang="0">
                <a:pos x="22" y="70"/>
              </a:cxn>
              <a:cxn ang="0">
                <a:pos x="14" y="66"/>
              </a:cxn>
              <a:cxn ang="0">
                <a:pos x="6" y="76"/>
              </a:cxn>
              <a:cxn ang="0">
                <a:pos x="2" y="90"/>
              </a:cxn>
              <a:cxn ang="0">
                <a:pos x="0" y="104"/>
              </a:cxn>
              <a:cxn ang="0">
                <a:pos x="16" y="98"/>
              </a:cxn>
              <a:cxn ang="0">
                <a:pos x="32" y="108"/>
              </a:cxn>
              <a:cxn ang="0">
                <a:pos x="24" y="120"/>
              </a:cxn>
              <a:cxn ang="0">
                <a:pos x="12" y="132"/>
              </a:cxn>
              <a:cxn ang="0">
                <a:pos x="190" y="132"/>
              </a:cxn>
              <a:cxn ang="0">
                <a:pos x="190" y="132"/>
              </a:cxn>
              <a:cxn ang="0">
                <a:pos x="200" y="112"/>
              </a:cxn>
              <a:cxn ang="0">
                <a:pos x="200" y="112"/>
              </a:cxn>
              <a:cxn ang="0">
                <a:pos x="202" y="78"/>
              </a:cxn>
              <a:cxn ang="0">
                <a:pos x="202" y="78"/>
              </a:cxn>
              <a:cxn ang="0">
                <a:pos x="184" y="64"/>
              </a:cxn>
              <a:cxn ang="0">
                <a:pos x="184" y="64"/>
              </a:cxn>
              <a:cxn ang="0">
                <a:pos x="160" y="56"/>
              </a:cxn>
              <a:cxn ang="0">
                <a:pos x="160" y="56"/>
              </a:cxn>
              <a:cxn ang="0">
                <a:pos x="130" y="56"/>
              </a:cxn>
              <a:cxn ang="0">
                <a:pos x="130" y="56"/>
              </a:cxn>
              <a:cxn ang="0">
                <a:pos x="108" y="50"/>
              </a:cxn>
              <a:cxn ang="0">
                <a:pos x="94" y="46"/>
              </a:cxn>
            </a:cxnLst>
            <a:rect l="0" t="0" r="r" b="b"/>
            <a:pathLst>
              <a:path w="202" h="132">
                <a:moveTo>
                  <a:pt x="94" y="46"/>
                </a:moveTo>
                <a:lnTo>
                  <a:pt x="102" y="60"/>
                </a:lnTo>
                <a:lnTo>
                  <a:pt x="90" y="70"/>
                </a:lnTo>
                <a:lnTo>
                  <a:pt x="54" y="66"/>
                </a:lnTo>
                <a:lnTo>
                  <a:pt x="80" y="30"/>
                </a:lnTo>
                <a:lnTo>
                  <a:pt x="84" y="12"/>
                </a:lnTo>
                <a:lnTo>
                  <a:pt x="78" y="0"/>
                </a:lnTo>
                <a:lnTo>
                  <a:pt x="78" y="0"/>
                </a:lnTo>
                <a:lnTo>
                  <a:pt x="64" y="28"/>
                </a:lnTo>
                <a:lnTo>
                  <a:pt x="50" y="50"/>
                </a:lnTo>
                <a:lnTo>
                  <a:pt x="42" y="58"/>
                </a:lnTo>
                <a:lnTo>
                  <a:pt x="36" y="62"/>
                </a:lnTo>
                <a:lnTo>
                  <a:pt x="22" y="70"/>
                </a:lnTo>
                <a:lnTo>
                  <a:pt x="14" y="66"/>
                </a:lnTo>
                <a:lnTo>
                  <a:pt x="6" y="76"/>
                </a:lnTo>
                <a:lnTo>
                  <a:pt x="2" y="90"/>
                </a:lnTo>
                <a:lnTo>
                  <a:pt x="0" y="104"/>
                </a:lnTo>
                <a:lnTo>
                  <a:pt x="16" y="98"/>
                </a:lnTo>
                <a:lnTo>
                  <a:pt x="32" y="108"/>
                </a:lnTo>
                <a:lnTo>
                  <a:pt x="24" y="120"/>
                </a:lnTo>
                <a:lnTo>
                  <a:pt x="12" y="132"/>
                </a:lnTo>
                <a:lnTo>
                  <a:pt x="190" y="132"/>
                </a:lnTo>
                <a:lnTo>
                  <a:pt x="190" y="132"/>
                </a:lnTo>
                <a:lnTo>
                  <a:pt x="200" y="112"/>
                </a:lnTo>
                <a:lnTo>
                  <a:pt x="200" y="112"/>
                </a:lnTo>
                <a:lnTo>
                  <a:pt x="202" y="78"/>
                </a:lnTo>
                <a:lnTo>
                  <a:pt x="202" y="78"/>
                </a:lnTo>
                <a:lnTo>
                  <a:pt x="184" y="64"/>
                </a:lnTo>
                <a:lnTo>
                  <a:pt x="184" y="64"/>
                </a:lnTo>
                <a:lnTo>
                  <a:pt x="160" y="56"/>
                </a:lnTo>
                <a:lnTo>
                  <a:pt x="160" y="56"/>
                </a:lnTo>
                <a:lnTo>
                  <a:pt x="130" y="56"/>
                </a:lnTo>
                <a:lnTo>
                  <a:pt x="130" y="56"/>
                </a:lnTo>
                <a:lnTo>
                  <a:pt x="108" y="50"/>
                </a:lnTo>
                <a:lnTo>
                  <a:pt x="94" y="4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6" name="Freeform 79"/>
          <p:cNvSpPr>
            <a:spLocks/>
          </p:cNvSpPr>
          <p:nvPr/>
        </p:nvSpPr>
        <p:spPr bwMode="auto">
          <a:xfrm>
            <a:off x="5707063" y="3436341"/>
            <a:ext cx="550863" cy="372455"/>
          </a:xfrm>
          <a:custGeom>
            <a:avLst/>
            <a:gdLst/>
            <a:ahLst/>
            <a:cxnLst>
              <a:cxn ang="0">
                <a:pos x="28" y="140"/>
              </a:cxn>
              <a:cxn ang="0">
                <a:pos x="50" y="144"/>
              </a:cxn>
              <a:cxn ang="0">
                <a:pos x="80" y="144"/>
              </a:cxn>
              <a:cxn ang="0">
                <a:pos x="126" y="172"/>
              </a:cxn>
              <a:cxn ang="0">
                <a:pos x="124" y="210"/>
              </a:cxn>
              <a:cxn ang="0">
                <a:pos x="114" y="230"/>
              </a:cxn>
              <a:cxn ang="0">
                <a:pos x="134" y="252"/>
              </a:cxn>
              <a:cxn ang="0">
                <a:pos x="164" y="256"/>
              </a:cxn>
              <a:cxn ang="0">
                <a:pos x="172" y="288"/>
              </a:cxn>
              <a:cxn ang="0">
                <a:pos x="188" y="272"/>
              </a:cxn>
              <a:cxn ang="0">
                <a:pos x="238" y="280"/>
              </a:cxn>
              <a:cxn ang="0">
                <a:pos x="242" y="250"/>
              </a:cxn>
              <a:cxn ang="0">
                <a:pos x="268" y="246"/>
              </a:cxn>
              <a:cxn ang="0">
                <a:pos x="276" y="236"/>
              </a:cxn>
              <a:cxn ang="0">
                <a:pos x="302" y="244"/>
              </a:cxn>
              <a:cxn ang="0">
                <a:pos x="308" y="236"/>
              </a:cxn>
              <a:cxn ang="0">
                <a:pos x="294" y="212"/>
              </a:cxn>
              <a:cxn ang="0">
                <a:pos x="308" y="190"/>
              </a:cxn>
              <a:cxn ang="0">
                <a:pos x="314" y="148"/>
              </a:cxn>
              <a:cxn ang="0">
                <a:pos x="332" y="150"/>
              </a:cxn>
              <a:cxn ang="0">
                <a:pos x="332" y="128"/>
              </a:cxn>
              <a:cxn ang="0">
                <a:pos x="356" y="124"/>
              </a:cxn>
              <a:cxn ang="0">
                <a:pos x="362" y="110"/>
              </a:cxn>
              <a:cxn ang="0">
                <a:pos x="342" y="100"/>
              </a:cxn>
              <a:cxn ang="0">
                <a:pos x="350" y="68"/>
              </a:cxn>
              <a:cxn ang="0">
                <a:pos x="290" y="26"/>
              </a:cxn>
              <a:cxn ang="0">
                <a:pos x="236" y="18"/>
              </a:cxn>
              <a:cxn ang="0">
                <a:pos x="234" y="2"/>
              </a:cxn>
              <a:cxn ang="0">
                <a:pos x="222" y="4"/>
              </a:cxn>
              <a:cxn ang="0">
                <a:pos x="204" y="16"/>
              </a:cxn>
              <a:cxn ang="0">
                <a:pos x="148" y="0"/>
              </a:cxn>
              <a:cxn ang="0">
                <a:pos x="118" y="2"/>
              </a:cxn>
              <a:cxn ang="0">
                <a:pos x="84" y="8"/>
              </a:cxn>
              <a:cxn ang="0">
                <a:pos x="52" y="4"/>
              </a:cxn>
              <a:cxn ang="0">
                <a:pos x="24" y="12"/>
              </a:cxn>
              <a:cxn ang="0">
                <a:pos x="0" y="44"/>
              </a:cxn>
              <a:cxn ang="0">
                <a:pos x="12" y="90"/>
              </a:cxn>
              <a:cxn ang="0">
                <a:pos x="12" y="136"/>
              </a:cxn>
            </a:cxnLst>
            <a:rect l="0" t="0" r="r" b="b"/>
            <a:pathLst>
              <a:path w="362" h="288">
                <a:moveTo>
                  <a:pt x="12" y="136"/>
                </a:moveTo>
                <a:lnTo>
                  <a:pt x="28" y="140"/>
                </a:lnTo>
                <a:lnTo>
                  <a:pt x="28" y="140"/>
                </a:lnTo>
                <a:lnTo>
                  <a:pt x="50" y="144"/>
                </a:lnTo>
                <a:lnTo>
                  <a:pt x="50" y="144"/>
                </a:lnTo>
                <a:lnTo>
                  <a:pt x="80" y="144"/>
                </a:lnTo>
                <a:lnTo>
                  <a:pt x="106" y="154"/>
                </a:lnTo>
                <a:lnTo>
                  <a:pt x="126" y="172"/>
                </a:lnTo>
                <a:lnTo>
                  <a:pt x="124" y="210"/>
                </a:lnTo>
                <a:lnTo>
                  <a:pt x="124" y="210"/>
                </a:lnTo>
                <a:lnTo>
                  <a:pt x="114" y="230"/>
                </a:lnTo>
                <a:lnTo>
                  <a:pt x="114" y="230"/>
                </a:lnTo>
                <a:lnTo>
                  <a:pt x="134" y="252"/>
                </a:lnTo>
                <a:lnTo>
                  <a:pt x="134" y="252"/>
                </a:lnTo>
                <a:lnTo>
                  <a:pt x="164" y="256"/>
                </a:lnTo>
                <a:lnTo>
                  <a:pt x="164" y="256"/>
                </a:lnTo>
                <a:lnTo>
                  <a:pt x="172" y="288"/>
                </a:lnTo>
                <a:lnTo>
                  <a:pt x="172" y="288"/>
                </a:lnTo>
                <a:lnTo>
                  <a:pt x="188" y="272"/>
                </a:lnTo>
                <a:lnTo>
                  <a:pt x="188" y="272"/>
                </a:lnTo>
                <a:lnTo>
                  <a:pt x="238" y="280"/>
                </a:lnTo>
                <a:lnTo>
                  <a:pt x="238" y="280"/>
                </a:lnTo>
                <a:lnTo>
                  <a:pt x="242" y="250"/>
                </a:lnTo>
                <a:lnTo>
                  <a:pt x="242" y="250"/>
                </a:lnTo>
                <a:lnTo>
                  <a:pt x="268" y="246"/>
                </a:lnTo>
                <a:lnTo>
                  <a:pt x="268" y="246"/>
                </a:lnTo>
                <a:lnTo>
                  <a:pt x="276" y="236"/>
                </a:lnTo>
                <a:lnTo>
                  <a:pt x="276" y="236"/>
                </a:lnTo>
                <a:lnTo>
                  <a:pt x="302" y="244"/>
                </a:lnTo>
                <a:lnTo>
                  <a:pt x="302" y="244"/>
                </a:lnTo>
                <a:lnTo>
                  <a:pt x="308" y="236"/>
                </a:lnTo>
                <a:lnTo>
                  <a:pt x="308" y="236"/>
                </a:lnTo>
                <a:lnTo>
                  <a:pt x="294" y="212"/>
                </a:lnTo>
                <a:lnTo>
                  <a:pt x="294" y="212"/>
                </a:lnTo>
                <a:lnTo>
                  <a:pt x="308" y="190"/>
                </a:lnTo>
                <a:lnTo>
                  <a:pt x="308" y="190"/>
                </a:lnTo>
                <a:lnTo>
                  <a:pt x="298" y="172"/>
                </a:lnTo>
                <a:lnTo>
                  <a:pt x="314" y="148"/>
                </a:lnTo>
                <a:lnTo>
                  <a:pt x="314" y="148"/>
                </a:lnTo>
                <a:lnTo>
                  <a:pt x="332" y="150"/>
                </a:lnTo>
                <a:lnTo>
                  <a:pt x="332" y="150"/>
                </a:lnTo>
                <a:lnTo>
                  <a:pt x="332" y="128"/>
                </a:lnTo>
                <a:lnTo>
                  <a:pt x="332" y="128"/>
                </a:lnTo>
                <a:lnTo>
                  <a:pt x="356" y="124"/>
                </a:lnTo>
                <a:lnTo>
                  <a:pt x="356" y="124"/>
                </a:lnTo>
                <a:lnTo>
                  <a:pt x="362" y="110"/>
                </a:lnTo>
                <a:lnTo>
                  <a:pt x="362" y="110"/>
                </a:lnTo>
                <a:lnTo>
                  <a:pt x="342" y="100"/>
                </a:lnTo>
                <a:lnTo>
                  <a:pt x="338" y="86"/>
                </a:lnTo>
                <a:lnTo>
                  <a:pt x="350" y="68"/>
                </a:lnTo>
                <a:lnTo>
                  <a:pt x="350" y="68"/>
                </a:lnTo>
                <a:lnTo>
                  <a:pt x="290" y="26"/>
                </a:lnTo>
                <a:lnTo>
                  <a:pt x="290" y="26"/>
                </a:lnTo>
                <a:lnTo>
                  <a:pt x="236" y="18"/>
                </a:lnTo>
                <a:lnTo>
                  <a:pt x="236" y="18"/>
                </a:lnTo>
                <a:lnTo>
                  <a:pt x="234" y="2"/>
                </a:lnTo>
                <a:lnTo>
                  <a:pt x="234" y="2"/>
                </a:lnTo>
                <a:lnTo>
                  <a:pt x="222" y="4"/>
                </a:lnTo>
                <a:lnTo>
                  <a:pt x="222" y="4"/>
                </a:lnTo>
                <a:lnTo>
                  <a:pt x="204" y="16"/>
                </a:lnTo>
                <a:lnTo>
                  <a:pt x="204" y="16"/>
                </a:lnTo>
                <a:lnTo>
                  <a:pt x="148" y="0"/>
                </a:lnTo>
                <a:lnTo>
                  <a:pt x="148" y="0"/>
                </a:lnTo>
                <a:lnTo>
                  <a:pt x="118" y="2"/>
                </a:lnTo>
                <a:lnTo>
                  <a:pt x="84" y="8"/>
                </a:lnTo>
                <a:lnTo>
                  <a:pt x="84" y="8"/>
                </a:lnTo>
                <a:lnTo>
                  <a:pt x="52" y="4"/>
                </a:lnTo>
                <a:lnTo>
                  <a:pt x="52" y="4"/>
                </a:lnTo>
                <a:lnTo>
                  <a:pt x="24" y="12"/>
                </a:lnTo>
                <a:lnTo>
                  <a:pt x="24" y="12"/>
                </a:lnTo>
                <a:lnTo>
                  <a:pt x="4" y="46"/>
                </a:lnTo>
                <a:lnTo>
                  <a:pt x="0" y="44"/>
                </a:lnTo>
                <a:lnTo>
                  <a:pt x="2" y="76"/>
                </a:lnTo>
                <a:lnTo>
                  <a:pt x="12" y="90"/>
                </a:lnTo>
                <a:lnTo>
                  <a:pt x="14" y="120"/>
                </a:lnTo>
                <a:lnTo>
                  <a:pt x="12" y="13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7" name="Freeform 80"/>
          <p:cNvSpPr>
            <a:spLocks/>
          </p:cNvSpPr>
          <p:nvPr/>
        </p:nvSpPr>
        <p:spPr bwMode="auto">
          <a:xfrm>
            <a:off x="3881438" y="4638706"/>
            <a:ext cx="568325" cy="279728"/>
          </a:xfrm>
          <a:custGeom>
            <a:avLst/>
            <a:gdLst/>
            <a:ahLst/>
            <a:cxnLst>
              <a:cxn ang="0">
                <a:pos x="0" y="156"/>
              </a:cxn>
              <a:cxn ang="0">
                <a:pos x="10" y="162"/>
              </a:cxn>
              <a:cxn ang="0">
                <a:pos x="24" y="140"/>
              </a:cxn>
              <a:cxn ang="0">
                <a:pos x="26" y="140"/>
              </a:cxn>
              <a:cxn ang="0">
                <a:pos x="64" y="142"/>
              </a:cxn>
              <a:cxn ang="0">
                <a:pos x="66" y="172"/>
              </a:cxn>
              <a:cxn ang="0">
                <a:pos x="68" y="186"/>
              </a:cxn>
              <a:cxn ang="0">
                <a:pos x="86" y="200"/>
              </a:cxn>
              <a:cxn ang="0">
                <a:pos x="86" y="202"/>
              </a:cxn>
              <a:cxn ang="0">
                <a:pos x="84" y="206"/>
              </a:cxn>
              <a:cxn ang="0">
                <a:pos x="96" y="214"/>
              </a:cxn>
              <a:cxn ang="0">
                <a:pos x="128" y="200"/>
              </a:cxn>
              <a:cxn ang="0">
                <a:pos x="134" y="208"/>
              </a:cxn>
              <a:cxn ang="0">
                <a:pos x="158" y="206"/>
              </a:cxn>
              <a:cxn ang="0">
                <a:pos x="174" y="204"/>
              </a:cxn>
              <a:cxn ang="0">
                <a:pos x="178" y="184"/>
              </a:cxn>
              <a:cxn ang="0">
                <a:pos x="174" y="168"/>
              </a:cxn>
              <a:cxn ang="0">
                <a:pos x="220" y="156"/>
              </a:cxn>
              <a:cxn ang="0">
                <a:pos x="212" y="184"/>
              </a:cxn>
              <a:cxn ang="0">
                <a:pos x="224" y="192"/>
              </a:cxn>
              <a:cxn ang="0">
                <a:pos x="236" y="188"/>
              </a:cxn>
              <a:cxn ang="0">
                <a:pos x="230" y="216"/>
              </a:cxn>
              <a:cxn ang="0">
                <a:pos x="238" y="216"/>
              </a:cxn>
              <a:cxn ang="0">
                <a:pos x="240" y="182"/>
              </a:cxn>
              <a:cxn ang="0">
                <a:pos x="256" y="176"/>
              </a:cxn>
              <a:cxn ang="0">
                <a:pos x="274" y="152"/>
              </a:cxn>
              <a:cxn ang="0">
                <a:pos x="288" y="152"/>
              </a:cxn>
              <a:cxn ang="0">
                <a:pos x="298" y="170"/>
              </a:cxn>
              <a:cxn ang="0">
                <a:pos x="328" y="164"/>
              </a:cxn>
              <a:cxn ang="0">
                <a:pos x="330" y="182"/>
              </a:cxn>
              <a:cxn ang="0">
                <a:pos x="338" y="184"/>
              </a:cxn>
              <a:cxn ang="0">
                <a:pos x="362" y="152"/>
              </a:cxn>
              <a:cxn ang="0">
                <a:pos x="366" y="158"/>
              </a:cxn>
              <a:cxn ang="0">
                <a:pos x="374" y="152"/>
              </a:cxn>
              <a:cxn ang="0">
                <a:pos x="366" y="136"/>
              </a:cxn>
              <a:cxn ang="0">
                <a:pos x="368" y="126"/>
              </a:cxn>
              <a:cxn ang="0">
                <a:pos x="368" y="114"/>
              </a:cxn>
              <a:cxn ang="0">
                <a:pos x="326" y="118"/>
              </a:cxn>
              <a:cxn ang="0">
                <a:pos x="322" y="102"/>
              </a:cxn>
              <a:cxn ang="0">
                <a:pos x="306" y="98"/>
              </a:cxn>
              <a:cxn ang="0">
                <a:pos x="298" y="78"/>
              </a:cxn>
              <a:cxn ang="0">
                <a:pos x="308" y="66"/>
              </a:cxn>
              <a:cxn ang="0">
                <a:pos x="306" y="46"/>
              </a:cxn>
              <a:cxn ang="0">
                <a:pos x="246" y="10"/>
              </a:cxn>
              <a:cxn ang="0">
                <a:pos x="236" y="0"/>
              </a:cxn>
              <a:cxn ang="0">
                <a:pos x="218" y="20"/>
              </a:cxn>
              <a:cxn ang="0">
                <a:pos x="154" y="24"/>
              </a:cxn>
              <a:cxn ang="0">
                <a:pos x="94" y="26"/>
              </a:cxn>
              <a:cxn ang="0">
                <a:pos x="96" y="38"/>
              </a:cxn>
              <a:cxn ang="0">
                <a:pos x="86" y="60"/>
              </a:cxn>
              <a:cxn ang="0">
                <a:pos x="60" y="70"/>
              </a:cxn>
              <a:cxn ang="0">
                <a:pos x="52" y="84"/>
              </a:cxn>
              <a:cxn ang="0">
                <a:pos x="30" y="100"/>
              </a:cxn>
              <a:cxn ang="0">
                <a:pos x="14" y="110"/>
              </a:cxn>
              <a:cxn ang="0">
                <a:pos x="12" y="124"/>
              </a:cxn>
              <a:cxn ang="0">
                <a:pos x="14" y="138"/>
              </a:cxn>
              <a:cxn ang="0">
                <a:pos x="2" y="152"/>
              </a:cxn>
              <a:cxn ang="0">
                <a:pos x="0" y="156"/>
              </a:cxn>
              <a:cxn ang="0">
                <a:pos x="0" y="156"/>
              </a:cxn>
            </a:cxnLst>
            <a:rect l="0" t="0" r="r" b="b"/>
            <a:pathLst>
              <a:path w="374" h="216">
                <a:moveTo>
                  <a:pt x="0" y="156"/>
                </a:moveTo>
                <a:lnTo>
                  <a:pt x="0" y="156"/>
                </a:lnTo>
                <a:lnTo>
                  <a:pt x="10" y="162"/>
                </a:lnTo>
                <a:lnTo>
                  <a:pt x="10" y="162"/>
                </a:lnTo>
                <a:lnTo>
                  <a:pt x="14" y="152"/>
                </a:lnTo>
                <a:lnTo>
                  <a:pt x="24" y="140"/>
                </a:lnTo>
                <a:lnTo>
                  <a:pt x="26" y="140"/>
                </a:lnTo>
                <a:lnTo>
                  <a:pt x="26" y="140"/>
                </a:lnTo>
                <a:lnTo>
                  <a:pt x="44" y="140"/>
                </a:lnTo>
                <a:lnTo>
                  <a:pt x="64" y="142"/>
                </a:lnTo>
                <a:lnTo>
                  <a:pt x="64" y="142"/>
                </a:lnTo>
                <a:lnTo>
                  <a:pt x="66" y="172"/>
                </a:lnTo>
                <a:lnTo>
                  <a:pt x="66" y="172"/>
                </a:lnTo>
                <a:lnTo>
                  <a:pt x="68" y="186"/>
                </a:lnTo>
                <a:lnTo>
                  <a:pt x="68" y="186"/>
                </a:lnTo>
                <a:lnTo>
                  <a:pt x="86" y="200"/>
                </a:lnTo>
                <a:lnTo>
                  <a:pt x="86" y="202"/>
                </a:lnTo>
                <a:lnTo>
                  <a:pt x="86" y="202"/>
                </a:lnTo>
                <a:lnTo>
                  <a:pt x="84" y="206"/>
                </a:lnTo>
                <a:lnTo>
                  <a:pt x="84" y="206"/>
                </a:lnTo>
                <a:lnTo>
                  <a:pt x="96" y="214"/>
                </a:lnTo>
                <a:lnTo>
                  <a:pt x="96" y="214"/>
                </a:lnTo>
                <a:lnTo>
                  <a:pt x="112" y="204"/>
                </a:lnTo>
                <a:lnTo>
                  <a:pt x="128" y="200"/>
                </a:lnTo>
                <a:lnTo>
                  <a:pt x="128" y="200"/>
                </a:lnTo>
                <a:lnTo>
                  <a:pt x="134" y="208"/>
                </a:lnTo>
                <a:lnTo>
                  <a:pt x="134" y="208"/>
                </a:lnTo>
                <a:lnTo>
                  <a:pt x="158" y="206"/>
                </a:lnTo>
                <a:lnTo>
                  <a:pt x="158" y="206"/>
                </a:lnTo>
                <a:lnTo>
                  <a:pt x="174" y="204"/>
                </a:lnTo>
                <a:lnTo>
                  <a:pt x="174" y="204"/>
                </a:lnTo>
                <a:lnTo>
                  <a:pt x="178" y="184"/>
                </a:lnTo>
                <a:lnTo>
                  <a:pt x="178" y="184"/>
                </a:lnTo>
                <a:lnTo>
                  <a:pt x="174" y="168"/>
                </a:lnTo>
                <a:lnTo>
                  <a:pt x="198" y="152"/>
                </a:lnTo>
                <a:lnTo>
                  <a:pt x="220" y="156"/>
                </a:lnTo>
                <a:lnTo>
                  <a:pt x="220" y="156"/>
                </a:lnTo>
                <a:lnTo>
                  <a:pt x="212" y="184"/>
                </a:lnTo>
                <a:lnTo>
                  <a:pt x="212" y="184"/>
                </a:lnTo>
                <a:lnTo>
                  <a:pt x="224" y="192"/>
                </a:lnTo>
                <a:lnTo>
                  <a:pt x="224" y="192"/>
                </a:lnTo>
                <a:lnTo>
                  <a:pt x="236" y="188"/>
                </a:lnTo>
                <a:lnTo>
                  <a:pt x="236" y="188"/>
                </a:lnTo>
                <a:lnTo>
                  <a:pt x="230" y="216"/>
                </a:lnTo>
                <a:lnTo>
                  <a:pt x="230" y="216"/>
                </a:lnTo>
                <a:lnTo>
                  <a:pt x="238" y="216"/>
                </a:lnTo>
                <a:lnTo>
                  <a:pt x="238" y="216"/>
                </a:lnTo>
                <a:lnTo>
                  <a:pt x="240" y="182"/>
                </a:lnTo>
                <a:lnTo>
                  <a:pt x="240" y="182"/>
                </a:lnTo>
                <a:lnTo>
                  <a:pt x="256" y="176"/>
                </a:lnTo>
                <a:lnTo>
                  <a:pt x="256" y="176"/>
                </a:lnTo>
                <a:lnTo>
                  <a:pt x="274" y="152"/>
                </a:lnTo>
                <a:lnTo>
                  <a:pt x="288" y="152"/>
                </a:lnTo>
                <a:lnTo>
                  <a:pt x="288" y="152"/>
                </a:lnTo>
                <a:lnTo>
                  <a:pt x="298" y="170"/>
                </a:lnTo>
                <a:lnTo>
                  <a:pt x="298" y="170"/>
                </a:lnTo>
                <a:lnTo>
                  <a:pt x="328" y="164"/>
                </a:lnTo>
                <a:lnTo>
                  <a:pt x="328" y="164"/>
                </a:lnTo>
                <a:lnTo>
                  <a:pt x="330" y="182"/>
                </a:lnTo>
                <a:lnTo>
                  <a:pt x="330" y="182"/>
                </a:lnTo>
                <a:lnTo>
                  <a:pt x="338" y="184"/>
                </a:lnTo>
                <a:lnTo>
                  <a:pt x="338" y="184"/>
                </a:lnTo>
                <a:lnTo>
                  <a:pt x="344" y="152"/>
                </a:lnTo>
                <a:lnTo>
                  <a:pt x="362" y="152"/>
                </a:lnTo>
                <a:lnTo>
                  <a:pt x="362" y="152"/>
                </a:lnTo>
                <a:lnTo>
                  <a:pt x="366" y="158"/>
                </a:lnTo>
                <a:lnTo>
                  <a:pt x="366" y="158"/>
                </a:lnTo>
                <a:lnTo>
                  <a:pt x="374" y="152"/>
                </a:lnTo>
                <a:lnTo>
                  <a:pt x="374" y="152"/>
                </a:lnTo>
                <a:lnTo>
                  <a:pt x="366" y="136"/>
                </a:lnTo>
                <a:lnTo>
                  <a:pt x="368" y="126"/>
                </a:lnTo>
                <a:lnTo>
                  <a:pt x="368" y="126"/>
                </a:lnTo>
                <a:lnTo>
                  <a:pt x="368" y="114"/>
                </a:lnTo>
                <a:lnTo>
                  <a:pt x="368" y="114"/>
                </a:lnTo>
                <a:lnTo>
                  <a:pt x="350" y="124"/>
                </a:lnTo>
                <a:lnTo>
                  <a:pt x="326" y="118"/>
                </a:lnTo>
                <a:lnTo>
                  <a:pt x="326" y="118"/>
                </a:lnTo>
                <a:lnTo>
                  <a:pt x="322" y="102"/>
                </a:lnTo>
                <a:lnTo>
                  <a:pt x="322" y="102"/>
                </a:lnTo>
                <a:lnTo>
                  <a:pt x="306" y="98"/>
                </a:lnTo>
                <a:lnTo>
                  <a:pt x="298" y="78"/>
                </a:lnTo>
                <a:lnTo>
                  <a:pt x="298" y="78"/>
                </a:lnTo>
                <a:lnTo>
                  <a:pt x="308" y="66"/>
                </a:lnTo>
                <a:lnTo>
                  <a:pt x="308" y="66"/>
                </a:lnTo>
                <a:lnTo>
                  <a:pt x="306" y="46"/>
                </a:lnTo>
                <a:lnTo>
                  <a:pt x="306" y="46"/>
                </a:lnTo>
                <a:lnTo>
                  <a:pt x="278" y="26"/>
                </a:lnTo>
                <a:lnTo>
                  <a:pt x="246" y="10"/>
                </a:lnTo>
                <a:lnTo>
                  <a:pt x="246" y="10"/>
                </a:lnTo>
                <a:lnTo>
                  <a:pt x="236" y="0"/>
                </a:lnTo>
                <a:lnTo>
                  <a:pt x="236" y="0"/>
                </a:lnTo>
                <a:lnTo>
                  <a:pt x="218" y="20"/>
                </a:lnTo>
                <a:lnTo>
                  <a:pt x="190" y="26"/>
                </a:lnTo>
                <a:lnTo>
                  <a:pt x="154" y="24"/>
                </a:lnTo>
                <a:lnTo>
                  <a:pt x="154" y="24"/>
                </a:lnTo>
                <a:lnTo>
                  <a:pt x="94" y="26"/>
                </a:lnTo>
                <a:lnTo>
                  <a:pt x="94" y="26"/>
                </a:lnTo>
                <a:lnTo>
                  <a:pt x="96" y="38"/>
                </a:lnTo>
                <a:lnTo>
                  <a:pt x="86" y="60"/>
                </a:lnTo>
                <a:lnTo>
                  <a:pt x="86" y="60"/>
                </a:lnTo>
                <a:lnTo>
                  <a:pt x="60" y="70"/>
                </a:lnTo>
                <a:lnTo>
                  <a:pt x="60" y="70"/>
                </a:lnTo>
                <a:lnTo>
                  <a:pt x="54" y="82"/>
                </a:lnTo>
                <a:lnTo>
                  <a:pt x="52" y="84"/>
                </a:lnTo>
                <a:lnTo>
                  <a:pt x="52" y="84"/>
                </a:lnTo>
                <a:lnTo>
                  <a:pt x="30" y="100"/>
                </a:lnTo>
                <a:lnTo>
                  <a:pt x="30" y="100"/>
                </a:lnTo>
                <a:lnTo>
                  <a:pt x="14" y="110"/>
                </a:lnTo>
                <a:lnTo>
                  <a:pt x="14" y="110"/>
                </a:lnTo>
                <a:lnTo>
                  <a:pt x="12" y="124"/>
                </a:lnTo>
                <a:lnTo>
                  <a:pt x="12" y="124"/>
                </a:lnTo>
                <a:lnTo>
                  <a:pt x="14" y="138"/>
                </a:lnTo>
                <a:lnTo>
                  <a:pt x="14" y="138"/>
                </a:lnTo>
                <a:lnTo>
                  <a:pt x="2" y="152"/>
                </a:lnTo>
                <a:lnTo>
                  <a:pt x="2" y="152"/>
                </a:lnTo>
                <a:lnTo>
                  <a:pt x="0" y="156"/>
                </a:lnTo>
                <a:lnTo>
                  <a:pt x="0" y="156"/>
                </a:lnTo>
                <a:lnTo>
                  <a:pt x="0" y="156"/>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48" name="Freeform 81"/>
          <p:cNvSpPr>
            <a:spLocks/>
          </p:cNvSpPr>
          <p:nvPr/>
        </p:nvSpPr>
        <p:spPr bwMode="auto">
          <a:xfrm>
            <a:off x="4108450" y="5358889"/>
            <a:ext cx="131763" cy="253455"/>
          </a:xfrm>
          <a:custGeom>
            <a:avLst/>
            <a:gdLst/>
            <a:ahLst/>
            <a:cxnLst>
              <a:cxn ang="0">
                <a:pos x="82" y="20"/>
              </a:cxn>
              <a:cxn ang="0">
                <a:pos x="80" y="2"/>
              </a:cxn>
              <a:cxn ang="0">
                <a:pos x="70" y="0"/>
              </a:cxn>
              <a:cxn ang="0">
                <a:pos x="66" y="16"/>
              </a:cxn>
              <a:cxn ang="0">
                <a:pos x="64" y="34"/>
              </a:cxn>
              <a:cxn ang="0">
                <a:pos x="52" y="28"/>
              </a:cxn>
              <a:cxn ang="0">
                <a:pos x="34" y="44"/>
              </a:cxn>
              <a:cxn ang="0">
                <a:pos x="12" y="52"/>
              </a:cxn>
              <a:cxn ang="0">
                <a:pos x="0" y="82"/>
              </a:cxn>
              <a:cxn ang="0">
                <a:pos x="0" y="122"/>
              </a:cxn>
              <a:cxn ang="0">
                <a:pos x="8" y="130"/>
              </a:cxn>
              <a:cxn ang="0">
                <a:pos x="12" y="146"/>
              </a:cxn>
              <a:cxn ang="0">
                <a:pos x="20" y="152"/>
              </a:cxn>
              <a:cxn ang="0">
                <a:pos x="12" y="172"/>
              </a:cxn>
              <a:cxn ang="0">
                <a:pos x="22" y="186"/>
              </a:cxn>
              <a:cxn ang="0">
                <a:pos x="42" y="196"/>
              </a:cxn>
              <a:cxn ang="0">
                <a:pos x="56" y="182"/>
              </a:cxn>
              <a:cxn ang="0">
                <a:pos x="58" y="166"/>
              </a:cxn>
              <a:cxn ang="0">
                <a:pos x="80" y="132"/>
              </a:cxn>
              <a:cxn ang="0">
                <a:pos x="78" y="106"/>
              </a:cxn>
              <a:cxn ang="0">
                <a:pos x="86" y="74"/>
              </a:cxn>
              <a:cxn ang="0">
                <a:pos x="82" y="20"/>
              </a:cxn>
              <a:cxn ang="0">
                <a:pos x="82" y="20"/>
              </a:cxn>
            </a:cxnLst>
            <a:rect l="0" t="0" r="r" b="b"/>
            <a:pathLst>
              <a:path w="86" h="196">
                <a:moveTo>
                  <a:pt x="82" y="20"/>
                </a:moveTo>
                <a:lnTo>
                  <a:pt x="80" y="2"/>
                </a:lnTo>
                <a:lnTo>
                  <a:pt x="70" y="0"/>
                </a:lnTo>
                <a:lnTo>
                  <a:pt x="66" y="16"/>
                </a:lnTo>
                <a:lnTo>
                  <a:pt x="64" y="34"/>
                </a:lnTo>
                <a:lnTo>
                  <a:pt x="52" y="28"/>
                </a:lnTo>
                <a:lnTo>
                  <a:pt x="34" y="44"/>
                </a:lnTo>
                <a:lnTo>
                  <a:pt x="12" y="52"/>
                </a:lnTo>
                <a:lnTo>
                  <a:pt x="0" y="82"/>
                </a:lnTo>
                <a:lnTo>
                  <a:pt x="0" y="122"/>
                </a:lnTo>
                <a:lnTo>
                  <a:pt x="8" y="130"/>
                </a:lnTo>
                <a:lnTo>
                  <a:pt x="12" y="146"/>
                </a:lnTo>
                <a:lnTo>
                  <a:pt x="20" y="152"/>
                </a:lnTo>
                <a:lnTo>
                  <a:pt x="12" y="172"/>
                </a:lnTo>
                <a:lnTo>
                  <a:pt x="22" y="186"/>
                </a:lnTo>
                <a:lnTo>
                  <a:pt x="42" y="196"/>
                </a:lnTo>
                <a:lnTo>
                  <a:pt x="56" y="182"/>
                </a:lnTo>
                <a:lnTo>
                  <a:pt x="58" y="166"/>
                </a:lnTo>
                <a:lnTo>
                  <a:pt x="80" y="132"/>
                </a:lnTo>
                <a:lnTo>
                  <a:pt x="78" y="106"/>
                </a:lnTo>
                <a:lnTo>
                  <a:pt x="86" y="74"/>
                </a:lnTo>
                <a:lnTo>
                  <a:pt x="82" y="20"/>
                </a:lnTo>
                <a:lnTo>
                  <a:pt x="82" y="2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grpSp>
        <p:nvGrpSpPr>
          <p:cNvPr id="2" name="Group 82"/>
          <p:cNvGrpSpPr>
            <a:grpSpLocks/>
          </p:cNvGrpSpPr>
          <p:nvPr/>
        </p:nvGrpSpPr>
        <p:grpSpPr bwMode="auto">
          <a:xfrm>
            <a:off x="3946525" y="4787070"/>
            <a:ext cx="1457325" cy="1590275"/>
            <a:chOff x="2072" y="2899"/>
            <a:chExt cx="1036" cy="1232"/>
          </a:xfrm>
        </p:grpSpPr>
        <p:sp>
          <p:nvSpPr>
            <p:cNvPr id="178" name="Freeform 83"/>
            <p:cNvSpPr>
              <a:spLocks/>
            </p:cNvSpPr>
            <p:nvPr/>
          </p:nvSpPr>
          <p:spPr bwMode="auto">
            <a:xfrm>
              <a:off x="2072" y="2899"/>
              <a:ext cx="1036" cy="1096"/>
            </a:xfrm>
            <a:custGeom>
              <a:avLst/>
              <a:gdLst/>
              <a:ahLst/>
              <a:cxnLst>
                <a:cxn ang="0">
                  <a:pos x="888" y="830"/>
                </a:cxn>
                <a:cxn ang="0">
                  <a:pos x="948" y="850"/>
                </a:cxn>
                <a:cxn ang="0">
                  <a:pos x="870" y="760"/>
                </a:cxn>
                <a:cxn ang="0">
                  <a:pos x="734" y="672"/>
                </a:cxn>
                <a:cxn ang="0">
                  <a:pos x="706" y="628"/>
                </a:cxn>
                <a:cxn ang="0">
                  <a:pos x="562" y="474"/>
                </a:cxn>
                <a:cxn ang="0">
                  <a:pos x="444" y="278"/>
                </a:cxn>
                <a:cxn ang="0">
                  <a:pos x="442" y="210"/>
                </a:cxn>
                <a:cxn ang="0">
                  <a:pos x="502" y="188"/>
                </a:cxn>
                <a:cxn ang="0">
                  <a:pos x="578" y="182"/>
                </a:cxn>
                <a:cxn ang="0">
                  <a:pos x="582" y="174"/>
                </a:cxn>
                <a:cxn ang="0">
                  <a:pos x="566" y="134"/>
                </a:cxn>
                <a:cxn ang="0">
                  <a:pos x="578" y="82"/>
                </a:cxn>
                <a:cxn ang="0">
                  <a:pos x="560" y="66"/>
                </a:cxn>
                <a:cxn ang="0">
                  <a:pos x="532" y="56"/>
                </a:cxn>
                <a:cxn ang="0">
                  <a:pos x="502" y="56"/>
                </a:cxn>
                <a:cxn ang="0">
                  <a:pos x="456" y="0"/>
                </a:cxn>
                <a:cxn ang="0">
                  <a:pos x="416" y="16"/>
                </a:cxn>
                <a:cxn ang="0">
                  <a:pos x="364" y="22"/>
                </a:cxn>
                <a:cxn ang="0">
                  <a:pos x="328" y="24"/>
                </a:cxn>
                <a:cxn ang="0">
                  <a:pos x="320" y="56"/>
                </a:cxn>
                <a:cxn ang="0">
                  <a:pos x="298" y="80"/>
                </a:cxn>
                <a:cxn ang="0">
                  <a:pos x="278" y="60"/>
                </a:cxn>
                <a:cxn ang="0">
                  <a:pos x="240" y="48"/>
                </a:cxn>
                <a:cxn ang="0">
                  <a:pos x="216" y="68"/>
                </a:cxn>
                <a:cxn ang="0">
                  <a:pos x="178" y="112"/>
                </a:cxn>
                <a:cxn ang="0">
                  <a:pos x="180" y="88"/>
                </a:cxn>
                <a:cxn ang="0">
                  <a:pos x="168" y="48"/>
                </a:cxn>
                <a:cxn ang="0">
                  <a:pos x="138" y="58"/>
                </a:cxn>
                <a:cxn ang="0">
                  <a:pos x="116" y="100"/>
                </a:cxn>
                <a:cxn ang="0">
                  <a:pos x="82" y="96"/>
                </a:cxn>
                <a:cxn ang="0">
                  <a:pos x="38" y="102"/>
                </a:cxn>
                <a:cxn ang="0">
                  <a:pos x="20" y="128"/>
                </a:cxn>
                <a:cxn ang="0">
                  <a:pos x="38" y="166"/>
                </a:cxn>
                <a:cxn ang="0">
                  <a:pos x="0" y="220"/>
                </a:cxn>
                <a:cxn ang="0">
                  <a:pos x="22" y="248"/>
                </a:cxn>
                <a:cxn ang="0">
                  <a:pos x="14" y="280"/>
                </a:cxn>
                <a:cxn ang="0">
                  <a:pos x="70" y="314"/>
                </a:cxn>
                <a:cxn ang="0">
                  <a:pos x="50" y="342"/>
                </a:cxn>
                <a:cxn ang="0">
                  <a:pos x="90" y="344"/>
                </a:cxn>
                <a:cxn ang="0">
                  <a:pos x="178" y="310"/>
                </a:cxn>
                <a:cxn ang="0">
                  <a:pos x="262" y="358"/>
                </a:cxn>
                <a:cxn ang="0">
                  <a:pos x="284" y="456"/>
                </a:cxn>
                <a:cxn ang="0">
                  <a:pos x="308" y="512"/>
                </a:cxn>
                <a:cxn ang="0">
                  <a:pos x="366" y="564"/>
                </a:cxn>
                <a:cxn ang="0">
                  <a:pos x="432" y="650"/>
                </a:cxn>
                <a:cxn ang="0">
                  <a:pos x="512" y="700"/>
                </a:cxn>
                <a:cxn ang="0">
                  <a:pos x="598" y="764"/>
                </a:cxn>
                <a:cxn ang="0">
                  <a:pos x="640" y="810"/>
                </a:cxn>
                <a:cxn ang="0">
                  <a:pos x="696" y="844"/>
                </a:cxn>
                <a:cxn ang="0">
                  <a:pos x="738" y="948"/>
                </a:cxn>
                <a:cxn ang="0">
                  <a:pos x="714" y="1010"/>
                </a:cxn>
                <a:cxn ang="0">
                  <a:pos x="684" y="1082"/>
                </a:cxn>
                <a:cxn ang="0">
                  <a:pos x="764" y="1046"/>
                </a:cxn>
                <a:cxn ang="0">
                  <a:pos x="830" y="978"/>
                </a:cxn>
                <a:cxn ang="0">
                  <a:pos x="814" y="902"/>
                </a:cxn>
                <a:cxn ang="0">
                  <a:pos x="800" y="838"/>
                </a:cxn>
              </a:cxnLst>
              <a:rect l="0" t="0" r="r" b="b"/>
              <a:pathLst>
                <a:path w="956" h="1096">
                  <a:moveTo>
                    <a:pt x="800" y="838"/>
                  </a:moveTo>
                  <a:lnTo>
                    <a:pt x="836" y="796"/>
                  </a:lnTo>
                  <a:lnTo>
                    <a:pt x="868" y="824"/>
                  </a:lnTo>
                  <a:lnTo>
                    <a:pt x="888" y="830"/>
                  </a:lnTo>
                  <a:lnTo>
                    <a:pt x="912" y="846"/>
                  </a:lnTo>
                  <a:lnTo>
                    <a:pt x="924" y="868"/>
                  </a:lnTo>
                  <a:lnTo>
                    <a:pt x="944" y="874"/>
                  </a:lnTo>
                  <a:lnTo>
                    <a:pt x="948" y="850"/>
                  </a:lnTo>
                  <a:lnTo>
                    <a:pt x="956" y="834"/>
                  </a:lnTo>
                  <a:lnTo>
                    <a:pt x="946" y="804"/>
                  </a:lnTo>
                  <a:lnTo>
                    <a:pt x="904" y="770"/>
                  </a:lnTo>
                  <a:lnTo>
                    <a:pt x="870" y="760"/>
                  </a:lnTo>
                  <a:lnTo>
                    <a:pt x="836" y="732"/>
                  </a:lnTo>
                  <a:lnTo>
                    <a:pt x="806" y="714"/>
                  </a:lnTo>
                  <a:lnTo>
                    <a:pt x="760" y="702"/>
                  </a:lnTo>
                  <a:lnTo>
                    <a:pt x="734" y="672"/>
                  </a:lnTo>
                  <a:lnTo>
                    <a:pt x="740" y="662"/>
                  </a:lnTo>
                  <a:lnTo>
                    <a:pt x="754" y="662"/>
                  </a:lnTo>
                  <a:lnTo>
                    <a:pt x="752" y="632"/>
                  </a:lnTo>
                  <a:lnTo>
                    <a:pt x="706" y="628"/>
                  </a:lnTo>
                  <a:lnTo>
                    <a:pt x="660" y="624"/>
                  </a:lnTo>
                  <a:lnTo>
                    <a:pt x="616" y="590"/>
                  </a:lnTo>
                  <a:lnTo>
                    <a:pt x="568" y="536"/>
                  </a:lnTo>
                  <a:lnTo>
                    <a:pt x="562" y="474"/>
                  </a:lnTo>
                  <a:lnTo>
                    <a:pt x="538" y="428"/>
                  </a:lnTo>
                  <a:lnTo>
                    <a:pt x="502" y="394"/>
                  </a:lnTo>
                  <a:lnTo>
                    <a:pt x="444" y="342"/>
                  </a:lnTo>
                  <a:lnTo>
                    <a:pt x="444" y="278"/>
                  </a:lnTo>
                  <a:lnTo>
                    <a:pt x="462" y="278"/>
                  </a:lnTo>
                  <a:lnTo>
                    <a:pt x="470" y="256"/>
                  </a:lnTo>
                  <a:lnTo>
                    <a:pt x="460" y="232"/>
                  </a:lnTo>
                  <a:lnTo>
                    <a:pt x="442" y="210"/>
                  </a:lnTo>
                  <a:lnTo>
                    <a:pt x="454" y="196"/>
                  </a:lnTo>
                  <a:lnTo>
                    <a:pt x="468" y="196"/>
                  </a:lnTo>
                  <a:lnTo>
                    <a:pt x="482" y="208"/>
                  </a:lnTo>
                  <a:lnTo>
                    <a:pt x="502" y="188"/>
                  </a:lnTo>
                  <a:lnTo>
                    <a:pt x="522" y="184"/>
                  </a:lnTo>
                  <a:lnTo>
                    <a:pt x="530" y="168"/>
                  </a:lnTo>
                  <a:lnTo>
                    <a:pt x="570" y="172"/>
                  </a:lnTo>
                  <a:lnTo>
                    <a:pt x="578" y="182"/>
                  </a:lnTo>
                  <a:lnTo>
                    <a:pt x="576" y="176"/>
                  </a:lnTo>
                  <a:lnTo>
                    <a:pt x="576" y="176"/>
                  </a:lnTo>
                  <a:lnTo>
                    <a:pt x="582" y="174"/>
                  </a:lnTo>
                  <a:lnTo>
                    <a:pt x="582" y="174"/>
                  </a:lnTo>
                  <a:lnTo>
                    <a:pt x="578" y="166"/>
                  </a:lnTo>
                  <a:lnTo>
                    <a:pt x="560" y="142"/>
                  </a:lnTo>
                  <a:lnTo>
                    <a:pt x="560" y="142"/>
                  </a:lnTo>
                  <a:lnTo>
                    <a:pt x="566" y="134"/>
                  </a:lnTo>
                  <a:lnTo>
                    <a:pt x="566" y="118"/>
                  </a:lnTo>
                  <a:lnTo>
                    <a:pt x="566" y="118"/>
                  </a:lnTo>
                  <a:lnTo>
                    <a:pt x="552" y="102"/>
                  </a:lnTo>
                  <a:lnTo>
                    <a:pt x="578" y="82"/>
                  </a:lnTo>
                  <a:lnTo>
                    <a:pt x="578" y="82"/>
                  </a:lnTo>
                  <a:lnTo>
                    <a:pt x="568" y="70"/>
                  </a:lnTo>
                  <a:lnTo>
                    <a:pt x="568" y="70"/>
                  </a:lnTo>
                  <a:lnTo>
                    <a:pt x="560" y="66"/>
                  </a:lnTo>
                  <a:lnTo>
                    <a:pt x="560" y="66"/>
                  </a:lnTo>
                  <a:lnTo>
                    <a:pt x="538" y="66"/>
                  </a:lnTo>
                  <a:lnTo>
                    <a:pt x="538" y="66"/>
                  </a:lnTo>
                  <a:lnTo>
                    <a:pt x="532" y="56"/>
                  </a:lnTo>
                  <a:lnTo>
                    <a:pt x="532" y="56"/>
                  </a:lnTo>
                  <a:lnTo>
                    <a:pt x="520" y="52"/>
                  </a:lnTo>
                  <a:lnTo>
                    <a:pt x="520" y="52"/>
                  </a:lnTo>
                  <a:lnTo>
                    <a:pt x="502" y="56"/>
                  </a:lnTo>
                  <a:lnTo>
                    <a:pt x="480" y="54"/>
                  </a:lnTo>
                  <a:lnTo>
                    <a:pt x="458" y="24"/>
                  </a:lnTo>
                  <a:lnTo>
                    <a:pt x="458" y="24"/>
                  </a:lnTo>
                  <a:lnTo>
                    <a:pt x="456" y="0"/>
                  </a:lnTo>
                  <a:lnTo>
                    <a:pt x="456" y="0"/>
                  </a:lnTo>
                  <a:lnTo>
                    <a:pt x="436" y="4"/>
                  </a:lnTo>
                  <a:lnTo>
                    <a:pt x="436" y="4"/>
                  </a:lnTo>
                  <a:lnTo>
                    <a:pt x="416" y="16"/>
                  </a:lnTo>
                  <a:lnTo>
                    <a:pt x="416" y="16"/>
                  </a:lnTo>
                  <a:lnTo>
                    <a:pt x="380" y="14"/>
                  </a:lnTo>
                  <a:lnTo>
                    <a:pt x="380" y="14"/>
                  </a:lnTo>
                  <a:lnTo>
                    <a:pt x="364" y="22"/>
                  </a:lnTo>
                  <a:lnTo>
                    <a:pt x="364" y="22"/>
                  </a:lnTo>
                  <a:lnTo>
                    <a:pt x="330" y="18"/>
                  </a:lnTo>
                  <a:lnTo>
                    <a:pt x="330" y="18"/>
                  </a:lnTo>
                  <a:lnTo>
                    <a:pt x="328" y="24"/>
                  </a:lnTo>
                  <a:lnTo>
                    <a:pt x="328" y="24"/>
                  </a:lnTo>
                  <a:lnTo>
                    <a:pt x="338" y="42"/>
                  </a:lnTo>
                  <a:lnTo>
                    <a:pt x="320" y="56"/>
                  </a:lnTo>
                  <a:lnTo>
                    <a:pt x="320" y="56"/>
                  </a:lnTo>
                  <a:lnTo>
                    <a:pt x="314" y="46"/>
                  </a:lnTo>
                  <a:lnTo>
                    <a:pt x="306" y="46"/>
                  </a:lnTo>
                  <a:lnTo>
                    <a:pt x="306" y="46"/>
                  </a:lnTo>
                  <a:lnTo>
                    <a:pt x="298" y="80"/>
                  </a:lnTo>
                  <a:lnTo>
                    <a:pt x="280" y="76"/>
                  </a:lnTo>
                  <a:lnTo>
                    <a:pt x="280" y="76"/>
                  </a:lnTo>
                  <a:lnTo>
                    <a:pt x="278" y="60"/>
                  </a:lnTo>
                  <a:lnTo>
                    <a:pt x="278" y="60"/>
                  </a:lnTo>
                  <a:lnTo>
                    <a:pt x="250" y="66"/>
                  </a:lnTo>
                  <a:lnTo>
                    <a:pt x="250" y="66"/>
                  </a:lnTo>
                  <a:lnTo>
                    <a:pt x="240" y="48"/>
                  </a:lnTo>
                  <a:lnTo>
                    <a:pt x="240" y="48"/>
                  </a:lnTo>
                  <a:lnTo>
                    <a:pt x="232" y="48"/>
                  </a:lnTo>
                  <a:lnTo>
                    <a:pt x="232" y="48"/>
                  </a:lnTo>
                  <a:lnTo>
                    <a:pt x="216" y="68"/>
                  </a:lnTo>
                  <a:lnTo>
                    <a:pt x="216" y="68"/>
                  </a:lnTo>
                  <a:lnTo>
                    <a:pt x="202" y="74"/>
                  </a:lnTo>
                  <a:lnTo>
                    <a:pt x="202" y="74"/>
                  </a:lnTo>
                  <a:lnTo>
                    <a:pt x="198" y="110"/>
                  </a:lnTo>
                  <a:lnTo>
                    <a:pt x="178" y="112"/>
                  </a:lnTo>
                  <a:lnTo>
                    <a:pt x="178" y="112"/>
                  </a:lnTo>
                  <a:lnTo>
                    <a:pt x="182" y="86"/>
                  </a:lnTo>
                  <a:lnTo>
                    <a:pt x="182" y="86"/>
                  </a:lnTo>
                  <a:lnTo>
                    <a:pt x="180" y="88"/>
                  </a:lnTo>
                  <a:lnTo>
                    <a:pt x="162" y="74"/>
                  </a:lnTo>
                  <a:lnTo>
                    <a:pt x="162" y="74"/>
                  </a:lnTo>
                  <a:lnTo>
                    <a:pt x="168" y="48"/>
                  </a:lnTo>
                  <a:lnTo>
                    <a:pt x="168" y="48"/>
                  </a:lnTo>
                  <a:lnTo>
                    <a:pt x="154" y="48"/>
                  </a:lnTo>
                  <a:lnTo>
                    <a:pt x="154" y="48"/>
                  </a:lnTo>
                  <a:lnTo>
                    <a:pt x="138" y="58"/>
                  </a:lnTo>
                  <a:lnTo>
                    <a:pt x="138" y="58"/>
                  </a:lnTo>
                  <a:lnTo>
                    <a:pt x="140" y="72"/>
                  </a:lnTo>
                  <a:lnTo>
                    <a:pt x="134" y="98"/>
                  </a:lnTo>
                  <a:lnTo>
                    <a:pt x="134" y="98"/>
                  </a:lnTo>
                  <a:lnTo>
                    <a:pt x="116" y="100"/>
                  </a:lnTo>
                  <a:lnTo>
                    <a:pt x="88" y="102"/>
                  </a:lnTo>
                  <a:lnTo>
                    <a:pt x="88" y="102"/>
                  </a:lnTo>
                  <a:lnTo>
                    <a:pt x="82" y="96"/>
                  </a:lnTo>
                  <a:lnTo>
                    <a:pt x="82" y="96"/>
                  </a:lnTo>
                  <a:lnTo>
                    <a:pt x="70" y="98"/>
                  </a:lnTo>
                  <a:lnTo>
                    <a:pt x="70" y="98"/>
                  </a:lnTo>
                  <a:lnTo>
                    <a:pt x="50" y="110"/>
                  </a:lnTo>
                  <a:lnTo>
                    <a:pt x="38" y="102"/>
                  </a:lnTo>
                  <a:lnTo>
                    <a:pt x="38" y="102"/>
                  </a:lnTo>
                  <a:lnTo>
                    <a:pt x="34" y="120"/>
                  </a:lnTo>
                  <a:lnTo>
                    <a:pt x="34" y="120"/>
                  </a:lnTo>
                  <a:lnTo>
                    <a:pt x="20" y="128"/>
                  </a:lnTo>
                  <a:lnTo>
                    <a:pt x="20" y="128"/>
                  </a:lnTo>
                  <a:lnTo>
                    <a:pt x="20" y="146"/>
                  </a:lnTo>
                  <a:lnTo>
                    <a:pt x="20" y="146"/>
                  </a:lnTo>
                  <a:lnTo>
                    <a:pt x="38" y="166"/>
                  </a:lnTo>
                  <a:lnTo>
                    <a:pt x="32" y="188"/>
                  </a:lnTo>
                  <a:lnTo>
                    <a:pt x="32" y="188"/>
                  </a:lnTo>
                  <a:lnTo>
                    <a:pt x="0" y="208"/>
                  </a:lnTo>
                  <a:lnTo>
                    <a:pt x="0" y="220"/>
                  </a:lnTo>
                  <a:lnTo>
                    <a:pt x="0" y="220"/>
                  </a:lnTo>
                  <a:lnTo>
                    <a:pt x="16" y="226"/>
                  </a:lnTo>
                  <a:lnTo>
                    <a:pt x="22" y="248"/>
                  </a:lnTo>
                  <a:lnTo>
                    <a:pt x="22" y="248"/>
                  </a:lnTo>
                  <a:lnTo>
                    <a:pt x="12" y="260"/>
                  </a:lnTo>
                  <a:lnTo>
                    <a:pt x="12" y="260"/>
                  </a:lnTo>
                  <a:lnTo>
                    <a:pt x="14" y="280"/>
                  </a:lnTo>
                  <a:lnTo>
                    <a:pt x="14" y="280"/>
                  </a:lnTo>
                  <a:lnTo>
                    <a:pt x="30" y="292"/>
                  </a:lnTo>
                  <a:lnTo>
                    <a:pt x="30" y="292"/>
                  </a:lnTo>
                  <a:lnTo>
                    <a:pt x="68" y="292"/>
                  </a:lnTo>
                  <a:lnTo>
                    <a:pt x="70" y="314"/>
                  </a:lnTo>
                  <a:lnTo>
                    <a:pt x="70" y="314"/>
                  </a:lnTo>
                  <a:lnTo>
                    <a:pt x="52" y="336"/>
                  </a:lnTo>
                  <a:lnTo>
                    <a:pt x="52" y="336"/>
                  </a:lnTo>
                  <a:lnTo>
                    <a:pt x="50" y="342"/>
                  </a:lnTo>
                  <a:lnTo>
                    <a:pt x="50" y="342"/>
                  </a:lnTo>
                  <a:lnTo>
                    <a:pt x="54" y="342"/>
                  </a:lnTo>
                  <a:lnTo>
                    <a:pt x="52" y="346"/>
                  </a:lnTo>
                  <a:lnTo>
                    <a:pt x="90" y="344"/>
                  </a:lnTo>
                  <a:lnTo>
                    <a:pt x="120" y="310"/>
                  </a:lnTo>
                  <a:lnTo>
                    <a:pt x="140" y="306"/>
                  </a:lnTo>
                  <a:lnTo>
                    <a:pt x="158" y="292"/>
                  </a:lnTo>
                  <a:lnTo>
                    <a:pt x="178" y="310"/>
                  </a:lnTo>
                  <a:lnTo>
                    <a:pt x="208" y="326"/>
                  </a:lnTo>
                  <a:lnTo>
                    <a:pt x="224" y="342"/>
                  </a:lnTo>
                  <a:lnTo>
                    <a:pt x="244" y="342"/>
                  </a:lnTo>
                  <a:lnTo>
                    <a:pt x="262" y="358"/>
                  </a:lnTo>
                  <a:lnTo>
                    <a:pt x="264" y="380"/>
                  </a:lnTo>
                  <a:lnTo>
                    <a:pt x="260" y="402"/>
                  </a:lnTo>
                  <a:lnTo>
                    <a:pt x="268" y="432"/>
                  </a:lnTo>
                  <a:lnTo>
                    <a:pt x="284" y="456"/>
                  </a:lnTo>
                  <a:lnTo>
                    <a:pt x="280" y="480"/>
                  </a:lnTo>
                  <a:lnTo>
                    <a:pt x="286" y="492"/>
                  </a:lnTo>
                  <a:lnTo>
                    <a:pt x="306" y="494"/>
                  </a:lnTo>
                  <a:lnTo>
                    <a:pt x="308" y="512"/>
                  </a:lnTo>
                  <a:lnTo>
                    <a:pt x="326" y="522"/>
                  </a:lnTo>
                  <a:lnTo>
                    <a:pt x="326" y="550"/>
                  </a:lnTo>
                  <a:lnTo>
                    <a:pt x="358" y="550"/>
                  </a:lnTo>
                  <a:lnTo>
                    <a:pt x="366" y="564"/>
                  </a:lnTo>
                  <a:lnTo>
                    <a:pt x="368" y="584"/>
                  </a:lnTo>
                  <a:lnTo>
                    <a:pt x="394" y="606"/>
                  </a:lnTo>
                  <a:lnTo>
                    <a:pt x="412" y="628"/>
                  </a:lnTo>
                  <a:lnTo>
                    <a:pt x="432" y="650"/>
                  </a:lnTo>
                  <a:lnTo>
                    <a:pt x="442" y="672"/>
                  </a:lnTo>
                  <a:lnTo>
                    <a:pt x="458" y="668"/>
                  </a:lnTo>
                  <a:lnTo>
                    <a:pt x="488" y="706"/>
                  </a:lnTo>
                  <a:lnTo>
                    <a:pt x="512" y="700"/>
                  </a:lnTo>
                  <a:lnTo>
                    <a:pt x="530" y="706"/>
                  </a:lnTo>
                  <a:lnTo>
                    <a:pt x="548" y="708"/>
                  </a:lnTo>
                  <a:lnTo>
                    <a:pt x="556" y="726"/>
                  </a:lnTo>
                  <a:lnTo>
                    <a:pt x="598" y="764"/>
                  </a:lnTo>
                  <a:lnTo>
                    <a:pt x="600" y="780"/>
                  </a:lnTo>
                  <a:lnTo>
                    <a:pt x="616" y="778"/>
                  </a:lnTo>
                  <a:lnTo>
                    <a:pt x="638" y="796"/>
                  </a:lnTo>
                  <a:lnTo>
                    <a:pt x="640" y="810"/>
                  </a:lnTo>
                  <a:lnTo>
                    <a:pt x="634" y="816"/>
                  </a:lnTo>
                  <a:lnTo>
                    <a:pt x="638" y="830"/>
                  </a:lnTo>
                  <a:lnTo>
                    <a:pt x="672" y="846"/>
                  </a:lnTo>
                  <a:lnTo>
                    <a:pt x="696" y="844"/>
                  </a:lnTo>
                  <a:lnTo>
                    <a:pt x="712" y="876"/>
                  </a:lnTo>
                  <a:lnTo>
                    <a:pt x="718" y="906"/>
                  </a:lnTo>
                  <a:lnTo>
                    <a:pt x="726" y="928"/>
                  </a:lnTo>
                  <a:lnTo>
                    <a:pt x="738" y="948"/>
                  </a:lnTo>
                  <a:lnTo>
                    <a:pt x="740" y="972"/>
                  </a:lnTo>
                  <a:lnTo>
                    <a:pt x="746" y="992"/>
                  </a:lnTo>
                  <a:lnTo>
                    <a:pt x="734" y="1004"/>
                  </a:lnTo>
                  <a:lnTo>
                    <a:pt x="714" y="1010"/>
                  </a:lnTo>
                  <a:lnTo>
                    <a:pt x="712" y="1034"/>
                  </a:lnTo>
                  <a:lnTo>
                    <a:pt x="704" y="1050"/>
                  </a:lnTo>
                  <a:lnTo>
                    <a:pt x="690" y="1064"/>
                  </a:lnTo>
                  <a:lnTo>
                    <a:pt x="684" y="1082"/>
                  </a:lnTo>
                  <a:lnTo>
                    <a:pt x="692" y="1096"/>
                  </a:lnTo>
                  <a:lnTo>
                    <a:pt x="726" y="1096"/>
                  </a:lnTo>
                  <a:lnTo>
                    <a:pt x="752" y="1076"/>
                  </a:lnTo>
                  <a:lnTo>
                    <a:pt x="764" y="1046"/>
                  </a:lnTo>
                  <a:lnTo>
                    <a:pt x="778" y="1044"/>
                  </a:lnTo>
                  <a:lnTo>
                    <a:pt x="780" y="1002"/>
                  </a:lnTo>
                  <a:lnTo>
                    <a:pt x="804" y="976"/>
                  </a:lnTo>
                  <a:lnTo>
                    <a:pt x="830" y="978"/>
                  </a:lnTo>
                  <a:lnTo>
                    <a:pt x="842" y="952"/>
                  </a:lnTo>
                  <a:lnTo>
                    <a:pt x="832" y="928"/>
                  </a:lnTo>
                  <a:lnTo>
                    <a:pt x="838" y="918"/>
                  </a:lnTo>
                  <a:lnTo>
                    <a:pt x="814" y="902"/>
                  </a:lnTo>
                  <a:lnTo>
                    <a:pt x="782" y="894"/>
                  </a:lnTo>
                  <a:lnTo>
                    <a:pt x="798" y="862"/>
                  </a:lnTo>
                  <a:lnTo>
                    <a:pt x="800" y="838"/>
                  </a:lnTo>
                  <a:lnTo>
                    <a:pt x="800" y="83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79" name="Freeform 84"/>
            <p:cNvSpPr>
              <a:spLocks/>
            </p:cNvSpPr>
            <p:nvPr/>
          </p:nvSpPr>
          <p:spPr bwMode="auto">
            <a:xfrm>
              <a:off x="2484" y="3939"/>
              <a:ext cx="323" cy="192"/>
            </a:xfrm>
            <a:custGeom>
              <a:avLst/>
              <a:gdLst/>
              <a:ahLst/>
              <a:cxnLst>
                <a:cxn ang="0">
                  <a:pos x="298" y="8"/>
                </a:cxn>
                <a:cxn ang="0">
                  <a:pos x="286" y="6"/>
                </a:cxn>
                <a:cxn ang="0">
                  <a:pos x="276" y="6"/>
                </a:cxn>
                <a:cxn ang="0">
                  <a:pos x="262" y="22"/>
                </a:cxn>
                <a:cxn ang="0">
                  <a:pos x="246" y="16"/>
                </a:cxn>
                <a:cxn ang="0">
                  <a:pos x="198" y="30"/>
                </a:cxn>
                <a:cxn ang="0">
                  <a:pos x="156" y="30"/>
                </a:cxn>
                <a:cxn ang="0">
                  <a:pos x="116" y="24"/>
                </a:cxn>
                <a:cxn ang="0">
                  <a:pos x="88" y="6"/>
                </a:cxn>
                <a:cxn ang="0">
                  <a:pos x="46" y="10"/>
                </a:cxn>
                <a:cxn ang="0">
                  <a:pos x="38" y="0"/>
                </a:cxn>
                <a:cxn ang="0">
                  <a:pos x="22" y="18"/>
                </a:cxn>
                <a:cxn ang="0">
                  <a:pos x="0" y="42"/>
                </a:cxn>
                <a:cxn ang="0">
                  <a:pos x="22" y="74"/>
                </a:cxn>
                <a:cxn ang="0">
                  <a:pos x="72" y="98"/>
                </a:cxn>
                <a:cxn ang="0">
                  <a:pos x="132" y="144"/>
                </a:cxn>
                <a:cxn ang="0">
                  <a:pos x="166" y="148"/>
                </a:cxn>
                <a:cxn ang="0">
                  <a:pos x="176" y="174"/>
                </a:cxn>
                <a:cxn ang="0">
                  <a:pos x="220" y="182"/>
                </a:cxn>
                <a:cxn ang="0">
                  <a:pos x="240" y="192"/>
                </a:cxn>
                <a:cxn ang="0">
                  <a:pos x="258" y="184"/>
                </a:cxn>
                <a:cxn ang="0">
                  <a:pos x="258" y="166"/>
                </a:cxn>
                <a:cxn ang="0">
                  <a:pos x="270" y="148"/>
                </a:cxn>
                <a:cxn ang="0">
                  <a:pos x="264" y="122"/>
                </a:cxn>
                <a:cxn ang="0">
                  <a:pos x="256" y="108"/>
                </a:cxn>
                <a:cxn ang="0">
                  <a:pos x="290" y="32"/>
                </a:cxn>
                <a:cxn ang="0">
                  <a:pos x="298" y="8"/>
                </a:cxn>
                <a:cxn ang="0">
                  <a:pos x="298" y="8"/>
                </a:cxn>
              </a:cxnLst>
              <a:rect l="0" t="0" r="r" b="b"/>
              <a:pathLst>
                <a:path w="298" h="192">
                  <a:moveTo>
                    <a:pt x="298" y="8"/>
                  </a:moveTo>
                  <a:lnTo>
                    <a:pt x="286" y="6"/>
                  </a:lnTo>
                  <a:lnTo>
                    <a:pt x="276" y="6"/>
                  </a:lnTo>
                  <a:lnTo>
                    <a:pt x="262" y="22"/>
                  </a:lnTo>
                  <a:lnTo>
                    <a:pt x="246" y="16"/>
                  </a:lnTo>
                  <a:lnTo>
                    <a:pt x="198" y="30"/>
                  </a:lnTo>
                  <a:lnTo>
                    <a:pt x="156" y="30"/>
                  </a:lnTo>
                  <a:lnTo>
                    <a:pt x="116" y="24"/>
                  </a:lnTo>
                  <a:lnTo>
                    <a:pt x="88" y="6"/>
                  </a:lnTo>
                  <a:lnTo>
                    <a:pt x="46" y="10"/>
                  </a:lnTo>
                  <a:lnTo>
                    <a:pt x="38" y="0"/>
                  </a:lnTo>
                  <a:lnTo>
                    <a:pt x="22" y="18"/>
                  </a:lnTo>
                  <a:lnTo>
                    <a:pt x="0" y="42"/>
                  </a:lnTo>
                  <a:lnTo>
                    <a:pt x="22" y="74"/>
                  </a:lnTo>
                  <a:lnTo>
                    <a:pt x="72" y="98"/>
                  </a:lnTo>
                  <a:lnTo>
                    <a:pt x="132" y="144"/>
                  </a:lnTo>
                  <a:lnTo>
                    <a:pt x="166" y="148"/>
                  </a:lnTo>
                  <a:lnTo>
                    <a:pt x="176" y="174"/>
                  </a:lnTo>
                  <a:lnTo>
                    <a:pt x="220" y="182"/>
                  </a:lnTo>
                  <a:lnTo>
                    <a:pt x="240" y="192"/>
                  </a:lnTo>
                  <a:lnTo>
                    <a:pt x="258" y="184"/>
                  </a:lnTo>
                  <a:lnTo>
                    <a:pt x="258" y="166"/>
                  </a:lnTo>
                  <a:lnTo>
                    <a:pt x="270" y="148"/>
                  </a:lnTo>
                  <a:lnTo>
                    <a:pt x="264" y="122"/>
                  </a:lnTo>
                  <a:lnTo>
                    <a:pt x="256" y="108"/>
                  </a:lnTo>
                  <a:lnTo>
                    <a:pt x="290" y="32"/>
                  </a:lnTo>
                  <a:lnTo>
                    <a:pt x="298" y="8"/>
                  </a:lnTo>
                  <a:lnTo>
                    <a:pt x="298" y="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80" name="Freeform 85"/>
            <p:cNvSpPr>
              <a:spLocks/>
            </p:cNvSpPr>
            <p:nvPr/>
          </p:nvSpPr>
          <p:spPr bwMode="auto">
            <a:xfrm>
              <a:off x="2116" y="3561"/>
              <a:ext cx="167" cy="268"/>
            </a:xfrm>
            <a:custGeom>
              <a:avLst/>
              <a:gdLst/>
              <a:ahLst/>
              <a:cxnLst>
                <a:cxn ang="0">
                  <a:pos x="154" y="60"/>
                </a:cxn>
                <a:cxn ang="0">
                  <a:pos x="144" y="44"/>
                </a:cxn>
                <a:cxn ang="0">
                  <a:pos x="146" y="22"/>
                </a:cxn>
                <a:cxn ang="0">
                  <a:pos x="138" y="16"/>
                </a:cxn>
                <a:cxn ang="0">
                  <a:pos x="126" y="2"/>
                </a:cxn>
                <a:cxn ang="0">
                  <a:pos x="96" y="0"/>
                </a:cxn>
                <a:cxn ang="0">
                  <a:pos x="64" y="24"/>
                </a:cxn>
                <a:cxn ang="0">
                  <a:pos x="42" y="18"/>
                </a:cxn>
                <a:cxn ang="0">
                  <a:pos x="28" y="30"/>
                </a:cxn>
                <a:cxn ang="0">
                  <a:pos x="8" y="22"/>
                </a:cxn>
                <a:cxn ang="0">
                  <a:pos x="6" y="54"/>
                </a:cxn>
                <a:cxn ang="0">
                  <a:pos x="20" y="72"/>
                </a:cxn>
                <a:cxn ang="0">
                  <a:pos x="22" y="94"/>
                </a:cxn>
                <a:cxn ang="0">
                  <a:pos x="14" y="112"/>
                </a:cxn>
                <a:cxn ang="0">
                  <a:pos x="22" y="130"/>
                </a:cxn>
                <a:cxn ang="0">
                  <a:pos x="14" y="166"/>
                </a:cxn>
                <a:cxn ang="0">
                  <a:pos x="0" y="234"/>
                </a:cxn>
                <a:cxn ang="0">
                  <a:pos x="16" y="228"/>
                </a:cxn>
                <a:cxn ang="0">
                  <a:pos x="28" y="268"/>
                </a:cxn>
                <a:cxn ang="0">
                  <a:pos x="52" y="258"/>
                </a:cxn>
                <a:cxn ang="0">
                  <a:pos x="74" y="228"/>
                </a:cxn>
                <a:cxn ang="0">
                  <a:pos x="108" y="234"/>
                </a:cxn>
                <a:cxn ang="0">
                  <a:pos x="118" y="220"/>
                </a:cxn>
                <a:cxn ang="0">
                  <a:pos x="124" y="178"/>
                </a:cxn>
                <a:cxn ang="0">
                  <a:pos x="140" y="138"/>
                </a:cxn>
                <a:cxn ang="0">
                  <a:pos x="138" y="118"/>
                </a:cxn>
                <a:cxn ang="0">
                  <a:pos x="132" y="108"/>
                </a:cxn>
                <a:cxn ang="0">
                  <a:pos x="148" y="82"/>
                </a:cxn>
                <a:cxn ang="0">
                  <a:pos x="154" y="60"/>
                </a:cxn>
                <a:cxn ang="0">
                  <a:pos x="154" y="60"/>
                </a:cxn>
              </a:cxnLst>
              <a:rect l="0" t="0" r="r" b="b"/>
              <a:pathLst>
                <a:path w="154" h="268">
                  <a:moveTo>
                    <a:pt x="154" y="60"/>
                  </a:moveTo>
                  <a:lnTo>
                    <a:pt x="144" y="44"/>
                  </a:lnTo>
                  <a:lnTo>
                    <a:pt x="146" y="22"/>
                  </a:lnTo>
                  <a:lnTo>
                    <a:pt x="138" y="16"/>
                  </a:lnTo>
                  <a:lnTo>
                    <a:pt x="126" y="2"/>
                  </a:lnTo>
                  <a:lnTo>
                    <a:pt x="96" y="0"/>
                  </a:lnTo>
                  <a:lnTo>
                    <a:pt x="64" y="24"/>
                  </a:lnTo>
                  <a:lnTo>
                    <a:pt x="42" y="18"/>
                  </a:lnTo>
                  <a:lnTo>
                    <a:pt x="28" y="30"/>
                  </a:lnTo>
                  <a:lnTo>
                    <a:pt x="8" y="22"/>
                  </a:lnTo>
                  <a:lnTo>
                    <a:pt x="6" y="54"/>
                  </a:lnTo>
                  <a:lnTo>
                    <a:pt x="20" y="72"/>
                  </a:lnTo>
                  <a:lnTo>
                    <a:pt x="22" y="94"/>
                  </a:lnTo>
                  <a:lnTo>
                    <a:pt x="14" y="112"/>
                  </a:lnTo>
                  <a:lnTo>
                    <a:pt x="22" y="130"/>
                  </a:lnTo>
                  <a:lnTo>
                    <a:pt x="14" y="166"/>
                  </a:lnTo>
                  <a:lnTo>
                    <a:pt x="0" y="234"/>
                  </a:lnTo>
                  <a:lnTo>
                    <a:pt x="16" y="228"/>
                  </a:lnTo>
                  <a:lnTo>
                    <a:pt x="28" y="268"/>
                  </a:lnTo>
                  <a:lnTo>
                    <a:pt x="52" y="258"/>
                  </a:lnTo>
                  <a:lnTo>
                    <a:pt x="74" y="228"/>
                  </a:lnTo>
                  <a:lnTo>
                    <a:pt x="108" y="234"/>
                  </a:lnTo>
                  <a:lnTo>
                    <a:pt x="118" y="220"/>
                  </a:lnTo>
                  <a:lnTo>
                    <a:pt x="124" y="178"/>
                  </a:lnTo>
                  <a:lnTo>
                    <a:pt x="140" y="138"/>
                  </a:lnTo>
                  <a:lnTo>
                    <a:pt x="138" y="118"/>
                  </a:lnTo>
                  <a:lnTo>
                    <a:pt x="132" y="108"/>
                  </a:lnTo>
                  <a:lnTo>
                    <a:pt x="148" y="82"/>
                  </a:lnTo>
                  <a:lnTo>
                    <a:pt x="154" y="60"/>
                  </a:lnTo>
                  <a:lnTo>
                    <a:pt x="154" y="6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grpSp>
      <p:sp>
        <p:nvSpPr>
          <p:cNvPr id="150" name="Freeform 86"/>
          <p:cNvSpPr>
            <a:spLocks/>
          </p:cNvSpPr>
          <p:nvPr/>
        </p:nvSpPr>
        <p:spPr bwMode="auto">
          <a:xfrm>
            <a:off x="4343400" y="4739161"/>
            <a:ext cx="3175" cy="3091"/>
          </a:xfrm>
          <a:custGeom>
            <a:avLst/>
            <a:gdLst/>
            <a:ahLst/>
            <a:cxnLst>
              <a:cxn ang="0">
                <a:pos x="2" y="0"/>
              </a:cxn>
              <a:cxn ang="0">
                <a:pos x="0" y="2"/>
              </a:cxn>
              <a:cxn ang="0">
                <a:pos x="0" y="2"/>
              </a:cxn>
              <a:cxn ang="0">
                <a:pos x="2" y="2"/>
              </a:cxn>
              <a:cxn ang="0">
                <a:pos x="2" y="0"/>
              </a:cxn>
              <a:cxn ang="0">
                <a:pos x="2" y="0"/>
              </a:cxn>
            </a:cxnLst>
            <a:rect l="0" t="0" r="r" b="b"/>
            <a:pathLst>
              <a:path w="2" h="2">
                <a:moveTo>
                  <a:pt x="2" y="0"/>
                </a:moveTo>
                <a:lnTo>
                  <a:pt x="0" y="2"/>
                </a:lnTo>
                <a:lnTo>
                  <a:pt x="0" y="2"/>
                </a:lnTo>
                <a:lnTo>
                  <a:pt x="2" y="2"/>
                </a:lnTo>
                <a:lnTo>
                  <a:pt x="2" y="0"/>
                </a:lnTo>
                <a:lnTo>
                  <a:pt x="2" y="0"/>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51" name="Freeform 87"/>
          <p:cNvSpPr>
            <a:spLocks/>
          </p:cNvSpPr>
          <p:nvPr/>
        </p:nvSpPr>
        <p:spPr bwMode="auto">
          <a:xfrm>
            <a:off x="4975225" y="3668160"/>
            <a:ext cx="1060450" cy="851546"/>
          </a:xfrm>
          <a:custGeom>
            <a:avLst/>
            <a:gdLst/>
            <a:ahLst/>
            <a:cxnLst>
              <a:cxn ang="0">
                <a:pos x="32" y="410"/>
              </a:cxn>
              <a:cxn ang="0">
                <a:pos x="30" y="438"/>
              </a:cxn>
              <a:cxn ang="0">
                <a:pos x="38" y="424"/>
              </a:cxn>
              <a:cxn ang="0">
                <a:pos x="66" y="448"/>
              </a:cxn>
              <a:cxn ang="0">
                <a:pos x="94" y="454"/>
              </a:cxn>
              <a:cxn ang="0">
                <a:pos x="130" y="466"/>
              </a:cxn>
              <a:cxn ang="0">
                <a:pos x="132" y="494"/>
              </a:cxn>
              <a:cxn ang="0">
                <a:pos x="144" y="506"/>
              </a:cxn>
              <a:cxn ang="0">
                <a:pos x="168" y="534"/>
              </a:cxn>
              <a:cxn ang="0">
                <a:pos x="188" y="532"/>
              </a:cxn>
              <a:cxn ang="0">
                <a:pos x="192" y="508"/>
              </a:cxn>
              <a:cxn ang="0">
                <a:pos x="238" y="518"/>
              </a:cxn>
              <a:cxn ang="0">
                <a:pos x="238" y="546"/>
              </a:cxn>
              <a:cxn ang="0">
                <a:pos x="260" y="544"/>
              </a:cxn>
              <a:cxn ang="0">
                <a:pos x="302" y="572"/>
              </a:cxn>
              <a:cxn ang="0">
                <a:pos x="298" y="594"/>
              </a:cxn>
              <a:cxn ang="0">
                <a:pos x="318" y="620"/>
              </a:cxn>
              <a:cxn ang="0">
                <a:pos x="328" y="630"/>
              </a:cxn>
              <a:cxn ang="0">
                <a:pos x="366" y="614"/>
              </a:cxn>
              <a:cxn ang="0">
                <a:pos x="396" y="638"/>
              </a:cxn>
              <a:cxn ang="0">
                <a:pos x="426" y="656"/>
              </a:cxn>
              <a:cxn ang="0">
                <a:pos x="436" y="640"/>
              </a:cxn>
              <a:cxn ang="0">
                <a:pos x="518" y="624"/>
              </a:cxn>
              <a:cxn ang="0">
                <a:pos x="540" y="626"/>
              </a:cxn>
              <a:cxn ang="0">
                <a:pos x="594" y="660"/>
              </a:cxn>
              <a:cxn ang="0">
                <a:pos x="608" y="658"/>
              </a:cxn>
              <a:cxn ang="0">
                <a:pos x="616" y="646"/>
              </a:cxn>
              <a:cxn ang="0">
                <a:pos x="594" y="594"/>
              </a:cxn>
              <a:cxn ang="0">
                <a:pos x="692" y="498"/>
              </a:cxn>
              <a:cxn ang="0">
                <a:pos x="696" y="452"/>
              </a:cxn>
              <a:cxn ang="0">
                <a:pos x="658" y="374"/>
              </a:cxn>
              <a:cxn ang="0">
                <a:pos x="658" y="328"/>
              </a:cxn>
              <a:cxn ang="0">
                <a:pos x="664" y="256"/>
              </a:cxn>
              <a:cxn ang="0">
                <a:pos x="658" y="194"/>
              </a:cxn>
              <a:cxn ang="0">
                <a:pos x="648" y="120"/>
              </a:cxn>
              <a:cxn ang="0">
                <a:pos x="648" y="120"/>
              </a:cxn>
              <a:cxn ang="0">
                <a:pos x="610" y="78"/>
              </a:cxn>
              <a:cxn ang="0">
                <a:pos x="406" y="50"/>
              </a:cxn>
              <a:cxn ang="0">
                <a:pos x="356" y="80"/>
              </a:cxn>
              <a:cxn ang="0">
                <a:pos x="380" y="40"/>
              </a:cxn>
              <a:cxn ang="0">
                <a:pos x="296" y="34"/>
              </a:cxn>
              <a:cxn ang="0">
                <a:pos x="330" y="34"/>
              </a:cxn>
              <a:cxn ang="0">
                <a:pos x="248" y="6"/>
              </a:cxn>
              <a:cxn ang="0">
                <a:pos x="160" y="50"/>
              </a:cxn>
              <a:cxn ang="0">
                <a:pos x="52" y="84"/>
              </a:cxn>
              <a:cxn ang="0">
                <a:pos x="12" y="112"/>
              </a:cxn>
              <a:cxn ang="0">
                <a:pos x="6" y="136"/>
              </a:cxn>
              <a:cxn ang="0">
                <a:pos x="16" y="164"/>
              </a:cxn>
              <a:cxn ang="0">
                <a:pos x="0" y="196"/>
              </a:cxn>
              <a:cxn ang="0">
                <a:pos x="2" y="222"/>
              </a:cxn>
              <a:cxn ang="0">
                <a:pos x="32" y="266"/>
              </a:cxn>
              <a:cxn ang="0">
                <a:pos x="34" y="304"/>
              </a:cxn>
              <a:cxn ang="0">
                <a:pos x="22" y="330"/>
              </a:cxn>
              <a:cxn ang="0">
                <a:pos x="26" y="354"/>
              </a:cxn>
              <a:cxn ang="0">
                <a:pos x="20" y="370"/>
              </a:cxn>
              <a:cxn ang="0">
                <a:pos x="42" y="390"/>
              </a:cxn>
            </a:cxnLst>
            <a:rect l="0" t="0" r="r" b="b"/>
            <a:pathLst>
              <a:path w="696" h="660">
                <a:moveTo>
                  <a:pt x="42" y="390"/>
                </a:moveTo>
                <a:lnTo>
                  <a:pt x="42" y="390"/>
                </a:lnTo>
                <a:lnTo>
                  <a:pt x="32" y="410"/>
                </a:lnTo>
                <a:lnTo>
                  <a:pt x="32" y="410"/>
                </a:lnTo>
                <a:lnTo>
                  <a:pt x="30" y="438"/>
                </a:lnTo>
                <a:lnTo>
                  <a:pt x="30" y="438"/>
                </a:lnTo>
                <a:lnTo>
                  <a:pt x="36" y="440"/>
                </a:lnTo>
                <a:lnTo>
                  <a:pt x="36" y="440"/>
                </a:lnTo>
                <a:lnTo>
                  <a:pt x="38" y="424"/>
                </a:lnTo>
                <a:lnTo>
                  <a:pt x="62" y="430"/>
                </a:lnTo>
                <a:lnTo>
                  <a:pt x="62" y="430"/>
                </a:lnTo>
                <a:lnTo>
                  <a:pt x="66" y="448"/>
                </a:lnTo>
                <a:lnTo>
                  <a:pt x="66" y="448"/>
                </a:lnTo>
                <a:lnTo>
                  <a:pt x="94" y="454"/>
                </a:lnTo>
                <a:lnTo>
                  <a:pt x="94" y="454"/>
                </a:lnTo>
                <a:lnTo>
                  <a:pt x="108" y="468"/>
                </a:lnTo>
                <a:lnTo>
                  <a:pt x="108" y="468"/>
                </a:lnTo>
                <a:lnTo>
                  <a:pt x="130" y="466"/>
                </a:lnTo>
                <a:lnTo>
                  <a:pt x="134" y="480"/>
                </a:lnTo>
                <a:lnTo>
                  <a:pt x="134" y="480"/>
                </a:lnTo>
                <a:lnTo>
                  <a:pt x="132" y="494"/>
                </a:lnTo>
                <a:lnTo>
                  <a:pt x="132" y="494"/>
                </a:lnTo>
                <a:lnTo>
                  <a:pt x="144" y="506"/>
                </a:lnTo>
                <a:lnTo>
                  <a:pt x="144" y="506"/>
                </a:lnTo>
                <a:lnTo>
                  <a:pt x="154" y="526"/>
                </a:lnTo>
                <a:lnTo>
                  <a:pt x="154" y="526"/>
                </a:lnTo>
                <a:lnTo>
                  <a:pt x="168" y="534"/>
                </a:lnTo>
                <a:lnTo>
                  <a:pt x="168" y="534"/>
                </a:lnTo>
                <a:lnTo>
                  <a:pt x="188" y="532"/>
                </a:lnTo>
                <a:lnTo>
                  <a:pt x="188" y="532"/>
                </a:lnTo>
                <a:lnTo>
                  <a:pt x="188" y="508"/>
                </a:lnTo>
                <a:lnTo>
                  <a:pt x="192" y="508"/>
                </a:lnTo>
                <a:lnTo>
                  <a:pt x="192" y="508"/>
                </a:lnTo>
                <a:lnTo>
                  <a:pt x="212" y="510"/>
                </a:lnTo>
                <a:lnTo>
                  <a:pt x="238" y="518"/>
                </a:lnTo>
                <a:lnTo>
                  <a:pt x="238" y="518"/>
                </a:lnTo>
                <a:lnTo>
                  <a:pt x="232" y="536"/>
                </a:lnTo>
                <a:lnTo>
                  <a:pt x="232" y="536"/>
                </a:lnTo>
                <a:lnTo>
                  <a:pt x="238" y="546"/>
                </a:lnTo>
                <a:lnTo>
                  <a:pt x="238" y="546"/>
                </a:lnTo>
                <a:lnTo>
                  <a:pt x="260" y="544"/>
                </a:lnTo>
                <a:lnTo>
                  <a:pt x="260" y="544"/>
                </a:lnTo>
                <a:lnTo>
                  <a:pt x="286" y="570"/>
                </a:lnTo>
                <a:lnTo>
                  <a:pt x="286" y="570"/>
                </a:lnTo>
                <a:lnTo>
                  <a:pt x="302" y="572"/>
                </a:lnTo>
                <a:lnTo>
                  <a:pt x="302" y="572"/>
                </a:lnTo>
                <a:lnTo>
                  <a:pt x="298" y="594"/>
                </a:lnTo>
                <a:lnTo>
                  <a:pt x="298" y="594"/>
                </a:lnTo>
                <a:lnTo>
                  <a:pt x="316" y="606"/>
                </a:lnTo>
                <a:lnTo>
                  <a:pt x="316" y="606"/>
                </a:lnTo>
                <a:lnTo>
                  <a:pt x="318" y="620"/>
                </a:lnTo>
                <a:lnTo>
                  <a:pt x="318" y="620"/>
                </a:lnTo>
                <a:lnTo>
                  <a:pt x="328" y="630"/>
                </a:lnTo>
                <a:lnTo>
                  <a:pt x="328" y="630"/>
                </a:lnTo>
                <a:lnTo>
                  <a:pt x="352" y="628"/>
                </a:lnTo>
                <a:lnTo>
                  <a:pt x="352" y="628"/>
                </a:lnTo>
                <a:lnTo>
                  <a:pt x="366" y="614"/>
                </a:lnTo>
                <a:lnTo>
                  <a:pt x="384" y="618"/>
                </a:lnTo>
                <a:lnTo>
                  <a:pt x="396" y="638"/>
                </a:lnTo>
                <a:lnTo>
                  <a:pt x="396" y="638"/>
                </a:lnTo>
                <a:lnTo>
                  <a:pt x="392" y="654"/>
                </a:lnTo>
                <a:lnTo>
                  <a:pt x="392" y="654"/>
                </a:lnTo>
                <a:lnTo>
                  <a:pt x="426" y="656"/>
                </a:lnTo>
                <a:lnTo>
                  <a:pt x="426" y="656"/>
                </a:lnTo>
                <a:lnTo>
                  <a:pt x="436" y="640"/>
                </a:lnTo>
                <a:lnTo>
                  <a:pt x="436" y="640"/>
                </a:lnTo>
                <a:lnTo>
                  <a:pt x="508" y="634"/>
                </a:lnTo>
                <a:lnTo>
                  <a:pt x="508" y="634"/>
                </a:lnTo>
                <a:lnTo>
                  <a:pt x="518" y="624"/>
                </a:lnTo>
                <a:lnTo>
                  <a:pt x="540" y="626"/>
                </a:lnTo>
                <a:lnTo>
                  <a:pt x="540" y="626"/>
                </a:lnTo>
                <a:lnTo>
                  <a:pt x="540" y="626"/>
                </a:lnTo>
                <a:lnTo>
                  <a:pt x="562" y="640"/>
                </a:lnTo>
                <a:lnTo>
                  <a:pt x="594" y="660"/>
                </a:lnTo>
                <a:lnTo>
                  <a:pt x="594" y="660"/>
                </a:lnTo>
                <a:lnTo>
                  <a:pt x="608" y="658"/>
                </a:lnTo>
                <a:lnTo>
                  <a:pt x="608" y="658"/>
                </a:lnTo>
                <a:lnTo>
                  <a:pt x="608" y="658"/>
                </a:lnTo>
                <a:lnTo>
                  <a:pt x="616" y="656"/>
                </a:lnTo>
                <a:lnTo>
                  <a:pt x="616" y="656"/>
                </a:lnTo>
                <a:lnTo>
                  <a:pt x="616" y="646"/>
                </a:lnTo>
                <a:lnTo>
                  <a:pt x="616" y="646"/>
                </a:lnTo>
                <a:lnTo>
                  <a:pt x="598" y="636"/>
                </a:lnTo>
                <a:lnTo>
                  <a:pt x="594" y="594"/>
                </a:lnTo>
                <a:lnTo>
                  <a:pt x="670" y="506"/>
                </a:lnTo>
                <a:lnTo>
                  <a:pt x="670" y="506"/>
                </a:lnTo>
                <a:lnTo>
                  <a:pt x="692" y="498"/>
                </a:lnTo>
                <a:lnTo>
                  <a:pt x="692" y="498"/>
                </a:lnTo>
                <a:lnTo>
                  <a:pt x="696" y="452"/>
                </a:lnTo>
                <a:lnTo>
                  <a:pt x="696" y="452"/>
                </a:lnTo>
                <a:lnTo>
                  <a:pt x="664" y="402"/>
                </a:lnTo>
                <a:lnTo>
                  <a:pt x="658" y="374"/>
                </a:lnTo>
                <a:lnTo>
                  <a:pt x="658" y="374"/>
                </a:lnTo>
                <a:lnTo>
                  <a:pt x="658" y="374"/>
                </a:lnTo>
                <a:lnTo>
                  <a:pt x="658" y="328"/>
                </a:lnTo>
                <a:lnTo>
                  <a:pt x="658" y="328"/>
                </a:lnTo>
                <a:lnTo>
                  <a:pt x="626" y="288"/>
                </a:lnTo>
                <a:lnTo>
                  <a:pt x="626" y="288"/>
                </a:lnTo>
                <a:lnTo>
                  <a:pt x="664" y="256"/>
                </a:lnTo>
                <a:lnTo>
                  <a:pt x="664" y="256"/>
                </a:lnTo>
                <a:lnTo>
                  <a:pt x="658" y="194"/>
                </a:lnTo>
                <a:lnTo>
                  <a:pt x="658" y="194"/>
                </a:lnTo>
                <a:lnTo>
                  <a:pt x="658" y="148"/>
                </a:lnTo>
                <a:lnTo>
                  <a:pt x="658" y="148"/>
                </a:lnTo>
                <a:lnTo>
                  <a:pt x="648" y="120"/>
                </a:lnTo>
                <a:lnTo>
                  <a:pt x="648" y="120"/>
                </a:lnTo>
                <a:lnTo>
                  <a:pt x="648" y="120"/>
                </a:lnTo>
                <a:lnTo>
                  <a:pt x="648" y="120"/>
                </a:lnTo>
                <a:lnTo>
                  <a:pt x="640" y="82"/>
                </a:lnTo>
                <a:lnTo>
                  <a:pt x="640" y="82"/>
                </a:lnTo>
                <a:lnTo>
                  <a:pt x="610" y="78"/>
                </a:lnTo>
                <a:lnTo>
                  <a:pt x="588" y="54"/>
                </a:lnTo>
                <a:lnTo>
                  <a:pt x="406" y="54"/>
                </a:lnTo>
                <a:lnTo>
                  <a:pt x="406" y="50"/>
                </a:lnTo>
                <a:lnTo>
                  <a:pt x="370" y="86"/>
                </a:lnTo>
                <a:lnTo>
                  <a:pt x="358" y="90"/>
                </a:lnTo>
                <a:lnTo>
                  <a:pt x="356" y="80"/>
                </a:lnTo>
                <a:lnTo>
                  <a:pt x="398" y="42"/>
                </a:lnTo>
                <a:lnTo>
                  <a:pt x="396" y="34"/>
                </a:lnTo>
                <a:lnTo>
                  <a:pt x="380" y="40"/>
                </a:lnTo>
                <a:lnTo>
                  <a:pt x="348" y="62"/>
                </a:lnTo>
                <a:lnTo>
                  <a:pt x="318" y="60"/>
                </a:lnTo>
                <a:lnTo>
                  <a:pt x="296" y="34"/>
                </a:lnTo>
                <a:lnTo>
                  <a:pt x="296" y="24"/>
                </a:lnTo>
                <a:lnTo>
                  <a:pt x="314" y="36"/>
                </a:lnTo>
                <a:lnTo>
                  <a:pt x="330" y="34"/>
                </a:lnTo>
                <a:lnTo>
                  <a:pt x="324" y="18"/>
                </a:lnTo>
                <a:lnTo>
                  <a:pt x="286" y="0"/>
                </a:lnTo>
                <a:lnTo>
                  <a:pt x="248" y="6"/>
                </a:lnTo>
                <a:lnTo>
                  <a:pt x="214" y="24"/>
                </a:lnTo>
                <a:lnTo>
                  <a:pt x="198" y="26"/>
                </a:lnTo>
                <a:lnTo>
                  <a:pt x="160" y="50"/>
                </a:lnTo>
                <a:lnTo>
                  <a:pt x="122" y="70"/>
                </a:lnTo>
                <a:lnTo>
                  <a:pt x="72" y="80"/>
                </a:lnTo>
                <a:lnTo>
                  <a:pt x="52" y="84"/>
                </a:lnTo>
                <a:lnTo>
                  <a:pt x="44" y="100"/>
                </a:lnTo>
                <a:lnTo>
                  <a:pt x="28" y="120"/>
                </a:lnTo>
                <a:lnTo>
                  <a:pt x="12" y="112"/>
                </a:lnTo>
                <a:lnTo>
                  <a:pt x="12" y="112"/>
                </a:lnTo>
                <a:lnTo>
                  <a:pt x="6" y="136"/>
                </a:lnTo>
                <a:lnTo>
                  <a:pt x="6" y="136"/>
                </a:lnTo>
                <a:lnTo>
                  <a:pt x="18" y="162"/>
                </a:lnTo>
                <a:lnTo>
                  <a:pt x="16" y="164"/>
                </a:lnTo>
                <a:lnTo>
                  <a:pt x="16" y="164"/>
                </a:lnTo>
                <a:lnTo>
                  <a:pt x="10" y="182"/>
                </a:lnTo>
                <a:lnTo>
                  <a:pt x="10" y="182"/>
                </a:lnTo>
                <a:lnTo>
                  <a:pt x="0" y="196"/>
                </a:lnTo>
                <a:lnTo>
                  <a:pt x="0" y="196"/>
                </a:lnTo>
                <a:lnTo>
                  <a:pt x="2" y="222"/>
                </a:lnTo>
                <a:lnTo>
                  <a:pt x="2" y="222"/>
                </a:lnTo>
                <a:lnTo>
                  <a:pt x="24" y="240"/>
                </a:lnTo>
                <a:lnTo>
                  <a:pt x="32" y="266"/>
                </a:lnTo>
                <a:lnTo>
                  <a:pt x="32" y="266"/>
                </a:lnTo>
                <a:lnTo>
                  <a:pt x="22" y="284"/>
                </a:lnTo>
                <a:lnTo>
                  <a:pt x="22" y="284"/>
                </a:lnTo>
                <a:lnTo>
                  <a:pt x="34" y="304"/>
                </a:lnTo>
                <a:lnTo>
                  <a:pt x="34" y="304"/>
                </a:lnTo>
                <a:lnTo>
                  <a:pt x="22" y="330"/>
                </a:lnTo>
                <a:lnTo>
                  <a:pt x="22" y="330"/>
                </a:lnTo>
                <a:lnTo>
                  <a:pt x="20" y="344"/>
                </a:lnTo>
                <a:lnTo>
                  <a:pt x="20" y="344"/>
                </a:lnTo>
                <a:lnTo>
                  <a:pt x="26" y="354"/>
                </a:lnTo>
                <a:lnTo>
                  <a:pt x="26" y="354"/>
                </a:lnTo>
                <a:lnTo>
                  <a:pt x="20" y="370"/>
                </a:lnTo>
                <a:lnTo>
                  <a:pt x="20" y="370"/>
                </a:lnTo>
                <a:lnTo>
                  <a:pt x="42" y="390"/>
                </a:lnTo>
                <a:lnTo>
                  <a:pt x="42" y="390"/>
                </a:lnTo>
                <a:lnTo>
                  <a:pt x="42" y="39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2" name="Freeform 88"/>
          <p:cNvSpPr>
            <a:spLocks/>
          </p:cNvSpPr>
          <p:nvPr/>
        </p:nvSpPr>
        <p:spPr bwMode="auto">
          <a:xfrm>
            <a:off x="4356100" y="4530524"/>
            <a:ext cx="901700" cy="358546"/>
          </a:xfrm>
          <a:custGeom>
            <a:avLst/>
            <a:gdLst/>
            <a:ahLst/>
            <a:cxnLst>
              <a:cxn ang="0">
                <a:pos x="0" y="176"/>
              </a:cxn>
              <a:cxn ang="0">
                <a:pos x="16" y="180"/>
              </a:cxn>
              <a:cxn ang="0">
                <a:pos x="20" y="198"/>
              </a:cxn>
              <a:cxn ang="0">
                <a:pos x="36" y="202"/>
              </a:cxn>
              <a:cxn ang="0">
                <a:pos x="62" y="208"/>
              </a:cxn>
              <a:cxn ang="0">
                <a:pos x="96" y="212"/>
              </a:cxn>
              <a:cxn ang="0">
                <a:pos x="110" y="204"/>
              </a:cxn>
              <a:cxn ang="0">
                <a:pos x="146" y="206"/>
              </a:cxn>
              <a:cxn ang="0">
                <a:pos x="166" y="194"/>
              </a:cxn>
              <a:cxn ang="0">
                <a:pos x="194" y="188"/>
              </a:cxn>
              <a:cxn ang="0">
                <a:pos x="196" y="216"/>
              </a:cxn>
              <a:cxn ang="0">
                <a:pos x="216" y="244"/>
              </a:cxn>
              <a:cxn ang="0">
                <a:pos x="234" y="246"/>
              </a:cxn>
              <a:cxn ang="0">
                <a:pos x="252" y="240"/>
              </a:cxn>
              <a:cxn ang="0">
                <a:pos x="270" y="246"/>
              </a:cxn>
              <a:cxn ang="0">
                <a:pos x="274" y="256"/>
              </a:cxn>
              <a:cxn ang="0">
                <a:pos x="304" y="262"/>
              </a:cxn>
              <a:cxn ang="0">
                <a:pos x="316" y="276"/>
              </a:cxn>
              <a:cxn ang="0">
                <a:pos x="348" y="278"/>
              </a:cxn>
              <a:cxn ang="0">
                <a:pos x="408" y="274"/>
              </a:cxn>
              <a:cxn ang="0">
                <a:pos x="464" y="260"/>
              </a:cxn>
              <a:cxn ang="0">
                <a:pos x="496" y="262"/>
              </a:cxn>
              <a:cxn ang="0">
                <a:pos x="494" y="248"/>
              </a:cxn>
              <a:cxn ang="0">
                <a:pos x="500" y="236"/>
              </a:cxn>
              <a:cxn ang="0">
                <a:pos x="500" y="236"/>
              </a:cxn>
              <a:cxn ang="0">
                <a:pos x="510" y="228"/>
              </a:cxn>
              <a:cxn ang="0">
                <a:pos x="544" y="216"/>
              </a:cxn>
              <a:cxn ang="0">
                <a:pos x="554" y="184"/>
              </a:cxn>
              <a:cxn ang="0">
                <a:pos x="550" y="148"/>
              </a:cxn>
              <a:cxn ang="0">
                <a:pos x="572" y="150"/>
              </a:cxn>
              <a:cxn ang="0">
                <a:pos x="582" y="146"/>
              </a:cxn>
              <a:cxn ang="0">
                <a:pos x="572" y="92"/>
              </a:cxn>
              <a:cxn ang="0">
                <a:pos x="564" y="46"/>
              </a:cxn>
              <a:cxn ang="0">
                <a:pos x="556" y="36"/>
              </a:cxn>
              <a:cxn ang="0">
                <a:pos x="510" y="32"/>
              </a:cxn>
              <a:cxn ang="0">
                <a:pos x="486" y="24"/>
              </a:cxn>
              <a:cxn ang="0">
                <a:pos x="456" y="2"/>
              </a:cxn>
              <a:cxn ang="0">
                <a:pos x="444" y="0"/>
              </a:cxn>
              <a:cxn ang="0">
                <a:pos x="356" y="40"/>
              </a:cxn>
              <a:cxn ang="0">
                <a:pos x="342" y="30"/>
              </a:cxn>
              <a:cxn ang="0">
                <a:pos x="342" y="30"/>
              </a:cxn>
              <a:cxn ang="0">
                <a:pos x="330" y="52"/>
              </a:cxn>
              <a:cxn ang="0">
                <a:pos x="304" y="54"/>
              </a:cxn>
              <a:cxn ang="0">
                <a:pos x="268" y="78"/>
              </a:cxn>
              <a:cxn ang="0">
                <a:pos x="266" y="96"/>
              </a:cxn>
              <a:cxn ang="0">
                <a:pos x="276" y="154"/>
              </a:cxn>
              <a:cxn ang="0">
                <a:pos x="248" y="152"/>
              </a:cxn>
              <a:cxn ang="0">
                <a:pos x="236" y="138"/>
              </a:cxn>
              <a:cxn ang="0">
                <a:pos x="208" y="128"/>
              </a:cxn>
              <a:cxn ang="0">
                <a:pos x="168" y="146"/>
              </a:cxn>
              <a:cxn ang="0">
                <a:pos x="148" y="144"/>
              </a:cxn>
              <a:cxn ang="0">
                <a:pos x="116" y="154"/>
              </a:cxn>
              <a:cxn ang="0">
                <a:pos x="92" y="136"/>
              </a:cxn>
              <a:cxn ang="0">
                <a:pos x="74" y="134"/>
              </a:cxn>
              <a:cxn ang="0">
                <a:pos x="46" y="168"/>
              </a:cxn>
              <a:cxn ang="0">
                <a:pos x="28" y="148"/>
              </a:cxn>
              <a:cxn ang="0">
                <a:pos x="24" y="124"/>
              </a:cxn>
              <a:cxn ang="0">
                <a:pos x="18" y="118"/>
              </a:cxn>
              <a:cxn ang="0">
                <a:pos x="4" y="152"/>
              </a:cxn>
              <a:cxn ang="0">
                <a:pos x="0" y="156"/>
              </a:cxn>
              <a:cxn ang="0">
                <a:pos x="0" y="176"/>
              </a:cxn>
            </a:cxnLst>
            <a:rect l="0" t="0" r="r" b="b"/>
            <a:pathLst>
              <a:path w="592" h="278">
                <a:moveTo>
                  <a:pt x="0" y="176"/>
                </a:moveTo>
                <a:lnTo>
                  <a:pt x="0" y="176"/>
                </a:lnTo>
                <a:lnTo>
                  <a:pt x="16" y="180"/>
                </a:lnTo>
                <a:lnTo>
                  <a:pt x="16" y="180"/>
                </a:lnTo>
                <a:lnTo>
                  <a:pt x="20" y="198"/>
                </a:lnTo>
                <a:lnTo>
                  <a:pt x="20" y="198"/>
                </a:lnTo>
                <a:lnTo>
                  <a:pt x="36" y="202"/>
                </a:lnTo>
                <a:lnTo>
                  <a:pt x="36" y="202"/>
                </a:lnTo>
                <a:lnTo>
                  <a:pt x="64" y="186"/>
                </a:lnTo>
                <a:lnTo>
                  <a:pt x="62" y="208"/>
                </a:lnTo>
                <a:lnTo>
                  <a:pt x="62" y="208"/>
                </a:lnTo>
                <a:lnTo>
                  <a:pt x="96" y="212"/>
                </a:lnTo>
                <a:lnTo>
                  <a:pt x="96" y="212"/>
                </a:lnTo>
                <a:lnTo>
                  <a:pt x="110" y="204"/>
                </a:lnTo>
                <a:lnTo>
                  <a:pt x="110" y="204"/>
                </a:lnTo>
                <a:lnTo>
                  <a:pt x="146" y="206"/>
                </a:lnTo>
                <a:lnTo>
                  <a:pt x="146" y="206"/>
                </a:lnTo>
                <a:lnTo>
                  <a:pt x="166" y="194"/>
                </a:lnTo>
                <a:lnTo>
                  <a:pt x="190" y="190"/>
                </a:lnTo>
                <a:lnTo>
                  <a:pt x="194" y="188"/>
                </a:lnTo>
                <a:lnTo>
                  <a:pt x="194" y="188"/>
                </a:lnTo>
                <a:lnTo>
                  <a:pt x="196" y="216"/>
                </a:lnTo>
                <a:lnTo>
                  <a:pt x="196" y="216"/>
                </a:lnTo>
                <a:lnTo>
                  <a:pt x="216" y="244"/>
                </a:lnTo>
                <a:lnTo>
                  <a:pt x="216" y="244"/>
                </a:lnTo>
                <a:lnTo>
                  <a:pt x="234" y="246"/>
                </a:lnTo>
                <a:lnTo>
                  <a:pt x="234" y="246"/>
                </a:lnTo>
                <a:lnTo>
                  <a:pt x="252" y="240"/>
                </a:lnTo>
                <a:lnTo>
                  <a:pt x="270" y="246"/>
                </a:lnTo>
                <a:lnTo>
                  <a:pt x="270" y="246"/>
                </a:lnTo>
                <a:lnTo>
                  <a:pt x="274" y="256"/>
                </a:lnTo>
                <a:lnTo>
                  <a:pt x="274" y="256"/>
                </a:lnTo>
                <a:lnTo>
                  <a:pt x="294" y="256"/>
                </a:lnTo>
                <a:lnTo>
                  <a:pt x="304" y="262"/>
                </a:lnTo>
                <a:lnTo>
                  <a:pt x="316" y="276"/>
                </a:lnTo>
                <a:lnTo>
                  <a:pt x="316" y="276"/>
                </a:lnTo>
                <a:lnTo>
                  <a:pt x="348" y="278"/>
                </a:lnTo>
                <a:lnTo>
                  <a:pt x="348" y="278"/>
                </a:lnTo>
                <a:lnTo>
                  <a:pt x="408" y="274"/>
                </a:lnTo>
                <a:lnTo>
                  <a:pt x="408" y="274"/>
                </a:lnTo>
                <a:lnTo>
                  <a:pt x="428" y="260"/>
                </a:lnTo>
                <a:lnTo>
                  <a:pt x="464" y="260"/>
                </a:lnTo>
                <a:lnTo>
                  <a:pt x="464" y="260"/>
                </a:lnTo>
                <a:lnTo>
                  <a:pt x="496" y="262"/>
                </a:lnTo>
                <a:lnTo>
                  <a:pt x="496" y="262"/>
                </a:lnTo>
                <a:lnTo>
                  <a:pt x="494" y="248"/>
                </a:lnTo>
                <a:lnTo>
                  <a:pt x="494" y="248"/>
                </a:lnTo>
                <a:lnTo>
                  <a:pt x="500" y="236"/>
                </a:lnTo>
                <a:lnTo>
                  <a:pt x="500" y="236"/>
                </a:lnTo>
                <a:lnTo>
                  <a:pt x="500" y="236"/>
                </a:lnTo>
                <a:lnTo>
                  <a:pt x="510" y="228"/>
                </a:lnTo>
                <a:lnTo>
                  <a:pt x="510" y="228"/>
                </a:lnTo>
                <a:lnTo>
                  <a:pt x="544" y="216"/>
                </a:lnTo>
                <a:lnTo>
                  <a:pt x="544" y="216"/>
                </a:lnTo>
                <a:lnTo>
                  <a:pt x="554" y="184"/>
                </a:lnTo>
                <a:lnTo>
                  <a:pt x="554" y="184"/>
                </a:lnTo>
                <a:lnTo>
                  <a:pt x="550" y="148"/>
                </a:lnTo>
                <a:lnTo>
                  <a:pt x="550" y="148"/>
                </a:lnTo>
                <a:lnTo>
                  <a:pt x="572" y="150"/>
                </a:lnTo>
                <a:lnTo>
                  <a:pt x="572" y="150"/>
                </a:lnTo>
                <a:lnTo>
                  <a:pt x="582" y="146"/>
                </a:lnTo>
                <a:lnTo>
                  <a:pt x="582" y="146"/>
                </a:lnTo>
                <a:lnTo>
                  <a:pt x="592" y="128"/>
                </a:lnTo>
                <a:lnTo>
                  <a:pt x="572" y="92"/>
                </a:lnTo>
                <a:lnTo>
                  <a:pt x="572" y="92"/>
                </a:lnTo>
                <a:lnTo>
                  <a:pt x="564" y="46"/>
                </a:lnTo>
                <a:lnTo>
                  <a:pt x="564" y="46"/>
                </a:lnTo>
                <a:lnTo>
                  <a:pt x="556" y="36"/>
                </a:lnTo>
                <a:lnTo>
                  <a:pt x="556" y="36"/>
                </a:lnTo>
                <a:lnTo>
                  <a:pt x="510" y="32"/>
                </a:lnTo>
                <a:lnTo>
                  <a:pt x="486" y="24"/>
                </a:lnTo>
                <a:lnTo>
                  <a:pt x="486" y="24"/>
                </a:lnTo>
                <a:lnTo>
                  <a:pt x="456" y="2"/>
                </a:lnTo>
                <a:lnTo>
                  <a:pt x="456" y="2"/>
                </a:lnTo>
                <a:lnTo>
                  <a:pt x="444" y="0"/>
                </a:lnTo>
                <a:lnTo>
                  <a:pt x="444" y="0"/>
                </a:lnTo>
                <a:lnTo>
                  <a:pt x="418" y="40"/>
                </a:lnTo>
                <a:lnTo>
                  <a:pt x="356" y="40"/>
                </a:lnTo>
                <a:lnTo>
                  <a:pt x="342" y="30"/>
                </a:lnTo>
                <a:lnTo>
                  <a:pt x="342" y="30"/>
                </a:lnTo>
                <a:lnTo>
                  <a:pt x="342" y="30"/>
                </a:lnTo>
                <a:lnTo>
                  <a:pt x="342" y="30"/>
                </a:lnTo>
                <a:lnTo>
                  <a:pt x="330" y="52"/>
                </a:lnTo>
                <a:lnTo>
                  <a:pt x="330" y="52"/>
                </a:lnTo>
                <a:lnTo>
                  <a:pt x="304" y="54"/>
                </a:lnTo>
                <a:lnTo>
                  <a:pt x="304" y="54"/>
                </a:lnTo>
                <a:lnTo>
                  <a:pt x="268" y="78"/>
                </a:lnTo>
                <a:lnTo>
                  <a:pt x="268" y="78"/>
                </a:lnTo>
                <a:lnTo>
                  <a:pt x="266" y="96"/>
                </a:lnTo>
                <a:lnTo>
                  <a:pt x="266" y="96"/>
                </a:lnTo>
                <a:lnTo>
                  <a:pt x="272" y="114"/>
                </a:lnTo>
                <a:lnTo>
                  <a:pt x="276" y="154"/>
                </a:lnTo>
                <a:lnTo>
                  <a:pt x="248" y="152"/>
                </a:lnTo>
                <a:lnTo>
                  <a:pt x="248" y="152"/>
                </a:lnTo>
                <a:lnTo>
                  <a:pt x="236" y="138"/>
                </a:lnTo>
                <a:lnTo>
                  <a:pt x="236" y="138"/>
                </a:lnTo>
                <a:lnTo>
                  <a:pt x="208" y="128"/>
                </a:lnTo>
                <a:lnTo>
                  <a:pt x="208" y="128"/>
                </a:lnTo>
                <a:lnTo>
                  <a:pt x="168" y="146"/>
                </a:lnTo>
                <a:lnTo>
                  <a:pt x="168" y="146"/>
                </a:lnTo>
                <a:lnTo>
                  <a:pt x="148" y="144"/>
                </a:lnTo>
                <a:lnTo>
                  <a:pt x="148" y="144"/>
                </a:lnTo>
                <a:lnTo>
                  <a:pt x="116" y="154"/>
                </a:lnTo>
                <a:lnTo>
                  <a:pt x="116" y="154"/>
                </a:lnTo>
                <a:lnTo>
                  <a:pt x="92" y="136"/>
                </a:lnTo>
                <a:lnTo>
                  <a:pt x="92" y="136"/>
                </a:lnTo>
                <a:lnTo>
                  <a:pt x="74" y="134"/>
                </a:lnTo>
                <a:lnTo>
                  <a:pt x="74" y="134"/>
                </a:lnTo>
                <a:lnTo>
                  <a:pt x="68" y="154"/>
                </a:lnTo>
                <a:lnTo>
                  <a:pt x="46" y="168"/>
                </a:lnTo>
                <a:lnTo>
                  <a:pt x="28" y="148"/>
                </a:lnTo>
                <a:lnTo>
                  <a:pt x="28" y="148"/>
                </a:lnTo>
                <a:lnTo>
                  <a:pt x="24" y="124"/>
                </a:lnTo>
                <a:lnTo>
                  <a:pt x="24" y="124"/>
                </a:lnTo>
                <a:lnTo>
                  <a:pt x="18" y="118"/>
                </a:lnTo>
                <a:lnTo>
                  <a:pt x="18" y="118"/>
                </a:lnTo>
                <a:lnTo>
                  <a:pt x="0" y="130"/>
                </a:lnTo>
                <a:lnTo>
                  <a:pt x="4" y="152"/>
                </a:lnTo>
                <a:lnTo>
                  <a:pt x="4" y="152"/>
                </a:lnTo>
                <a:lnTo>
                  <a:pt x="0" y="156"/>
                </a:lnTo>
                <a:lnTo>
                  <a:pt x="0" y="176"/>
                </a:lnTo>
                <a:lnTo>
                  <a:pt x="0" y="176"/>
                </a:lnTo>
                <a:close/>
              </a:path>
            </a:pathLst>
          </a:cu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3" name="Freeform 89"/>
          <p:cNvSpPr>
            <a:spLocks/>
          </p:cNvSpPr>
          <p:nvPr/>
        </p:nvSpPr>
        <p:spPr bwMode="auto">
          <a:xfrm>
            <a:off x="4710113" y="4218342"/>
            <a:ext cx="739775" cy="363182"/>
          </a:xfrm>
          <a:custGeom>
            <a:avLst/>
            <a:gdLst/>
            <a:ahLst/>
            <a:cxnLst>
              <a:cxn ang="0">
                <a:pos x="70" y="196"/>
              </a:cxn>
              <a:cxn ang="0">
                <a:pos x="80" y="232"/>
              </a:cxn>
              <a:cxn ang="0">
                <a:pos x="106" y="256"/>
              </a:cxn>
              <a:cxn ang="0">
                <a:pos x="114" y="264"/>
              </a:cxn>
              <a:cxn ang="0">
                <a:pos x="112" y="266"/>
              </a:cxn>
              <a:cxn ang="0">
                <a:pos x="114" y="268"/>
              </a:cxn>
              <a:cxn ang="0">
                <a:pos x="126" y="276"/>
              </a:cxn>
              <a:cxn ang="0">
                <a:pos x="182" y="274"/>
              </a:cxn>
              <a:cxn ang="0">
                <a:pos x="226" y="238"/>
              </a:cxn>
              <a:cxn ang="0">
                <a:pos x="258" y="260"/>
              </a:cxn>
              <a:cxn ang="0">
                <a:pos x="278" y="268"/>
              </a:cxn>
              <a:cxn ang="0">
                <a:pos x="328" y="272"/>
              </a:cxn>
              <a:cxn ang="0">
                <a:pos x="348" y="270"/>
              </a:cxn>
              <a:cxn ang="0">
                <a:pos x="412" y="264"/>
              </a:cxn>
              <a:cxn ang="0">
                <a:pos x="428" y="248"/>
              </a:cxn>
              <a:cxn ang="0">
                <a:pos x="458" y="198"/>
              </a:cxn>
              <a:cxn ang="0">
                <a:pos x="486" y="192"/>
              </a:cxn>
              <a:cxn ang="0">
                <a:pos x="484" y="184"/>
              </a:cxn>
              <a:cxn ang="0">
                <a:pos x="466" y="170"/>
              </a:cxn>
              <a:cxn ang="0">
                <a:pos x="470" y="152"/>
              </a:cxn>
              <a:cxn ang="0">
                <a:pos x="456" y="150"/>
              </a:cxn>
              <a:cxn ang="0">
                <a:pos x="432" y="124"/>
              </a:cxn>
              <a:cxn ang="0">
                <a:pos x="408" y="126"/>
              </a:cxn>
              <a:cxn ang="0">
                <a:pos x="400" y="110"/>
              </a:cxn>
              <a:cxn ang="0">
                <a:pos x="404" y="96"/>
              </a:cxn>
              <a:cxn ang="0">
                <a:pos x="384" y="90"/>
              </a:cxn>
              <a:cxn ang="0">
                <a:pos x="370" y="88"/>
              </a:cxn>
              <a:cxn ang="0">
                <a:pos x="342" y="116"/>
              </a:cxn>
              <a:cxn ang="0">
                <a:pos x="324" y="106"/>
              </a:cxn>
              <a:cxn ang="0">
                <a:pos x="312" y="82"/>
              </a:cxn>
              <a:cxn ang="0">
                <a:pos x="298" y="70"/>
              </a:cxn>
              <a:cxn ang="0">
                <a:pos x="302" y="54"/>
              </a:cxn>
              <a:cxn ang="0">
                <a:pos x="300" y="48"/>
              </a:cxn>
              <a:cxn ang="0">
                <a:pos x="280" y="50"/>
              </a:cxn>
              <a:cxn ang="0">
                <a:pos x="266" y="34"/>
              </a:cxn>
              <a:cxn ang="0">
                <a:pos x="234" y="26"/>
              </a:cxn>
              <a:cxn ang="0">
                <a:pos x="230" y="10"/>
              </a:cxn>
              <a:cxn ang="0">
                <a:pos x="218" y="6"/>
              </a:cxn>
              <a:cxn ang="0">
                <a:pos x="198" y="18"/>
              </a:cxn>
              <a:cxn ang="0">
                <a:pos x="198" y="4"/>
              </a:cxn>
              <a:cxn ang="0">
                <a:pos x="168" y="0"/>
              </a:cxn>
              <a:cxn ang="0">
                <a:pos x="152" y="26"/>
              </a:cxn>
              <a:cxn ang="0">
                <a:pos x="118" y="26"/>
              </a:cxn>
              <a:cxn ang="0">
                <a:pos x="106" y="38"/>
              </a:cxn>
              <a:cxn ang="0">
                <a:pos x="82" y="38"/>
              </a:cxn>
              <a:cxn ang="0">
                <a:pos x="72" y="54"/>
              </a:cxn>
              <a:cxn ang="0">
                <a:pos x="44" y="58"/>
              </a:cxn>
              <a:cxn ang="0">
                <a:pos x="34" y="68"/>
              </a:cxn>
              <a:cxn ang="0">
                <a:pos x="18" y="76"/>
              </a:cxn>
              <a:cxn ang="0">
                <a:pos x="4" y="76"/>
              </a:cxn>
              <a:cxn ang="0">
                <a:pos x="0" y="82"/>
              </a:cxn>
              <a:cxn ang="0">
                <a:pos x="12" y="102"/>
              </a:cxn>
              <a:cxn ang="0">
                <a:pos x="28" y="118"/>
              </a:cxn>
              <a:cxn ang="0">
                <a:pos x="28" y="160"/>
              </a:cxn>
              <a:cxn ang="0">
                <a:pos x="70" y="196"/>
              </a:cxn>
            </a:cxnLst>
            <a:rect l="0" t="0" r="r" b="b"/>
            <a:pathLst>
              <a:path w="486" h="282">
                <a:moveTo>
                  <a:pt x="70" y="196"/>
                </a:moveTo>
                <a:lnTo>
                  <a:pt x="70" y="196"/>
                </a:lnTo>
                <a:lnTo>
                  <a:pt x="80" y="232"/>
                </a:lnTo>
                <a:lnTo>
                  <a:pt x="80" y="232"/>
                </a:lnTo>
                <a:lnTo>
                  <a:pt x="106" y="256"/>
                </a:lnTo>
                <a:lnTo>
                  <a:pt x="106" y="256"/>
                </a:lnTo>
                <a:lnTo>
                  <a:pt x="112" y="264"/>
                </a:lnTo>
                <a:lnTo>
                  <a:pt x="114" y="264"/>
                </a:lnTo>
                <a:lnTo>
                  <a:pt x="112" y="266"/>
                </a:lnTo>
                <a:lnTo>
                  <a:pt x="112" y="266"/>
                </a:lnTo>
                <a:lnTo>
                  <a:pt x="114" y="268"/>
                </a:lnTo>
                <a:lnTo>
                  <a:pt x="114" y="268"/>
                </a:lnTo>
                <a:lnTo>
                  <a:pt x="126" y="276"/>
                </a:lnTo>
                <a:lnTo>
                  <a:pt x="126" y="276"/>
                </a:lnTo>
                <a:lnTo>
                  <a:pt x="182" y="274"/>
                </a:lnTo>
                <a:lnTo>
                  <a:pt x="182" y="274"/>
                </a:lnTo>
                <a:lnTo>
                  <a:pt x="208" y="236"/>
                </a:lnTo>
                <a:lnTo>
                  <a:pt x="226" y="238"/>
                </a:lnTo>
                <a:lnTo>
                  <a:pt x="226" y="238"/>
                </a:lnTo>
                <a:lnTo>
                  <a:pt x="258" y="260"/>
                </a:lnTo>
                <a:lnTo>
                  <a:pt x="258" y="260"/>
                </a:lnTo>
                <a:lnTo>
                  <a:pt x="278" y="268"/>
                </a:lnTo>
                <a:lnTo>
                  <a:pt x="278" y="268"/>
                </a:lnTo>
                <a:lnTo>
                  <a:pt x="328" y="272"/>
                </a:lnTo>
                <a:lnTo>
                  <a:pt x="336" y="282"/>
                </a:lnTo>
                <a:lnTo>
                  <a:pt x="348" y="270"/>
                </a:lnTo>
                <a:lnTo>
                  <a:pt x="348" y="270"/>
                </a:lnTo>
                <a:lnTo>
                  <a:pt x="412" y="264"/>
                </a:lnTo>
                <a:lnTo>
                  <a:pt x="428" y="248"/>
                </a:lnTo>
                <a:lnTo>
                  <a:pt x="428" y="248"/>
                </a:lnTo>
                <a:lnTo>
                  <a:pt x="448" y="206"/>
                </a:lnTo>
                <a:lnTo>
                  <a:pt x="458" y="198"/>
                </a:lnTo>
                <a:lnTo>
                  <a:pt x="460" y="198"/>
                </a:lnTo>
                <a:lnTo>
                  <a:pt x="486" y="192"/>
                </a:lnTo>
                <a:lnTo>
                  <a:pt x="486" y="192"/>
                </a:lnTo>
                <a:lnTo>
                  <a:pt x="484" y="184"/>
                </a:lnTo>
                <a:lnTo>
                  <a:pt x="484" y="184"/>
                </a:lnTo>
                <a:lnTo>
                  <a:pt x="466" y="170"/>
                </a:lnTo>
                <a:lnTo>
                  <a:pt x="466" y="170"/>
                </a:lnTo>
                <a:lnTo>
                  <a:pt x="470" y="152"/>
                </a:lnTo>
                <a:lnTo>
                  <a:pt x="470" y="152"/>
                </a:lnTo>
                <a:lnTo>
                  <a:pt x="456" y="150"/>
                </a:lnTo>
                <a:lnTo>
                  <a:pt x="456" y="150"/>
                </a:lnTo>
                <a:lnTo>
                  <a:pt x="432" y="124"/>
                </a:lnTo>
                <a:lnTo>
                  <a:pt x="432" y="124"/>
                </a:lnTo>
                <a:lnTo>
                  <a:pt x="408" y="126"/>
                </a:lnTo>
                <a:lnTo>
                  <a:pt x="400" y="110"/>
                </a:lnTo>
                <a:lnTo>
                  <a:pt x="400" y="110"/>
                </a:lnTo>
                <a:lnTo>
                  <a:pt x="404" y="96"/>
                </a:lnTo>
                <a:lnTo>
                  <a:pt x="404" y="96"/>
                </a:lnTo>
                <a:lnTo>
                  <a:pt x="384" y="90"/>
                </a:lnTo>
                <a:lnTo>
                  <a:pt x="384" y="90"/>
                </a:lnTo>
                <a:lnTo>
                  <a:pt x="370" y="88"/>
                </a:lnTo>
                <a:lnTo>
                  <a:pt x="370" y="88"/>
                </a:lnTo>
                <a:lnTo>
                  <a:pt x="370" y="112"/>
                </a:lnTo>
                <a:lnTo>
                  <a:pt x="342" y="116"/>
                </a:lnTo>
                <a:lnTo>
                  <a:pt x="324" y="106"/>
                </a:lnTo>
                <a:lnTo>
                  <a:pt x="324" y="106"/>
                </a:lnTo>
                <a:lnTo>
                  <a:pt x="312" y="82"/>
                </a:lnTo>
                <a:lnTo>
                  <a:pt x="312" y="82"/>
                </a:lnTo>
                <a:lnTo>
                  <a:pt x="298" y="70"/>
                </a:lnTo>
                <a:lnTo>
                  <a:pt x="298" y="70"/>
                </a:lnTo>
                <a:lnTo>
                  <a:pt x="302" y="54"/>
                </a:lnTo>
                <a:lnTo>
                  <a:pt x="302" y="54"/>
                </a:lnTo>
                <a:lnTo>
                  <a:pt x="300" y="48"/>
                </a:lnTo>
                <a:lnTo>
                  <a:pt x="300" y="48"/>
                </a:lnTo>
                <a:lnTo>
                  <a:pt x="280" y="50"/>
                </a:lnTo>
                <a:lnTo>
                  <a:pt x="280" y="50"/>
                </a:lnTo>
                <a:lnTo>
                  <a:pt x="266" y="34"/>
                </a:lnTo>
                <a:lnTo>
                  <a:pt x="266" y="34"/>
                </a:lnTo>
                <a:lnTo>
                  <a:pt x="234" y="26"/>
                </a:lnTo>
                <a:lnTo>
                  <a:pt x="234" y="26"/>
                </a:lnTo>
                <a:lnTo>
                  <a:pt x="230" y="10"/>
                </a:lnTo>
                <a:lnTo>
                  <a:pt x="230" y="10"/>
                </a:lnTo>
                <a:lnTo>
                  <a:pt x="218" y="6"/>
                </a:lnTo>
                <a:lnTo>
                  <a:pt x="218" y="6"/>
                </a:lnTo>
                <a:lnTo>
                  <a:pt x="216" y="22"/>
                </a:lnTo>
                <a:lnTo>
                  <a:pt x="198" y="18"/>
                </a:lnTo>
                <a:lnTo>
                  <a:pt x="198" y="4"/>
                </a:lnTo>
                <a:lnTo>
                  <a:pt x="198" y="4"/>
                </a:lnTo>
                <a:lnTo>
                  <a:pt x="168" y="0"/>
                </a:lnTo>
                <a:lnTo>
                  <a:pt x="168" y="0"/>
                </a:lnTo>
                <a:lnTo>
                  <a:pt x="166" y="14"/>
                </a:lnTo>
                <a:lnTo>
                  <a:pt x="152" y="26"/>
                </a:lnTo>
                <a:lnTo>
                  <a:pt x="152" y="26"/>
                </a:lnTo>
                <a:lnTo>
                  <a:pt x="118" y="26"/>
                </a:lnTo>
                <a:lnTo>
                  <a:pt x="118" y="26"/>
                </a:lnTo>
                <a:lnTo>
                  <a:pt x="106" y="38"/>
                </a:lnTo>
                <a:lnTo>
                  <a:pt x="106" y="38"/>
                </a:lnTo>
                <a:lnTo>
                  <a:pt x="82" y="38"/>
                </a:lnTo>
                <a:lnTo>
                  <a:pt x="82" y="38"/>
                </a:lnTo>
                <a:lnTo>
                  <a:pt x="72" y="54"/>
                </a:lnTo>
                <a:lnTo>
                  <a:pt x="72" y="54"/>
                </a:lnTo>
                <a:lnTo>
                  <a:pt x="44" y="58"/>
                </a:lnTo>
                <a:lnTo>
                  <a:pt x="44" y="58"/>
                </a:lnTo>
                <a:lnTo>
                  <a:pt x="34" y="68"/>
                </a:lnTo>
                <a:lnTo>
                  <a:pt x="18" y="76"/>
                </a:lnTo>
                <a:lnTo>
                  <a:pt x="18" y="76"/>
                </a:lnTo>
                <a:lnTo>
                  <a:pt x="4" y="76"/>
                </a:lnTo>
                <a:lnTo>
                  <a:pt x="4" y="76"/>
                </a:lnTo>
                <a:lnTo>
                  <a:pt x="0" y="82"/>
                </a:lnTo>
                <a:lnTo>
                  <a:pt x="0" y="82"/>
                </a:lnTo>
                <a:lnTo>
                  <a:pt x="12" y="102"/>
                </a:lnTo>
                <a:lnTo>
                  <a:pt x="12" y="102"/>
                </a:lnTo>
                <a:lnTo>
                  <a:pt x="28" y="118"/>
                </a:lnTo>
                <a:lnTo>
                  <a:pt x="28" y="118"/>
                </a:lnTo>
                <a:lnTo>
                  <a:pt x="28" y="160"/>
                </a:lnTo>
                <a:lnTo>
                  <a:pt x="28" y="160"/>
                </a:lnTo>
                <a:lnTo>
                  <a:pt x="70" y="196"/>
                </a:lnTo>
                <a:lnTo>
                  <a:pt x="70" y="196"/>
                </a:lnTo>
                <a:lnTo>
                  <a:pt x="70" y="19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4" name="Freeform 90"/>
          <p:cNvSpPr>
            <a:spLocks/>
          </p:cNvSpPr>
          <p:nvPr/>
        </p:nvSpPr>
        <p:spPr bwMode="auto">
          <a:xfrm>
            <a:off x="2732088" y="2784159"/>
            <a:ext cx="890588" cy="1259547"/>
          </a:xfrm>
          <a:custGeom>
            <a:avLst/>
            <a:gdLst/>
            <a:ahLst/>
            <a:cxnLst>
              <a:cxn ang="0">
                <a:pos x="294" y="126"/>
              </a:cxn>
              <a:cxn ang="0">
                <a:pos x="242" y="158"/>
              </a:cxn>
              <a:cxn ang="0">
                <a:pos x="242" y="194"/>
              </a:cxn>
              <a:cxn ang="0">
                <a:pos x="276" y="208"/>
              </a:cxn>
              <a:cxn ang="0">
                <a:pos x="216" y="290"/>
              </a:cxn>
              <a:cxn ang="0">
                <a:pos x="208" y="342"/>
              </a:cxn>
              <a:cxn ang="0">
                <a:pos x="240" y="284"/>
              </a:cxn>
              <a:cxn ang="0">
                <a:pos x="278" y="268"/>
              </a:cxn>
              <a:cxn ang="0">
                <a:pos x="292" y="298"/>
              </a:cxn>
              <a:cxn ang="0">
                <a:pos x="250" y="374"/>
              </a:cxn>
              <a:cxn ang="0">
                <a:pos x="258" y="436"/>
              </a:cxn>
              <a:cxn ang="0">
                <a:pos x="294" y="440"/>
              </a:cxn>
              <a:cxn ang="0">
                <a:pos x="352" y="452"/>
              </a:cxn>
              <a:cxn ang="0">
                <a:pos x="300" y="488"/>
              </a:cxn>
              <a:cxn ang="0">
                <a:pos x="338" y="528"/>
              </a:cxn>
              <a:cxn ang="0">
                <a:pos x="316" y="564"/>
              </a:cxn>
              <a:cxn ang="0">
                <a:pos x="294" y="600"/>
              </a:cxn>
              <a:cxn ang="0">
                <a:pos x="250" y="602"/>
              </a:cxn>
              <a:cxn ang="0">
                <a:pos x="200" y="618"/>
              </a:cxn>
              <a:cxn ang="0">
                <a:pos x="166" y="644"/>
              </a:cxn>
              <a:cxn ang="0">
                <a:pos x="204" y="646"/>
              </a:cxn>
              <a:cxn ang="0">
                <a:pos x="134" y="712"/>
              </a:cxn>
              <a:cxn ang="0">
                <a:pos x="86" y="742"/>
              </a:cxn>
              <a:cxn ang="0">
                <a:pos x="112" y="768"/>
              </a:cxn>
              <a:cxn ang="0">
                <a:pos x="170" y="784"/>
              </a:cxn>
              <a:cxn ang="0">
                <a:pos x="192" y="800"/>
              </a:cxn>
              <a:cxn ang="0">
                <a:pos x="254" y="816"/>
              </a:cxn>
              <a:cxn ang="0">
                <a:pos x="226" y="852"/>
              </a:cxn>
              <a:cxn ang="0">
                <a:pos x="180" y="836"/>
              </a:cxn>
              <a:cxn ang="0">
                <a:pos x="144" y="846"/>
              </a:cxn>
              <a:cxn ang="0">
                <a:pos x="86" y="880"/>
              </a:cxn>
              <a:cxn ang="0">
                <a:pos x="16" y="892"/>
              </a:cxn>
              <a:cxn ang="0">
                <a:pos x="20" y="920"/>
              </a:cxn>
              <a:cxn ang="0">
                <a:pos x="48" y="914"/>
              </a:cxn>
              <a:cxn ang="0">
                <a:pos x="116" y="916"/>
              </a:cxn>
              <a:cxn ang="0">
                <a:pos x="182" y="916"/>
              </a:cxn>
              <a:cxn ang="0">
                <a:pos x="274" y="940"/>
              </a:cxn>
              <a:cxn ang="0">
                <a:pos x="328" y="930"/>
              </a:cxn>
              <a:cxn ang="0">
                <a:pos x="410" y="956"/>
              </a:cxn>
              <a:cxn ang="0">
                <a:pos x="504" y="958"/>
              </a:cxn>
              <a:cxn ang="0">
                <a:pos x="514" y="922"/>
              </a:cxn>
              <a:cxn ang="0">
                <a:pos x="480" y="894"/>
              </a:cxn>
              <a:cxn ang="0">
                <a:pos x="500" y="882"/>
              </a:cxn>
              <a:cxn ang="0">
                <a:pos x="550" y="856"/>
              </a:cxn>
              <a:cxn ang="0">
                <a:pos x="582" y="766"/>
              </a:cxn>
              <a:cxn ang="0">
                <a:pos x="498" y="726"/>
              </a:cxn>
              <a:cxn ang="0">
                <a:pos x="456" y="638"/>
              </a:cxn>
              <a:cxn ang="0">
                <a:pos x="498" y="642"/>
              </a:cxn>
              <a:cxn ang="0">
                <a:pos x="482" y="532"/>
              </a:cxn>
              <a:cxn ang="0">
                <a:pos x="468" y="434"/>
              </a:cxn>
              <a:cxn ang="0">
                <a:pos x="388" y="324"/>
              </a:cxn>
              <a:cxn ang="0">
                <a:pos x="370" y="296"/>
              </a:cxn>
              <a:cxn ang="0">
                <a:pos x="426" y="292"/>
              </a:cxn>
              <a:cxn ang="0">
                <a:pos x="444" y="280"/>
              </a:cxn>
              <a:cxn ang="0">
                <a:pos x="524" y="156"/>
              </a:cxn>
              <a:cxn ang="0">
                <a:pos x="388" y="140"/>
              </a:cxn>
              <a:cxn ang="0">
                <a:pos x="414" y="114"/>
              </a:cxn>
              <a:cxn ang="0">
                <a:pos x="424" y="88"/>
              </a:cxn>
              <a:cxn ang="0">
                <a:pos x="482" y="30"/>
              </a:cxn>
              <a:cxn ang="0">
                <a:pos x="392" y="0"/>
              </a:cxn>
              <a:cxn ang="0">
                <a:pos x="342" y="42"/>
              </a:cxn>
              <a:cxn ang="0">
                <a:pos x="296" y="74"/>
              </a:cxn>
            </a:cxnLst>
            <a:rect l="0" t="0" r="r" b="b"/>
            <a:pathLst>
              <a:path w="584" h="976">
                <a:moveTo>
                  <a:pt x="302" y="94"/>
                </a:moveTo>
                <a:lnTo>
                  <a:pt x="282" y="98"/>
                </a:lnTo>
                <a:lnTo>
                  <a:pt x="294" y="126"/>
                </a:lnTo>
                <a:lnTo>
                  <a:pt x="286" y="144"/>
                </a:lnTo>
                <a:lnTo>
                  <a:pt x="258" y="156"/>
                </a:lnTo>
                <a:lnTo>
                  <a:pt x="242" y="158"/>
                </a:lnTo>
                <a:lnTo>
                  <a:pt x="234" y="168"/>
                </a:lnTo>
                <a:lnTo>
                  <a:pt x="244" y="180"/>
                </a:lnTo>
                <a:lnTo>
                  <a:pt x="242" y="194"/>
                </a:lnTo>
                <a:lnTo>
                  <a:pt x="282" y="194"/>
                </a:lnTo>
                <a:lnTo>
                  <a:pt x="292" y="204"/>
                </a:lnTo>
                <a:lnTo>
                  <a:pt x="276" y="208"/>
                </a:lnTo>
                <a:lnTo>
                  <a:pt x="266" y="220"/>
                </a:lnTo>
                <a:lnTo>
                  <a:pt x="230" y="260"/>
                </a:lnTo>
                <a:lnTo>
                  <a:pt x="216" y="290"/>
                </a:lnTo>
                <a:lnTo>
                  <a:pt x="204" y="318"/>
                </a:lnTo>
                <a:lnTo>
                  <a:pt x="200" y="334"/>
                </a:lnTo>
                <a:lnTo>
                  <a:pt x="208" y="342"/>
                </a:lnTo>
                <a:lnTo>
                  <a:pt x="214" y="330"/>
                </a:lnTo>
                <a:lnTo>
                  <a:pt x="222" y="312"/>
                </a:lnTo>
                <a:lnTo>
                  <a:pt x="240" y="284"/>
                </a:lnTo>
                <a:lnTo>
                  <a:pt x="256" y="276"/>
                </a:lnTo>
                <a:lnTo>
                  <a:pt x="274" y="254"/>
                </a:lnTo>
                <a:lnTo>
                  <a:pt x="278" y="268"/>
                </a:lnTo>
                <a:lnTo>
                  <a:pt x="274" y="284"/>
                </a:lnTo>
                <a:lnTo>
                  <a:pt x="290" y="284"/>
                </a:lnTo>
                <a:lnTo>
                  <a:pt x="292" y="298"/>
                </a:lnTo>
                <a:lnTo>
                  <a:pt x="272" y="318"/>
                </a:lnTo>
                <a:lnTo>
                  <a:pt x="260" y="348"/>
                </a:lnTo>
                <a:lnTo>
                  <a:pt x="250" y="374"/>
                </a:lnTo>
                <a:lnTo>
                  <a:pt x="222" y="398"/>
                </a:lnTo>
                <a:lnTo>
                  <a:pt x="226" y="434"/>
                </a:lnTo>
                <a:lnTo>
                  <a:pt x="258" y="436"/>
                </a:lnTo>
                <a:lnTo>
                  <a:pt x="268" y="422"/>
                </a:lnTo>
                <a:lnTo>
                  <a:pt x="278" y="422"/>
                </a:lnTo>
                <a:lnTo>
                  <a:pt x="294" y="440"/>
                </a:lnTo>
                <a:lnTo>
                  <a:pt x="320" y="430"/>
                </a:lnTo>
                <a:lnTo>
                  <a:pt x="338" y="432"/>
                </a:lnTo>
                <a:lnTo>
                  <a:pt x="352" y="452"/>
                </a:lnTo>
                <a:lnTo>
                  <a:pt x="328" y="454"/>
                </a:lnTo>
                <a:lnTo>
                  <a:pt x="314" y="468"/>
                </a:lnTo>
                <a:lnTo>
                  <a:pt x="300" y="488"/>
                </a:lnTo>
                <a:lnTo>
                  <a:pt x="316" y="514"/>
                </a:lnTo>
                <a:lnTo>
                  <a:pt x="320" y="540"/>
                </a:lnTo>
                <a:lnTo>
                  <a:pt x="338" y="528"/>
                </a:lnTo>
                <a:lnTo>
                  <a:pt x="340" y="550"/>
                </a:lnTo>
                <a:lnTo>
                  <a:pt x="328" y="560"/>
                </a:lnTo>
                <a:lnTo>
                  <a:pt x="316" y="564"/>
                </a:lnTo>
                <a:lnTo>
                  <a:pt x="318" y="582"/>
                </a:lnTo>
                <a:lnTo>
                  <a:pt x="304" y="594"/>
                </a:lnTo>
                <a:lnTo>
                  <a:pt x="294" y="600"/>
                </a:lnTo>
                <a:lnTo>
                  <a:pt x="290" y="620"/>
                </a:lnTo>
                <a:lnTo>
                  <a:pt x="270" y="600"/>
                </a:lnTo>
                <a:lnTo>
                  <a:pt x="250" y="602"/>
                </a:lnTo>
                <a:lnTo>
                  <a:pt x="228" y="612"/>
                </a:lnTo>
                <a:lnTo>
                  <a:pt x="218" y="610"/>
                </a:lnTo>
                <a:lnTo>
                  <a:pt x="200" y="618"/>
                </a:lnTo>
                <a:lnTo>
                  <a:pt x="182" y="622"/>
                </a:lnTo>
                <a:lnTo>
                  <a:pt x="166" y="630"/>
                </a:lnTo>
                <a:lnTo>
                  <a:pt x="166" y="644"/>
                </a:lnTo>
                <a:lnTo>
                  <a:pt x="186" y="644"/>
                </a:lnTo>
                <a:lnTo>
                  <a:pt x="202" y="640"/>
                </a:lnTo>
                <a:lnTo>
                  <a:pt x="204" y="646"/>
                </a:lnTo>
                <a:lnTo>
                  <a:pt x="204" y="690"/>
                </a:lnTo>
                <a:lnTo>
                  <a:pt x="174" y="710"/>
                </a:lnTo>
                <a:lnTo>
                  <a:pt x="134" y="712"/>
                </a:lnTo>
                <a:lnTo>
                  <a:pt x="124" y="722"/>
                </a:lnTo>
                <a:lnTo>
                  <a:pt x="114" y="716"/>
                </a:lnTo>
                <a:lnTo>
                  <a:pt x="86" y="742"/>
                </a:lnTo>
                <a:lnTo>
                  <a:pt x="92" y="756"/>
                </a:lnTo>
                <a:lnTo>
                  <a:pt x="114" y="756"/>
                </a:lnTo>
                <a:lnTo>
                  <a:pt x="112" y="768"/>
                </a:lnTo>
                <a:lnTo>
                  <a:pt x="124" y="768"/>
                </a:lnTo>
                <a:lnTo>
                  <a:pt x="158" y="764"/>
                </a:lnTo>
                <a:lnTo>
                  <a:pt x="170" y="784"/>
                </a:lnTo>
                <a:lnTo>
                  <a:pt x="152" y="792"/>
                </a:lnTo>
                <a:lnTo>
                  <a:pt x="152" y="802"/>
                </a:lnTo>
                <a:lnTo>
                  <a:pt x="192" y="800"/>
                </a:lnTo>
                <a:lnTo>
                  <a:pt x="192" y="816"/>
                </a:lnTo>
                <a:lnTo>
                  <a:pt x="226" y="830"/>
                </a:lnTo>
                <a:lnTo>
                  <a:pt x="254" y="816"/>
                </a:lnTo>
                <a:lnTo>
                  <a:pt x="264" y="822"/>
                </a:lnTo>
                <a:lnTo>
                  <a:pt x="248" y="844"/>
                </a:lnTo>
                <a:lnTo>
                  <a:pt x="226" y="852"/>
                </a:lnTo>
                <a:lnTo>
                  <a:pt x="212" y="852"/>
                </a:lnTo>
                <a:lnTo>
                  <a:pt x="204" y="842"/>
                </a:lnTo>
                <a:lnTo>
                  <a:pt x="180" y="836"/>
                </a:lnTo>
                <a:lnTo>
                  <a:pt x="164" y="826"/>
                </a:lnTo>
                <a:lnTo>
                  <a:pt x="142" y="828"/>
                </a:lnTo>
                <a:lnTo>
                  <a:pt x="144" y="846"/>
                </a:lnTo>
                <a:lnTo>
                  <a:pt x="120" y="842"/>
                </a:lnTo>
                <a:lnTo>
                  <a:pt x="116" y="862"/>
                </a:lnTo>
                <a:lnTo>
                  <a:pt x="86" y="880"/>
                </a:lnTo>
                <a:lnTo>
                  <a:pt x="54" y="882"/>
                </a:lnTo>
                <a:lnTo>
                  <a:pt x="34" y="896"/>
                </a:lnTo>
                <a:lnTo>
                  <a:pt x="16" y="892"/>
                </a:lnTo>
                <a:lnTo>
                  <a:pt x="0" y="906"/>
                </a:lnTo>
                <a:lnTo>
                  <a:pt x="0" y="918"/>
                </a:lnTo>
                <a:lnTo>
                  <a:pt x="20" y="920"/>
                </a:lnTo>
                <a:lnTo>
                  <a:pt x="22" y="930"/>
                </a:lnTo>
                <a:lnTo>
                  <a:pt x="40" y="936"/>
                </a:lnTo>
                <a:lnTo>
                  <a:pt x="48" y="914"/>
                </a:lnTo>
                <a:lnTo>
                  <a:pt x="78" y="906"/>
                </a:lnTo>
                <a:lnTo>
                  <a:pt x="86" y="916"/>
                </a:lnTo>
                <a:lnTo>
                  <a:pt x="116" y="916"/>
                </a:lnTo>
                <a:lnTo>
                  <a:pt x="142" y="946"/>
                </a:lnTo>
                <a:lnTo>
                  <a:pt x="162" y="948"/>
                </a:lnTo>
                <a:lnTo>
                  <a:pt x="182" y="916"/>
                </a:lnTo>
                <a:lnTo>
                  <a:pt x="224" y="916"/>
                </a:lnTo>
                <a:lnTo>
                  <a:pt x="244" y="940"/>
                </a:lnTo>
                <a:lnTo>
                  <a:pt x="274" y="940"/>
                </a:lnTo>
                <a:lnTo>
                  <a:pt x="286" y="934"/>
                </a:lnTo>
                <a:lnTo>
                  <a:pt x="306" y="942"/>
                </a:lnTo>
                <a:lnTo>
                  <a:pt x="328" y="930"/>
                </a:lnTo>
                <a:lnTo>
                  <a:pt x="340" y="940"/>
                </a:lnTo>
                <a:lnTo>
                  <a:pt x="364" y="952"/>
                </a:lnTo>
                <a:lnTo>
                  <a:pt x="410" y="956"/>
                </a:lnTo>
                <a:lnTo>
                  <a:pt x="444" y="976"/>
                </a:lnTo>
                <a:lnTo>
                  <a:pt x="490" y="966"/>
                </a:lnTo>
                <a:lnTo>
                  <a:pt x="504" y="958"/>
                </a:lnTo>
                <a:lnTo>
                  <a:pt x="530" y="948"/>
                </a:lnTo>
                <a:lnTo>
                  <a:pt x="538" y="924"/>
                </a:lnTo>
                <a:lnTo>
                  <a:pt x="514" y="922"/>
                </a:lnTo>
                <a:lnTo>
                  <a:pt x="506" y="914"/>
                </a:lnTo>
                <a:lnTo>
                  <a:pt x="464" y="906"/>
                </a:lnTo>
                <a:lnTo>
                  <a:pt x="480" y="894"/>
                </a:lnTo>
                <a:lnTo>
                  <a:pt x="502" y="900"/>
                </a:lnTo>
                <a:lnTo>
                  <a:pt x="516" y="894"/>
                </a:lnTo>
                <a:lnTo>
                  <a:pt x="500" y="882"/>
                </a:lnTo>
                <a:lnTo>
                  <a:pt x="526" y="880"/>
                </a:lnTo>
                <a:lnTo>
                  <a:pt x="542" y="870"/>
                </a:lnTo>
                <a:lnTo>
                  <a:pt x="550" y="856"/>
                </a:lnTo>
                <a:lnTo>
                  <a:pt x="576" y="820"/>
                </a:lnTo>
                <a:lnTo>
                  <a:pt x="584" y="788"/>
                </a:lnTo>
                <a:lnTo>
                  <a:pt x="582" y="766"/>
                </a:lnTo>
                <a:lnTo>
                  <a:pt x="550" y="734"/>
                </a:lnTo>
                <a:lnTo>
                  <a:pt x="502" y="732"/>
                </a:lnTo>
                <a:lnTo>
                  <a:pt x="498" y="726"/>
                </a:lnTo>
                <a:lnTo>
                  <a:pt x="506" y="718"/>
                </a:lnTo>
                <a:lnTo>
                  <a:pt x="504" y="668"/>
                </a:lnTo>
                <a:lnTo>
                  <a:pt x="456" y="638"/>
                </a:lnTo>
                <a:lnTo>
                  <a:pt x="454" y="628"/>
                </a:lnTo>
                <a:lnTo>
                  <a:pt x="474" y="628"/>
                </a:lnTo>
                <a:lnTo>
                  <a:pt x="498" y="642"/>
                </a:lnTo>
                <a:lnTo>
                  <a:pt x="512" y="644"/>
                </a:lnTo>
                <a:lnTo>
                  <a:pt x="504" y="548"/>
                </a:lnTo>
                <a:lnTo>
                  <a:pt x="482" y="532"/>
                </a:lnTo>
                <a:lnTo>
                  <a:pt x="458" y="498"/>
                </a:lnTo>
                <a:lnTo>
                  <a:pt x="454" y="472"/>
                </a:lnTo>
                <a:lnTo>
                  <a:pt x="468" y="434"/>
                </a:lnTo>
                <a:lnTo>
                  <a:pt x="450" y="346"/>
                </a:lnTo>
                <a:lnTo>
                  <a:pt x="426" y="328"/>
                </a:lnTo>
                <a:lnTo>
                  <a:pt x="388" y="324"/>
                </a:lnTo>
                <a:lnTo>
                  <a:pt x="350" y="304"/>
                </a:lnTo>
                <a:lnTo>
                  <a:pt x="348" y="294"/>
                </a:lnTo>
                <a:lnTo>
                  <a:pt x="370" y="296"/>
                </a:lnTo>
                <a:lnTo>
                  <a:pt x="398" y="310"/>
                </a:lnTo>
                <a:lnTo>
                  <a:pt x="422" y="300"/>
                </a:lnTo>
                <a:lnTo>
                  <a:pt x="426" y="292"/>
                </a:lnTo>
                <a:lnTo>
                  <a:pt x="410" y="284"/>
                </a:lnTo>
                <a:lnTo>
                  <a:pt x="420" y="276"/>
                </a:lnTo>
                <a:lnTo>
                  <a:pt x="444" y="280"/>
                </a:lnTo>
                <a:lnTo>
                  <a:pt x="456" y="252"/>
                </a:lnTo>
                <a:lnTo>
                  <a:pt x="518" y="186"/>
                </a:lnTo>
                <a:lnTo>
                  <a:pt x="524" y="156"/>
                </a:lnTo>
                <a:lnTo>
                  <a:pt x="498" y="156"/>
                </a:lnTo>
                <a:lnTo>
                  <a:pt x="474" y="134"/>
                </a:lnTo>
                <a:lnTo>
                  <a:pt x="388" y="140"/>
                </a:lnTo>
                <a:lnTo>
                  <a:pt x="384" y="134"/>
                </a:lnTo>
                <a:lnTo>
                  <a:pt x="388" y="120"/>
                </a:lnTo>
                <a:lnTo>
                  <a:pt x="414" y="114"/>
                </a:lnTo>
                <a:lnTo>
                  <a:pt x="422" y="102"/>
                </a:lnTo>
                <a:lnTo>
                  <a:pt x="404" y="100"/>
                </a:lnTo>
                <a:lnTo>
                  <a:pt x="424" y="88"/>
                </a:lnTo>
                <a:lnTo>
                  <a:pt x="480" y="64"/>
                </a:lnTo>
                <a:lnTo>
                  <a:pt x="488" y="40"/>
                </a:lnTo>
                <a:lnTo>
                  <a:pt x="482" y="30"/>
                </a:lnTo>
                <a:lnTo>
                  <a:pt x="414" y="26"/>
                </a:lnTo>
                <a:lnTo>
                  <a:pt x="402" y="20"/>
                </a:lnTo>
                <a:lnTo>
                  <a:pt x="392" y="0"/>
                </a:lnTo>
                <a:lnTo>
                  <a:pt x="364" y="30"/>
                </a:lnTo>
                <a:lnTo>
                  <a:pt x="354" y="30"/>
                </a:lnTo>
                <a:lnTo>
                  <a:pt x="342" y="42"/>
                </a:lnTo>
                <a:lnTo>
                  <a:pt x="338" y="72"/>
                </a:lnTo>
                <a:lnTo>
                  <a:pt x="318" y="62"/>
                </a:lnTo>
                <a:lnTo>
                  <a:pt x="296" y="74"/>
                </a:lnTo>
                <a:lnTo>
                  <a:pt x="302" y="94"/>
                </a:lnTo>
                <a:lnTo>
                  <a:pt x="302" y="94"/>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5" name="Freeform 91"/>
          <p:cNvSpPr>
            <a:spLocks/>
          </p:cNvSpPr>
          <p:nvPr/>
        </p:nvSpPr>
        <p:spPr bwMode="auto">
          <a:xfrm>
            <a:off x="2765425" y="3204523"/>
            <a:ext cx="246063" cy="182364"/>
          </a:xfrm>
          <a:custGeom>
            <a:avLst/>
            <a:gdLst/>
            <a:ahLst/>
            <a:cxnLst>
              <a:cxn ang="0">
                <a:pos x="78" y="8"/>
              </a:cxn>
              <a:cxn ang="0">
                <a:pos x="60" y="18"/>
              </a:cxn>
              <a:cxn ang="0">
                <a:pos x="40" y="18"/>
              </a:cxn>
              <a:cxn ang="0">
                <a:pos x="40" y="18"/>
              </a:cxn>
              <a:cxn ang="0">
                <a:pos x="20" y="16"/>
              </a:cxn>
              <a:cxn ang="0">
                <a:pos x="20" y="16"/>
              </a:cxn>
              <a:cxn ang="0">
                <a:pos x="6" y="40"/>
              </a:cxn>
              <a:cxn ang="0">
                <a:pos x="6" y="40"/>
              </a:cxn>
              <a:cxn ang="0">
                <a:pos x="0" y="60"/>
              </a:cxn>
              <a:cxn ang="0">
                <a:pos x="0" y="60"/>
              </a:cxn>
              <a:cxn ang="0">
                <a:pos x="22" y="94"/>
              </a:cxn>
              <a:cxn ang="0">
                <a:pos x="22" y="94"/>
              </a:cxn>
              <a:cxn ang="0">
                <a:pos x="38" y="96"/>
              </a:cxn>
              <a:cxn ang="0">
                <a:pos x="38" y="96"/>
              </a:cxn>
              <a:cxn ang="0">
                <a:pos x="64" y="80"/>
              </a:cxn>
              <a:cxn ang="0">
                <a:pos x="64" y="80"/>
              </a:cxn>
              <a:cxn ang="0">
                <a:pos x="84" y="126"/>
              </a:cxn>
              <a:cxn ang="0">
                <a:pos x="84" y="126"/>
              </a:cxn>
              <a:cxn ang="0">
                <a:pos x="104" y="138"/>
              </a:cxn>
              <a:cxn ang="0">
                <a:pos x="102" y="142"/>
              </a:cxn>
              <a:cxn ang="0">
                <a:pos x="134" y="132"/>
              </a:cxn>
              <a:cxn ang="0">
                <a:pos x="146" y="96"/>
              </a:cxn>
              <a:cxn ang="0">
                <a:pos x="150" y="128"/>
              </a:cxn>
              <a:cxn ang="0">
                <a:pos x="162" y="110"/>
              </a:cxn>
              <a:cxn ang="0">
                <a:pos x="162" y="84"/>
              </a:cxn>
              <a:cxn ang="0">
                <a:pos x="146" y="82"/>
              </a:cxn>
              <a:cxn ang="0">
                <a:pos x="148" y="76"/>
              </a:cxn>
              <a:cxn ang="0">
                <a:pos x="160" y="52"/>
              </a:cxn>
              <a:cxn ang="0">
                <a:pos x="150" y="22"/>
              </a:cxn>
              <a:cxn ang="0">
                <a:pos x="128" y="4"/>
              </a:cxn>
              <a:cxn ang="0">
                <a:pos x="92" y="0"/>
              </a:cxn>
              <a:cxn ang="0">
                <a:pos x="92" y="4"/>
              </a:cxn>
              <a:cxn ang="0">
                <a:pos x="92" y="4"/>
              </a:cxn>
              <a:cxn ang="0">
                <a:pos x="78" y="8"/>
              </a:cxn>
              <a:cxn ang="0">
                <a:pos x="78" y="8"/>
              </a:cxn>
              <a:cxn ang="0">
                <a:pos x="78" y="8"/>
              </a:cxn>
            </a:cxnLst>
            <a:rect l="0" t="0" r="r" b="b"/>
            <a:pathLst>
              <a:path w="162" h="142">
                <a:moveTo>
                  <a:pt x="78" y="8"/>
                </a:moveTo>
                <a:lnTo>
                  <a:pt x="60" y="18"/>
                </a:lnTo>
                <a:lnTo>
                  <a:pt x="40" y="18"/>
                </a:lnTo>
                <a:lnTo>
                  <a:pt x="40" y="18"/>
                </a:lnTo>
                <a:lnTo>
                  <a:pt x="20" y="16"/>
                </a:lnTo>
                <a:lnTo>
                  <a:pt x="20" y="16"/>
                </a:lnTo>
                <a:lnTo>
                  <a:pt x="6" y="40"/>
                </a:lnTo>
                <a:lnTo>
                  <a:pt x="6" y="40"/>
                </a:lnTo>
                <a:lnTo>
                  <a:pt x="0" y="60"/>
                </a:lnTo>
                <a:lnTo>
                  <a:pt x="0" y="60"/>
                </a:lnTo>
                <a:lnTo>
                  <a:pt x="22" y="94"/>
                </a:lnTo>
                <a:lnTo>
                  <a:pt x="22" y="94"/>
                </a:lnTo>
                <a:lnTo>
                  <a:pt x="38" y="96"/>
                </a:lnTo>
                <a:lnTo>
                  <a:pt x="38" y="96"/>
                </a:lnTo>
                <a:lnTo>
                  <a:pt x="64" y="80"/>
                </a:lnTo>
                <a:lnTo>
                  <a:pt x="64" y="80"/>
                </a:lnTo>
                <a:lnTo>
                  <a:pt x="84" y="126"/>
                </a:lnTo>
                <a:lnTo>
                  <a:pt x="84" y="126"/>
                </a:lnTo>
                <a:lnTo>
                  <a:pt x="104" y="138"/>
                </a:lnTo>
                <a:lnTo>
                  <a:pt x="102" y="142"/>
                </a:lnTo>
                <a:lnTo>
                  <a:pt x="134" y="132"/>
                </a:lnTo>
                <a:lnTo>
                  <a:pt x="146" y="96"/>
                </a:lnTo>
                <a:lnTo>
                  <a:pt x="150" y="128"/>
                </a:lnTo>
                <a:lnTo>
                  <a:pt x="162" y="110"/>
                </a:lnTo>
                <a:lnTo>
                  <a:pt x="162" y="84"/>
                </a:lnTo>
                <a:lnTo>
                  <a:pt x="146" y="82"/>
                </a:lnTo>
                <a:lnTo>
                  <a:pt x="148" y="76"/>
                </a:lnTo>
                <a:lnTo>
                  <a:pt x="160" y="52"/>
                </a:lnTo>
                <a:lnTo>
                  <a:pt x="150" y="22"/>
                </a:lnTo>
                <a:lnTo>
                  <a:pt x="128" y="4"/>
                </a:lnTo>
                <a:lnTo>
                  <a:pt x="92" y="0"/>
                </a:lnTo>
                <a:lnTo>
                  <a:pt x="92" y="4"/>
                </a:lnTo>
                <a:lnTo>
                  <a:pt x="92" y="4"/>
                </a:lnTo>
                <a:lnTo>
                  <a:pt x="78" y="8"/>
                </a:lnTo>
                <a:lnTo>
                  <a:pt x="78" y="8"/>
                </a:lnTo>
                <a:lnTo>
                  <a:pt x="78" y="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6" name="Freeform 92"/>
          <p:cNvSpPr>
            <a:spLocks/>
          </p:cNvSpPr>
          <p:nvPr/>
        </p:nvSpPr>
        <p:spPr bwMode="auto">
          <a:xfrm>
            <a:off x="1619250" y="4984889"/>
            <a:ext cx="569913" cy="763455"/>
          </a:xfrm>
          <a:custGeom>
            <a:avLst/>
            <a:gdLst/>
            <a:ahLst/>
            <a:cxnLst>
              <a:cxn ang="0">
                <a:pos x="56" y="568"/>
              </a:cxn>
              <a:cxn ang="0">
                <a:pos x="104" y="592"/>
              </a:cxn>
              <a:cxn ang="0">
                <a:pos x="142" y="588"/>
              </a:cxn>
              <a:cxn ang="0">
                <a:pos x="136" y="540"/>
              </a:cxn>
              <a:cxn ang="0">
                <a:pos x="144" y="524"/>
              </a:cxn>
              <a:cxn ang="0">
                <a:pos x="168" y="516"/>
              </a:cxn>
              <a:cxn ang="0">
                <a:pos x="176" y="510"/>
              </a:cxn>
              <a:cxn ang="0">
                <a:pos x="192" y="482"/>
              </a:cxn>
              <a:cxn ang="0">
                <a:pos x="176" y="466"/>
              </a:cxn>
              <a:cxn ang="0">
                <a:pos x="192" y="426"/>
              </a:cxn>
              <a:cxn ang="0">
                <a:pos x="218" y="410"/>
              </a:cxn>
              <a:cxn ang="0">
                <a:pos x="218" y="386"/>
              </a:cxn>
              <a:cxn ang="0">
                <a:pos x="208" y="384"/>
              </a:cxn>
              <a:cxn ang="0">
                <a:pos x="204" y="342"/>
              </a:cxn>
              <a:cxn ang="0">
                <a:pos x="198" y="304"/>
              </a:cxn>
              <a:cxn ang="0">
                <a:pos x="242" y="306"/>
              </a:cxn>
              <a:cxn ang="0">
                <a:pos x="262" y="274"/>
              </a:cxn>
              <a:cxn ang="0">
                <a:pos x="264" y="246"/>
              </a:cxn>
              <a:cxn ang="0">
                <a:pos x="274" y="240"/>
              </a:cxn>
              <a:cxn ang="0">
                <a:pos x="288" y="222"/>
              </a:cxn>
              <a:cxn ang="0">
                <a:pos x="292" y="176"/>
              </a:cxn>
              <a:cxn ang="0">
                <a:pos x="318" y="170"/>
              </a:cxn>
              <a:cxn ang="0">
                <a:pos x="368" y="142"/>
              </a:cxn>
              <a:cxn ang="0">
                <a:pos x="374" y="124"/>
              </a:cxn>
              <a:cxn ang="0">
                <a:pos x="344" y="104"/>
              </a:cxn>
              <a:cxn ang="0">
                <a:pos x="350" y="86"/>
              </a:cxn>
              <a:cxn ang="0">
                <a:pos x="308" y="60"/>
              </a:cxn>
              <a:cxn ang="0">
                <a:pos x="298" y="64"/>
              </a:cxn>
              <a:cxn ang="0">
                <a:pos x="262" y="76"/>
              </a:cxn>
              <a:cxn ang="0">
                <a:pos x="252" y="50"/>
              </a:cxn>
              <a:cxn ang="0">
                <a:pos x="220" y="38"/>
              </a:cxn>
              <a:cxn ang="0">
                <a:pos x="232" y="20"/>
              </a:cxn>
              <a:cxn ang="0">
                <a:pos x="214" y="6"/>
              </a:cxn>
              <a:cxn ang="0">
                <a:pos x="194" y="0"/>
              </a:cxn>
              <a:cxn ang="0">
                <a:pos x="178" y="26"/>
              </a:cxn>
              <a:cxn ang="0">
                <a:pos x="148" y="132"/>
              </a:cxn>
              <a:cxn ang="0">
                <a:pos x="110" y="194"/>
              </a:cxn>
              <a:cxn ang="0">
                <a:pos x="100" y="236"/>
              </a:cxn>
              <a:cxn ang="0">
                <a:pos x="48" y="280"/>
              </a:cxn>
              <a:cxn ang="0">
                <a:pos x="26" y="322"/>
              </a:cxn>
              <a:cxn ang="0">
                <a:pos x="12" y="358"/>
              </a:cxn>
              <a:cxn ang="0">
                <a:pos x="44" y="342"/>
              </a:cxn>
              <a:cxn ang="0">
                <a:pos x="64" y="362"/>
              </a:cxn>
              <a:cxn ang="0">
                <a:pos x="30" y="370"/>
              </a:cxn>
              <a:cxn ang="0">
                <a:pos x="48" y="394"/>
              </a:cxn>
              <a:cxn ang="0">
                <a:pos x="76" y="394"/>
              </a:cxn>
              <a:cxn ang="0">
                <a:pos x="52" y="408"/>
              </a:cxn>
              <a:cxn ang="0">
                <a:pos x="30" y="488"/>
              </a:cxn>
              <a:cxn ang="0">
                <a:pos x="2" y="550"/>
              </a:cxn>
              <a:cxn ang="0">
                <a:pos x="12" y="566"/>
              </a:cxn>
              <a:cxn ang="0">
                <a:pos x="38" y="556"/>
              </a:cxn>
            </a:cxnLst>
            <a:rect l="0" t="0" r="r" b="b"/>
            <a:pathLst>
              <a:path w="374" h="592">
                <a:moveTo>
                  <a:pt x="38" y="556"/>
                </a:moveTo>
                <a:lnTo>
                  <a:pt x="56" y="568"/>
                </a:lnTo>
                <a:lnTo>
                  <a:pt x="78" y="568"/>
                </a:lnTo>
                <a:lnTo>
                  <a:pt x="104" y="592"/>
                </a:lnTo>
                <a:lnTo>
                  <a:pt x="116" y="592"/>
                </a:lnTo>
                <a:lnTo>
                  <a:pt x="142" y="588"/>
                </a:lnTo>
                <a:lnTo>
                  <a:pt x="138" y="588"/>
                </a:lnTo>
                <a:lnTo>
                  <a:pt x="136" y="540"/>
                </a:lnTo>
                <a:lnTo>
                  <a:pt x="144" y="524"/>
                </a:lnTo>
                <a:lnTo>
                  <a:pt x="144" y="524"/>
                </a:lnTo>
                <a:lnTo>
                  <a:pt x="168" y="516"/>
                </a:lnTo>
                <a:lnTo>
                  <a:pt x="168" y="516"/>
                </a:lnTo>
                <a:lnTo>
                  <a:pt x="176" y="510"/>
                </a:lnTo>
                <a:lnTo>
                  <a:pt x="176" y="510"/>
                </a:lnTo>
                <a:lnTo>
                  <a:pt x="192" y="498"/>
                </a:lnTo>
                <a:lnTo>
                  <a:pt x="192" y="482"/>
                </a:lnTo>
                <a:lnTo>
                  <a:pt x="192" y="482"/>
                </a:lnTo>
                <a:lnTo>
                  <a:pt x="176" y="466"/>
                </a:lnTo>
                <a:lnTo>
                  <a:pt x="178" y="446"/>
                </a:lnTo>
                <a:lnTo>
                  <a:pt x="192" y="426"/>
                </a:lnTo>
                <a:lnTo>
                  <a:pt x="192" y="426"/>
                </a:lnTo>
                <a:lnTo>
                  <a:pt x="218" y="410"/>
                </a:lnTo>
                <a:lnTo>
                  <a:pt x="218" y="386"/>
                </a:lnTo>
                <a:lnTo>
                  <a:pt x="218" y="386"/>
                </a:lnTo>
                <a:lnTo>
                  <a:pt x="208" y="384"/>
                </a:lnTo>
                <a:lnTo>
                  <a:pt x="208" y="384"/>
                </a:lnTo>
                <a:lnTo>
                  <a:pt x="204" y="342"/>
                </a:lnTo>
                <a:lnTo>
                  <a:pt x="204" y="342"/>
                </a:lnTo>
                <a:lnTo>
                  <a:pt x="198" y="326"/>
                </a:lnTo>
                <a:lnTo>
                  <a:pt x="198" y="304"/>
                </a:lnTo>
                <a:lnTo>
                  <a:pt x="198" y="304"/>
                </a:lnTo>
                <a:lnTo>
                  <a:pt x="242" y="306"/>
                </a:lnTo>
                <a:lnTo>
                  <a:pt x="242" y="306"/>
                </a:lnTo>
                <a:lnTo>
                  <a:pt x="262" y="274"/>
                </a:lnTo>
                <a:lnTo>
                  <a:pt x="262" y="274"/>
                </a:lnTo>
                <a:lnTo>
                  <a:pt x="264" y="246"/>
                </a:lnTo>
                <a:lnTo>
                  <a:pt x="264" y="246"/>
                </a:lnTo>
                <a:lnTo>
                  <a:pt x="274" y="240"/>
                </a:lnTo>
                <a:lnTo>
                  <a:pt x="274" y="240"/>
                </a:lnTo>
                <a:lnTo>
                  <a:pt x="288" y="222"/>
                </a:lnTo>
                <a:lnTo>
                  <a:pt x="288" y="222"/>
                </a:lnTo>
                <a:lnTo>
                  <a:pt x="292" y="176"/>
                </a:lnTo>
                <a:lnTo>
                  <a:pt x="292" y="176"/>
                </a:lnTo>
                <a:lnTo>
                  <a:pt x="318" y="170"/>
                </a:lnTo>
                <a:lnTo>
                  <a:pt x="318" y="170"/>
                </a:lnTo>
                <a:lnTo>
                  <a:pt x="368" y="142"/>
                </a:lnTo>
                <a:lnTo>
                  <a:pt x="368" y="142"/>
                </a:lnTo>
                <a:lnTo>
                  <a:pt x="374" y="124"/>
                </a:lnTo>
                <a:lnTo>
                  <a:pt x="374" y="124"/>
                </a:lnTo>
                <a:lnTo>
                  <a:pt x="344" y="104"/>
                </a:lnTo>
                <a:lnTo>
                  <a:pt x="344" y="104"/>
                </a:lnTo>
                <a:lnTo>
                  <a:pt x="350" y="86"/>
                </a:lnTo>
                <a:lnTo>
                  <a:pt x="350" y="86"/>
                </a:lnTo>
                <a:lnTo>
                  <a:pt x="308" y="60"/>
                </a:lnTo>
                <a:lnTo>
                  <a:pt x="308" y="60"/>
                </a:lnTo>
                <a:lnTo>
                  <a:pt x="298" y="64"/>
                </a:lnTo>
                <a:lnTo>
                  <a:pt x="262" y="76"/>
                </a:lnTo>
                <a:lnTo>
                  <a:pt x="262" y="76"/>
                </a:lnTo>
                <a:lnTo>
                  <a:pt x="252" y="50"/>
                </a:lnTo>
                <a:lnTo>
                  <a:pt x="252" y="50"/>
                </a:lnTo>
                <a:lnTo>
                  <a:pt x="224" y="52"/>
                </a:lnTo>
                <a:lnTo>
                  <a:pt x="220" y="38"/>
                </a:lnTo>
                <a:lnTo>
                  <a:pt x="220" y="38"/>
                </a:lnTo>
                <a:lnTo>
                  <a:pt x="232" y="20"/>
                </a:lnTo>
                <a:lnTo>
                  <a:pt x="232" y="20"/>
                </a:lnTo>
                <a:lnTo>
                  <a:pt x="214" y="6"/>
                </a:lnTo>
                <a:lnTo>
                  <a:pt x="214" y="6"/>
                </a:lnTo>
                <a:lnTo>
                  <a:pt x="194" y="0"/>
                </a:lnTo>
                <a:lnTo>
                  <a:pt x="192" y="4"/>
                </a:lnTo>
                <a:lnTo>
                  <a:pt x="178" y="26"/>
                </a:lnTo>
                <a:lnTo>
                  <a:pt x="156" y="94"/>
                </a:lnTo>
                <a:lnTo>
                  <a:pt x="148" y="132"/>
                </a:lnTo>
                <a:lnTo>
                  <a:pt x="128" y="174"/>
                </a:lnTo>
                <a:lnTo>
                  <a:pt x="110" y="194"/>
                </a:lnTo>
                <a:lnTo>
                  <a:pt x="104" y="220"/>
                </a:lnTo>
                <a:lnTo>
                  <a:pt x="100" y="236"/>
                </a:lnTo>
                <a:lnTo>
                  <a:pt x="66" y="270"/>
                </a:lnTo>
                <a:lnTo>
                  <a:pt x="48" y="280"/>
                </a:lnTo>
                <a:lnTo>
                  <a:pt x="40" y="296"/>
                </a:lnTo>
                <a:lnTo>
                  <a:pt x="26" y="322"/>
                </a:lnTo>
                <a:lnTo>
                  <a:pt x="12" y="336"/>
                </a:lnTo>
                <a:lnTo>
                  <a:pt x="12" y="358"/>
                </a:lnTo>
                <a:lnTo>
                  <a:pt x="28" y="356"/>
                </a:lnTo>
                <a:lnTo>
                  <a:pt x="44" y="342"/>
                </a:lnTo>
                <a:lnTo>
                  <a:pt x="64" y="342"/>
                </a:lnTo>
                <a:lnTo>
                  <a:pt x="64" y="362"/>
                </a:lnTo>
                <a:lnTo>
                  <a:pt x="46" y="370"/>
                </a:lnTo>
                <a:lnTo>
                  <a:pt x="30" y="370"/>
                </a:lnTo>
                <a:lnTo>
                  <a:pt x="24" y="394"/>
                </a:lnTo>
                <a:lnTo>
                  <a:pt x="48" y="394"/>
                </a:lnTo>
                <a:lnTo>
                  <a:pt x="58" y="386"/>
                </a:lnTo>
                <a:lnTo>
                  <a:pt x="76" y="394"/>
                </a:lnTo>
                <a:lnTo>
                  <a:pt x="70" y="408"/>
                </a:lnTo>
                <a:lnTo>
                  <a:pt x="52" y="408"/>
                </a:lnTo>
                <a:lnTo>
                  <a:pt x="44" y="444"/>
                </a:lnTo>
                <a:lnTo>
                  <a:pt x="30" y="488"/>
                </a:lnTo>
                <a:lnTo>
                  <a:pt x="20" y="522"/>
                </a:lnTo>
                <a:lnTo>
                  <a:pt x="2" y="550"/>
                </a:lnTo>
                <a:lnTo>
                  <a:pt x="0" y="566"/>
                </a:lnTo>
                <a:lnTo>
                  <a:pt x="12" y="566"/>
                </a:lnTo>
                <a:lnTo>
                  <a:pt x="38" y="556"/>
                </a:lnTo>
                <a:lnTo>
                  <a:pt x="38" y="55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7" name="Freeform 93"/>
          <p:cNvSpPr>
            <a:spLocks/>
          </p:cNvSpPr>
          <p:nvPr/>
        </p:nvSpPr>
        <p:spPr bwMode="auto">
          <a:xfrm>
            <a:off x="1835150" y="4785525"/>
            <a:ext cx="1593850" cy="1217820"/>
          </a:xfrm>
          <a:custGeom>
            <a:avLst/>
            <a:gdLst/>
            <a:ahLst/>
            <a:cxnLst>
              <a:cxn ang="0">
                <a:pos x="1010" y="418"/>
              </a:cxn>
              <a:cxn ang="0">
                <a:pos x="982" y="426"/>
              </a:cxn>
              <a:cxn ang="0">
                <a:pos x="900" y="390"/>
              </a:cxn>
              <a:cxn ang="0">
                <a:pos x="906" y="380"/>
              </a:cxn>
              <a:cxn ang="0">
                <a:pos x="844" y="340"/>
              </a:cxn>
              <a:cxn ang="0">
                <a:pos x="816" y="350"/>
              </a:cxn>
              <a:cxn ang="0">
                <a:pos x="776" y="342"/>
              </a:cxn>
              <a:cxn ang="0">
                <a:pos x="734" y="302"/>
              </a:cxn>
              <a:cxn ang="0">
                <a:pos x="710" y="280"/>
              </a:cxn>
              <a:cxn ang="0">
                <a:pos x="676" y="258"/>
              </a:cxn>
              <a:cxn ang="0">
                <a:pos x="670" y="212"/>
              </a:cxn>
              <a:cxn ang="0">
                <a:pos x="600" y="188"/>
              </a:cxn>
              <a:cxn ang="0">
                <a:pos x="544" y="168"/>
              </a:cxn>
              <a:cxn ang="0">
                <a:pos x="478" y="148"/>
              </a:cxn>
              <a:cxn ang="0">
                <a:pos x="388" y="104"/>
              </a:cxn>
              <a:cxn ang="0">
                <a:pos x="278" y="54"/>
              </a:cxn>
              <a:cxn ang="0">
                <a:pos x="200" y="6"/>
              </a:cxn>
              <a:cxn ang="0">
                <a:pos x="136" y="6"/>
              </a:cxn>
              <a:cxn ang="0">
                <a:pos x="124" y="32"/>
              </a:cxn>
              <a:cxn ang="0">
                <a:pos x="38" y="50"/>
              </a:cxn>
              <a:cxn ang="0">
                <a:pos x="70" y="96"/>
              </a:cxn>
              <a:cxn ang="0">
                <a:pos x="52" y="132"/>
              </a:cxn>
              <a:cxn ang="0">
                <a:pos x="100" y="172"/>
              </a:cxn>
              <a:cxn ang="0">
                <a:pos x="86" y="200"/>
              </a:cxn>
              <a:cxn ang="0">
                <a:pos x="124" y="222"/>
              </a:cxn>
              <a:cxn ang="0">
                <a:pos x="216" y="238"/>
              </a:cxn>
              <a:cxn ang="0">
                <a:pos x="240" y="274"/>
              </a:cxn>
              <a:cxn ang="0">
                <a:pos x="156" y="336"/>
              </a:cxn>
              <a:cxn ang="0">
                <a:pos x="136" y="400"/>
              </a:cxn>
              <a:cxn ang="0">
                <a:pos x="102" y="466"/>
              </a:cxn>
              <a:cxn ang="0">
                <a:pos x="62" y="480"/>
              </a:cxn>
              <a:cxn ang="0">
                <a:pos x="72" y="532"/>
              </a:cxn>
              <a:cxn ang="0">
                <a:pos x="56" y="586"/>
              </a:cxn>
              <a:cxn ang="0">
                <a:pos x="40" y="616"/>
              </a:cxn>
              <a:cxn ang="0">
                <a:pos x="56" y="656"/>
              </a:cxn>
              <a:cxn ang="0">
                <a:pos x="6" y="684"/>
              </a:cxn>
              <a:cxn ang="0">
                <a:pos x="4" y="742"/>
              </a:cxn>
              <a:cxn ang="0">
                <a:pos x="70" y="812"/>
              </a:cxn>
              <a:cxn ang="0">
                <a:pos x="94" y="918"/>
              </a:cxn>
              <a:cxn ang="0">
                <a:pos x="184" y="902"/>
              </a:cxn>
              <a:cxn ang="0">
                <a:pos x="324" y="916"/>
              </a:cxn>
              <a:cxn ang="0">
                <a:pos x="428" y="942"/>
              </a:cxn>
              <a:cxn ang="0">
                <a:pos x="514" y="876"/>
              </a:cxn>
              <a:cxn ang="0">
                <a:pos x="592" y="858"/>
              </a:cxn>
              <a:cxn ang="0">
                <a:pos x="690" y="758"/>
              </a:cxn>
              <a:cxn ang="0">
                <a:pos x="792" y="584"/>
              </a:cxn>
              <a:cxn ang="0">
                <a:pos x="920" y="536"/>
              </a:cxn>
              <a:cxn ang="0">
                <a:pos x="1034" y="450"/>
              </a:cxn>
              <a:cxn ang="0">
                <a:pos x="1030" y="414"/>
              </a:cxn>
            </a:cxnLst>
            <a:rect l="0" t="0" r="r" b="b"/>
            <a:pathLst>
              <a:path w="1046" h="944">
                <a:moveTo>
                  <a:pt x="1030" y="414"/>
                </a:moveTo>
                <a:lnTo>
                  <a:pt x="1030" y="414"/>
                </a:lnTo>
                <a:lnTo>
                  <a:pt x="1010" y="418"/>
                </a:lnTo>
                <a:lnTo>
                  <a:pt x="1010" y="418"/>
                </a:lnTo>
                <a:lnTo>
                  <a:pt x="994" y="432"/>
                </a:lnTo>
                <a:lnTo>
                  <a:pt x="994" y="432"/>
                </a:lnTo>
                <a:lnTo>
                  <a:pt x="982" y="426"/>
                </a:lnTo>
                <a:lnTo>
                  <a:pt x="982" y="426"/>
                </a:lnTo>
                <a:lnTo>
                  <a:pt x="952" y="428"/>
                </a:lnTo>
                <a:lnTo>
                  <a:pt x="924" y="402"/>
                </a:lnTo>
                <a:lnTo>
                  <a:pt x="904" y="406"/>
                </a:lnTo>
                <a:lnTo>
                  <a:pt x="900" y="390"/>
                </a:lnTo>
                <a:lnTo>
                  <a:pt x="902" y="390"/>
                </a:lnTo>
                <a:lnTo>
                  <a:pt x="910" y="382"/>
                </a:lnTo>
                <a:lnTo>
                  <a:pt x="910" y="382"/>
                </a:lnTo>
                <a:lnTo>
                  <a:pt x="906" y="380"/>
                </a:lnTo>
                <a:lnTo>
                  <a:pt x="872" y="356"/>
                </a:lnTo>
                <a:lnTo>
                  <a:pt x="872" y="356"/>
                </a:lnTo>
                <a:lnTo>
                  <a:pt x="844" y="340"/>
                </a:lnTo>
                <a:lnTo>
                  <a:pt x="844" y="340"/>
                </a:lnTo>
                <a:lnTo>
                  <a:pt x="830" y="334"/>
                </a:lnTo>
                <a:lnTo>
                  <a:pt x="830" y="334"/>
                </a:lnTo>
                <a:lnTo>
                  <a:pt x="816" y="350"/>
                </a:lnTo>
                <a:lnTo>
                  <a:pt x="816" y="350"/>
                </a:lnTo>
                <a:lnTo>
                  <a:pt x="796" y="338"/>
                </a:lnTo>
                <a:lnTo>
                  <a:pt x="796" y="338"/>
                </a:lnTo>
                <a:lnTo>
                  <a:pt x="776" y="342"/>
                </a:lnTo>
                <a:lnTo>
                  <a:pt x="776" y="342"/>
                </a:lnTo>
                <a:lnTo>
                  <a:pt x="770" y="318"/>
                </a:lnTo>
                <a:lnTo>
                  <a:pt x="770" y="318"/>
                </a:lnTo>
                <a:lnTo>
                  <a:pt x="750" y="310"/>
                </a:lnTo>
                <a:lnTo>
                  <a:pt x="734" y="302"/>
                </a:lnTo>
                <a:lnTo>
                  <a:pt x="734" y="302"/>
                </a:lnTo>
                <a:lnTo>
                  <a:pt x="734" y="280"/>
                </a:lnTo>
                <a:lnTo>
                  <a:pt x="734" y="280"/>
                </a:lnTo>
                <a:lnTo>
                  <a:pt x="710" y="280"/>
                </a:lnTo>
                <a:lnTo>
                  <a:pt x="710" y="280"/>
                </a:lnTo>
                <a:lnTo>
                  <a:pt x="692" y="254"/>
                </a:lnTo>
                <a:lnTo>
                  <a:pt x="692" y="254"/>
                </a:lnTo>
                <a:lnTo>
                  <a:pt x="676" y="258"/>
                </a:lnTo>
                <a:lnTo>
                  <a:pt x="676" y="258"/>
                </a:lnTo>
                <a:lnTo>
                  <a:pt x="680" y="224"/>
                </a:lnTo>
                <a:lnTo>
                  <a:pt x="680" y="224"/>
                </a:lnTo>
                <a:lnTo>
                  <a:pt x="670" y="212"/>
                </a:lnTo>
                <a:lnTo>
                  <a:pt x="672" y="210"/>
                </a:lnTo>
                <a:lnTo>
                  <a:pt x="654" y="204"/>
                </a:lnTo>
                <a:lnTo>
                  <a:pt x="618" y="204"/>
                </a:lnTo>
                <a:lnTo>
                  <a:pt x="600" y="188"/>
                </a:lnTo>
                <a:lnTo>
                  <a:pt x="574" y="166"/>
                </a:lnTo>
                <a:lnTo>
                  <a:pt x="564" y="170"/>
                </a:lnTo>
                <a:lnTo>
                  <a:pt x="558" y="180"/>
                </a:lnTo>
                <a:lnTo>
                  <a:pt x="544" y="168"/>
                </a:lnTo>
                <a:lnTo>
                  <a:pt x="538" y="156"/>
                </a:lnTo>
                <a:lnTo>
                  <a:pt x="524" y="158"/>
                </a:lnTo>
                <a:lnTo>
                  <a:pt x="516" y="142"/>
                </a:lnTo>
                <a:lnTo>
                  <a:pt x="478" y="148"/>
                </a:lnTo>
                <a:lnTo>
                  <a:pt x="468" y="134"/>
                </a:lnTo>
                <a:lnTo>
                  <a:pt x="434" y="130"/>
                </a:lnTo>
                <a:lnTo>
                  <a:pt x="408" y="112"/>
                </a:lnTo>
                <a:lnTo>
                  <a:pt x="388" y="104"/>
                </a:lnTo>
                <a:lnTo>
                  <a:pt x="362" y="78"/>
                </a:lnTo>
                <a:lnTo>
                  <a:pt x="338" y="66"/>
                </a:lnTo>
                <a:lnTo>
                  <a:pt x="308" y="72"/>
                </a:lnTo>
                <a:lnTo>
                  <a:pt x="278" y="54"/>
                </a:lnTo>
                <a:lnTo>
                  <a:pt x="236" y="40"/>
                </a:lnTo>
                <a:lnTo>
                  <a:pt x="228" y="26"/>
                </a:lnTo>
                <a:lnTo>
                  <a:pt x="214" y="24"/>
                </a:lnTo>
                <a:lnTo>
                  <a:pt x="200" y="6"/>
                </a:lnTo>
                <a:lnTo>
                  <a:pt x="172" y="0"/>
                </a:lnTo>
                <a:lnTo>
                  <a:pt x="160" y="8"/>
                </a:lnTo>
                <a:lnTo>
                  <a:pt x="148" y="10"/>
                </a:lnTo>
                <a:lnTo>
                  <a:pt x="136" y="6"/>
                </a:lnTo>
                <a:lnTo>
                  <a:pt x="126" y="12"/>
                </a:lnTo>
                <a:lnTo>
                  <a:pt x="148" y="28"/>
                </a:lnTo>
                <a:lnTo>
                  <a:pt x="140" y="40"/>
                </a:lnTo>
                <a:lnTo>
                  <a:pt x="124" y="32"/>
                </a:lnTo>
                <a:lnTo>
                  <a:pt x="106" y="32"/>
                </a:lnTo>
                <a:lnTo>
                  <a:pt x="96" y="24"/>
                </a:lnTo>
                <a:lnTo>
                  <a:pt x="56" y="26"/>
                </a:lnTo>
                <a:lnTo>
                  <a:pt x="38" y="50"/>
                </a:lnTo>
                <a:lnTo>
                  <a:pt x="48" y="64"/>
                </a:lnTo>
                <a:lnTo>
                  <a:pt x="50" y="76"/>
                </a:lnTo>
                <a:lnTo>
                  <a:pt x="58" y="90"/>
                </a:lnTo>
                <a:lnTo>
                  <a:pt x="70" y="96"/>
                </a:lnTo>
                <a:lnTo>
                  <a:pt x="56" y="108"/>
                </a:lnTo>
                <a:lnTo>
                  <a:pt x="70" y="118"/>
                </a:lnTo>
                <a:lnTo>
                  <a:pt x="66" y="124"/>
                </a:lnTo>
                <a:lnTo>
                  <a:pt x="52" y="132"/>
                </a:lnTo>
                <a:lnTo>
                  <a:pt x="56" y="142"/>
                </a:lnTo>
                <a:lnTo>
                  <a:pt x="54" y="148"/>
                </a:lnTo>
                <a:lnTo>
                  <a:pt x="74" y="156"/>
                </a:lnTo>
                <a:lnTo>
                  <a:pt x="100" y="172"/>
                </a:lnTo>
                <a:lnTo>
                  <a:pt x="100" y="172"/>
                </a:lnTo>
                <a:lnTo>
                  <a:pt x="84" y="194"/>
                </a:lnTo>
                <a:lnTo>
                  <a:pt x="84" y="194"/>
                </a:lnTo>
                <a:lnTo>
                  <a:pt x="86" y="200"/>
                </a:lnTo>
                <a:lnTo>
                  <a:pt x="86" y="200"/>
                </a:lnTo>
                <a:lnTo>
                  <a:pt x="114" y="196"/>
                </a:lnTo>
                <a:lnTo>
                  <a:pt x="114" y="196"/>
                </a:lnTo>
                <a:lnTo>
                  <a:pt x="124" y="222"/>
                </a:lnTo>
                <a:lnTo>
                  <a:pt x="124" y="222"/>
                </a:lnTo>
                <a:lnTo>
                  <a:pt x="154" y="212"/>
                </a:lnTo>
                <a:lnTo>
                  <a:pt x="168" y="208"/>
                </a:lnTo>
                <a:lnTo>
                  <a:pt x="216" y="238"/>
                </a:lnTo>
                <a:lnTo>
                  <a:pt x="216" y="238"/>
                </a:lnTo>
                <a:lnTo>
                  <a:pt x="210" y="256"/>
                </a:lnTo>
                <a:lnTo>
                  <a:pt x="210" y="256"/>
                </a:lnTo>
                <a:lnTo>
                  <a:pt x="240" y="274"/>
                </a:lnTo>
                <a:lnTo>
                  <a:pt x="230" y="300"/>
                </a:lnTo>
                <a:lnTo>
                  <a:pt x="178" y="330"/>
                </a:lnTo>
                <a:lnTo>
                  <a:pt x="178" y="330"/>
                </a:lnTo>
                <a:lnTo>
                  <a:pt x="156" y="336"/>
                </a:lnTo>
                <a:lnTo>
                  <a:pt x="156" y="336"/>
                </a:lnTo>
                <a:lnTo>
                  <a:pt x="152" y="378"/>
                </a:lnTo>
                <a:lnTo>
                  <a:pt x="136" y="400"/>
                </a:lnTo>
                <a:lnTo>
                  <a:pt x="136" y="400"/>
                </a:lnTo>
                <a:lnTo>
                  <a:pt x="128" y="404"/>
                </a:lnTo>
                <a:lnTo>
                  <a:pt x="128" y="404"/>
                </a:lnTo>
                <a:lnTo>
                  <a:pt x="126" y="430"/>
                </a:lnTo>
                <a:lnTo>
                  <a:pt x="102" y="466"/>
                </a:lnTo>
                <a:lnTo>
                  <a:pt x="102" y="466"/>
                </a:lnTo>
                <a:lnTo>
                  <a:pt x="62" y="466"/>
                </a:lnTo>
                <a:lnTo>
                  <a:pt x="62" y="480"/>
                </a:lnTo>
                <a:lnTo>
                  <a:pt x="62" y="480"/>
                </a:lnTo>
                <a:lnTo>
                  <a:pt x="70" y="494"/>
                </a:lnTo>
                <a:lnTo>
                  <a:pt x="70" y="494"/>
                </a:lnTo>
                <a:lnTo>
                  <a:pt x="72" y="532"/>
                </a:lnTo>
                <a:lnTo>
                  <a:pt x="72" y="532"/>
                </a:lnTo>
                <a:lnTo>
                  <a:pt x="82" y="534"/>
                </a:lnTo>
                <a:lnTo>
                  <a:pt x="82" y="566"/>
                </a:lnTo>
                <a:lnTo>
                  <a:pt x="82" y="566"/>
                </a:lnTo>
                <a:lnTo>
                  <a:pt x="56" y="586"/>
                </a:lnTo>
                <a:lnTo>
                  <a:pt x="56" y="586"/>
                </a:lnTo>
                <a:lnTo>
                  <a:pt x="42" y="602"/>
                </a:lnTo>
                <a:lnTo>
                  <a:pt x="42" y="602"/>
                </a:lnTo>
                <a:lnTo>
                  <a:pt x="40" y="616"/>
                </a:lnTo>
                <a:lnTo>
                  <a:pt x="40" y="616"/>
                </a:lnTo>
                <a:lnTo>
                  <a:pt x="56" y="634"/>
                </a:lnTo>
                <a:lnTo>
                  <a:pt x="56" y="654"/>
                </a:lnTo>
                <a:lnTo>
                  <a:pt x="56" y="656"/>
                </a:lnTo>
                <a:lnTo>
                  <a:pt x="38" y="668"/>
                </a:lnTo>
                <a:lnTo>
                  <a:pt x="28" y="676"/>
                </a:lnTo>
                <a:lnTo>
                  <a:pt x="28" y="676"/>
                </a:lnTo>
                <a:lnTo>
                  <a:pt x="6" y="684"/>
                </a:lnTo>
                <a:lnTo>
                  <a:pt x="6" y="684"/>
                </a:lnTo>
                <a:lnTo>
                  <a:pt x="2" y="696"/>
                </a:lnTo>
                <a:lnTo>
                  <a:pt x="2" y="696"/>
                </a:lnTo>
                <a:lnTo>
                  <a:pt x="4" y="742"/>
                </a:lnTo>
                <a:lnTo>
                  <a:pt x="0" y="742"/>
                </a:lnTo>
                <a:lnTo>
                  <a:pt x="28" y="746"/>
                </a:lnTo>
                <a:lnTo>
                  <a:pt x="50" y="768"/>
                </a:lnTo>
                <a:lnTo>
                  <a:pt x="70" y="812"/>
                </a:lnTo>
                <a:lnTo>
                  <a:pt x="76" y="832"/>
                </a:lnTo>
                <a:lnTo>
                  <a:pt x="74" y="856"/>
                </a:lnTo>
                <a:lnTo>
                  <a:pt x="68" y="888"/>
                </a:lnTo>
                <a:lnTo>
                  <a:pt x="94" y="918"/>
                </a:lnTo>
                <a:lnTo>
                  <a:pt x="104" y="934"/>
                </a:lnTo>
                <a:lnTo>
                  <a:pt x="120" y="938"/>
                </a:lnTo>
                <a:lnTo>
                  <a:pt x="136" y="930"/>
                </a:lnTo>
                <a:lnTo>
                  <a:pt x="184" y="902"/>
                </a:lnTo>
                <a:lnTo>
                  <a:pt x="202" y="906"/>
                </a:lnTo>
                <a:lnTo>
                  <a:pt x="236" y="890"/>
                </a:lnTo>
                <a:lnTo>
                  <a:pt x="290" y="896"/>
                </a:lnTo>
                <a:lnTo>
                  <a:pt x="324" y="916"/>
                </a:lnTo>
                <a:lnTo>
                  <a:pt x="368" y="918"/>
                </a:lnTo>
                <a:lnTo>
                  <a:pt x="386" y="928"/>
                </a:lnTo>
                <a:lnTo>
                  <a:pt x="412" y="924"/>
                </a:lnTo>
                <a:lnTo>
                  <a:pt x="428" y="942"/>
                </a:lnTo>
                <a:lnTo>
                  <a:pt x="446" y="944"/>
                </a:lnTo>
                <a:lnTo>
                  <a:pt x="470" y="900"/>
                </a:lnTo>
                <a:lnTo>
                  <a:pt x="504" y="890"/>
                </a:lnTo>
                <a:lnTo>
                  <a:pt x="514" y="876"/>
                </a:lnTo>
                <a:lnTo>
                  <a:pt x="572" y="880"/>
                </a:lnTo>
                <a:lnTo>
                  <a:pt x="584" y="886"/>
                </a:lnTo>
                <a:lnTo>
                  <a:pt x="596" y="882"/>
                </a:lnTo>
                <a:lnTo>
                  <a:pt x="592" y="858"/>
                </a:lnTo>
                <a:lnTo>
                  <a:pt x="644" y="802"/>
                </a:lnTo>
                <a:lnTo>
                  <a:pt x="668" y="796"/>
                </a:lnTo>
                <a:lnTo>
                  <a:pt x="690" y="776"/>
                </a:lnTo>
                <a:lnTo>
                  <a:pt x="690" y="758"/>
                </a:lnTo>
                <a:lnTo>
                  <a:pt x="672" y="742"/>
                </a:lnTo>
                <a:lnTo>
                  <a:pt x="672" y="676"/>
                </a:lnTo>
                <a:lnTo>
                  <a:pt x="776" y="578"/>
                </a:lnTo>
                <a:lnTo>
                  <a:pt x="792" y="584"/>
                </a:lnTo>
                <a:lnTo>
                  <a:pt x="808" y="570"/>
                </a:lnTo>
                <a:lnTo>
                  <a:pt x="806" y="556"/>
                </a:lnTo>
                <a:lnTo>
                  <a:pt x="834" y="542"/>
                </a:lnTo>
                <a:lnTo>
                  <a:pt x="920" y="536"/>
                </a:lnTo>
                <a:lnTo>
                  <a:pt x="958" y="516"/>
                </a:lnTo>
                <a:lnTo>
                  <a:pt x="990" y="516"/>
                </a:lnTo>
                <a:lnTo>
                  <a:pt x="1036" y="476"/>
                </a:lnTo>
                <a:lnTo>
                  <a:pt x="1034" y="450"/>
                </a:lnTo>
                <a:lnTo>
                  <a:pt x="1046" y="440"/>
                </a:lnTo>
                <a:lnTo>
                  <a:pt x="1034" y="420"/>
                </a:lnTo>
                <a:lnTo>
                  <a:pt x="1030" y="414"/>
                </a:lnTo>
                <a:lnTo>
                  <a:pt x="1030" y="414"/>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8" name="Freeform 94"/>
          <p:cNvSpPr>
            <a:spLocks/>
          </p:cNvSpPr>
          <p:nvPr/>
        </p:nvSpPr>
        <p:spPr bwMode="auto">
          <a:xfrm>
            <a:off x="3219450" y="5284707"/>
            <a:ext cx="23813" cy="17000"/>
          </a:xfrm>
          <a:custGeom>
            <a:avLst/>
            <a:gdLst/>
            <a:ahLst/>
            <a:cxnLst>
              <a:cxn ang="0">
                <a:pos x="2" y="14"/>
              </a:cxn>
              <a:cxn ang="0">
                <a:pos x="2" y="14"/>
              </a:cxn>
              <a:cxn ang="0">
                <a:pos x="14" y="10"/>
              </a:cxn>
              <a:cxn ang="0">
                <a:pos x="14" y="10"/>
              </a:cxn>
              <a:cxn ang="0">
                <a:pos x="16" y="2"/>
              </a:cxn>
              <a:cxn ang="0">
                <a:pos x="16" y="2"/>
              </a:cxn>
              <a:cxn ang="0">
                <a:pos x="8" y="0"/>
              </a:cxn>
              <a:cxn ang="0">
                <a:pos x="8" y="0"/>
              </a:cxn>
              <a:cxn ang="0">
                <a:pos x="0" y="6"/>
              </a:cxn>
              <a:cxn ang="0">
                <a:pos x="0" y="6"/>
              </a:cxn>
              <a:cxn ang="0">
                <a:pos x="2" y="14"/>
              </a:cxn>
              <a:cxn ang="0">
                <a:pos x="2" y="14"/>
              </a:cxn>
              <a:cxn ang="0">
                <a:pos x="2" y="14"/>
              </a:cxn>
            </a:cxnLst>
            <a:rect l="0" t="0" r="r" b="b"/>
            <a:pathLst>
              <a:path w="16" h="14">
                <a:moveTo>
                  <a:pt x="2" y="14"/>
                </a:moveTo>
                <a:lnTo>
                  <a:pt x="2" y="14"/>
                </a:lnTo>
                <a:lnTo>
                  <a:pt x="14" y="10"/>
                </a:lnTo>
                <a:lnTo>
                  <a:pt x="14" y="10"/>
                </a:lnTo>
                <a:lnTo>
                  <a:pt x="16" y="2"/>
                </a:lnTo>
                <a:lnTo>
                  <a:pt x="16" y="2"/>
                </a:lnTo>
                <a:lnTo>
                  <a:pt x="8" y="0"/>
                </a:lnTo>
                <a:lnTo>
                  <a:pt x="8" y="0"/>
                </a:lnTo>
                <a:lnTo>
                  <a:pt x="0" y="6"/>
                </a:lnTo>
                <a:lnTo>
                  <a:pt x="0" y="6"/>
                </a:lnTo>
                <a:lnTo>
                  <a:pt x="2" y="14"/>
                </a:lnTo>
                <a:lnTo>
                  <a:pt x="2" y="14"/>
                </a:lnTo>
                <a:lnTo>
                  <a:pt x="2" y="14"/>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59" name="Freeform 95"/>
          <p:cNvSpPr>
            <a:spLocks/>
          </p:cNvSpPr>
          <p:nvPr/>
        </p:nvSpPr>
        <p:spPr bwMode="auto">
          <a:xfrm>
            <a:off x="2338388" y="3158159"/>
            <a:ext cx="579438" cy="497637"/>
          </a:xfrm>
          <a:custGeom>
            <a:avLst/>
            <a:gdLst/>
            <a:ahLst/>
            <a:cxnLst>
              <a:cxn ang="0">
                <a:pos x="42" y="296"/>
              </a:cxn>
              <a:cxn ang="0">
                <a:pos x="2" y="312"/>
              </a:cxn>
              <a:cxn ang="0">
                <a:pos x="52" y="332"/>
              </a:cxn>
              <a:cxn ang="0">
                <a:pos x="16" y="342"/>
              </a:cxn>
              <a:cxn ang="0">
                <a:pos x="50" y="354"/>
              </a:cxn>
              <a:cxn ang="0">
                <a:pos x="30" y="370"/>
              </a:cxn>
              <a:cxn ang="0">
                <a:pos x="56" y="378"/>
              </a:cxn>
              <a:cxn ang="0">
                <a:pos x="78" y="378"/>
              </a:cxn>
              <a:cxn ang="0">
                <a:pos x="130" y="378"/>
              </a:cxn>
              <a:cxn ang="0">
                <a:pos x="146" y="346"/>
              </a:cxn>
              <a:cxn ang="0">
                <a:pos x="172" y="366"/>
              </a:cxn>
              <a:cxn ang="0">
                <a:pos x="218" y="356"/>
              </a:cxn>
              <a:cxn ang="0">
                <a:pos x="270" y="364"/>
              </a:cxn>
              <a:cxn ang="0">
                <a:pos x="298" y="362"/>
              </a:cxn>
              <a:cxn ang="0">
                <a:pos x="308" y="350"/>
              </a:cxn>
              <a:cxn ang="0">
                <a:pos x="322" y="320"/>
              </a:cxn>
              <a:cxn ang="0">
                <a:pos x="356" y="264"/>
              </a:cxn>
              <a:cxn ang="0">
                <a:pos x="368" y="190"/>
              </a:cxn>
              <a:cxn ang="0">
                <a:pos x="360" y="168"/>
              </a:cxn>
              <a:cxn ang="0">
                <a:pos x="342" y="126"/>
              </a:cxn>
              <a:cxn ang="0">
                <a:pos x="318" y="140"/>
              </a:cxn>
              <a:cxn ang="0">
                <a:pos x="274" y="98"/>
              </a:cxn>
              <a:cxn ang="0">
                <a:pos x="296" y="46"/>
              </a:cxn>
              <a:cxn ang="0">
                <a:pos x="338" y="48"/>
              </a:cxn>
              <a:cxn ang="0">
                <a:pos x="356" y="38"/>
              </a:cxn>
              <a:cxn ang="0">
                <a:pos x="372" y="36"/>
              </a:cxn>
              <a:cxn ang="0">
                <a:pos x="364" y="0"/>
              </a:cxn>
              <a:cxn ang="0">
                <a:pos x="332" y="40"/>
              </a:cxn>
              <a:cxn ang="0">
                <a:pos x="334" y="4"/>
              </a:cxn>
              <a:cxn ang="0">
                <a:pos x="274" y="26"/>
              </a:cxn>
              <a:cxn ang="0">
                <a:pos x="242" y="36"/>
              </a:cxn>
              <a:cxn ang="0">
                <a:pos x="270" y="54"/>
              </a:cxn>
              <a:cxn ang="0">
                <a:pos x="262" y="70"/>
              </a:cxn>
              <a:cxn ang="0">
                <a:pos x="226" y="88"/>
              </a:cxn>
              <a:cxn ang="0">
                <a:pos x="214" y="76"/>
              </a:cxn>
              <a:cxn ang="0">
                <a:pos x="190" y="70"/>
              </a:cxn>
              <a:cxn ang="0">
                <a:pos x="136" y="64"/>
              </a:cxn>
              <a:cxn ang="0">
                <a:pos x="130" y="114"/>
              </a:cxn>
              <a:cxn ang="0">
                <a:pos x="96" y="128"/>
              </a:cxn>
              <a:cxn ang="0">
                <a:pos x="128" y="186"/>
              </a:cxn>
              <a:cxn ang="0">
                <a:pos x="158" y="196"/>
              </a:cxn>
              <a:cxn ang="0">
                <a:pos x="126" y="204"/>
              </a:cxn>
              <a:cxn ang="0">
                <a:pos x="74" y="230"/>
              </a:cxn>
              <a:cxn ang="0">
                <a:pos x="114" y="248"/>
              </a:cxn>
              <a:cxn ang="0">
                <a:pos x="150" y="260"/>
              </a:cxn>
              <a:cxn ang="0">
                <a:pos x="100" y="262"/>
              </a:cxn>
              <a:cxn ang="0">
                <a:pos x="64" y="262"/>
              </a:cxn>
              <a:cxn ang="0">
                <a:pos x="44" y="258"/>
              </a:cxn>
              <a:cxn ang="0">
                <a:pos x="0" y="268"/>
              </a:cxn>
              <a:cxn ang="0">
                <a:pos x="42" y="288"/>
              </a:cxn>
            </a:cxnLst>
            <a:rect l="0" t="0" r="r" b="b"/>
            <a:pathLst>
              <a:path w="380" h="386">
                <a:moveTo>
                  <a:pt x="42" y="288"/>
                </a:moveTo>
                <a:lnTo>
                  <a:pt x="42" y="296"/>
                </a:lnTo>
                <a:lnTo>
                  <a:pt x="18" y="302"/>
                </a:lnTo>
                <a:lnTo>
                  <a:pt x="2" y="312"/>
                </a:lnTo>
                <a:lnTo>
                  <a:pt x="12" y="326"/>
                </a:lnTo>
                <a:lnTo>
                  <a:pt x="52" y="332"/>
                </a:lnTo>
                <a:lnTo>
                  <a:pt x="56" y="338"/>
                </a:lnTo>
                <a:lnTo>
                  <a:pt x="16" y="342"/>
                </a:lnTo>
                <a:lnTo>
                  <a:pt x="20" y="356"/>
                </a:lnTo>
                <a:lnTo>
                  <a:pt x="50" y="354"/>
                </a:lnTo>
                <a:lnTo>
                  <a:pt x="42" y="364"/>
                </a:lnTo>
                <a:lnTo>
                  <a:pt x="30" y="370"/>
                </a:lnTo>
                <a:lnTo>
                  <a:pt x="24" y="378"/>
                </a:lnTo>
                <a:lnTo>
                  <a:pt x="56" y="378"/>
                </a:lnTo>
                <a:lnTo>
                  <a:pt x="72" y="386"/>
                </a:lnTo>
                <a:lnTo>
                  <a:pt x="78" y="378"/>
                </a:lnTo>
                <a:lnTo>
                  <a:pt x="110" y="386"/>
                </a:lnTo>
                <a:lnTo>
                  <a:pt x="130" y="378"/>
                </a:lnTo>
                <a:lnTo>
                  <a:pt x="138" y="350"/>
                </a:lnTo>
                <a:lnTo>
                  <a:pt x="146" y="346"/>
                </a:lnTo>
                <a:lnTo>
                  <a:pt x="158" y="368"/>
                </a:lnTo>
                <a:lnTo>
                  <a:pt x="172" y="366"/>
                </a:lnTo>
                <a:lnTo>
                  <a:pt x="198" y="368"/>
                </a:lnTo>
                <a:lnTo>
                  <a:pt x="218" y="356"/>
                </a:lnTo>
                <a:lnTo>
                  <a:pt x="242" y="356"/>
                </a:lnTo>
                <a:lnTo>
                  <a:pt x="270" y="364"/>
                </a:lnTo>
                <a:lnTo>
                  <a:pt x="288" y="374"/>
                </a:lnTo>
                <a:lnTo>
                  <a:pt x="298" y="362"/>
                </a:lnTo>
                <a:lnTo>
                  <a:pt x="294" y="350"/>
                </a:lnTo>
                <a:lnTo>
                  <a:pt x="308" y="350"/>
                </a:lnTo>
                <a:lnTo>
                  <a:pt x="310" y="338"/>
                </a:lnTo>
                <a:lnTo>
                  <a:pt x="322" y="320"/>
                </a:lnTo>
                <a:lnTo>
                  <a:pt x="340" y="298"/>
                </a:lnTo>
                <a:lnTo>
                  <a:pt x="356" y="264"/>
                </a:lnTo>
                <a:lnTo>
                  <a:pt x="358" y="222"/>
                </a:lnTo>
                <a:lnTo>
                  <a:pt x="368" y="190"/>
                </a:lnTo>
                <a:lnTo>
                  <a:pt x="380" y="180"/>
                </a:lnTo>
                <a:lnTo>
                  <a:pt x="360" y="168"/>
                </a:lnTo>
                <a:lnTo>
                  <a:pt x="360" y="168"/>
                </a:lnTo>
                <a:lnTo>
                  <a:pt x="342" y="126"/>
                </a:lnTo>
                <a:lnTo>
                  <a:pt x="342" y="126"/>
                </a:lnTo>
                <a:lnTo>
                  <a:pt x="318" y="140"/>
                </a:lnTo>
                <a:lnTo>
                  <a:pt x="300" y="134"/>
                </a:lnTo>
                <a:lnTo>
                  <a:pt x="274" y="98"/>
                </a:lnTo>
                <a:lnTo>
                  <a:pt x="280" y="74"/>
                </a:lnTo>
                <a:lnTo>
                  <a:pt x="296" y="46"/>
                </a:lnTo>
                <a:lnTo>
                  <a:pt x="322" y="48"/>
                </a:lnTo>
                <a:lnTo>
                  <a:pt x="338" y="48"/>
                </a:lnTo>
                <a:lnTo>
                  <a:pt x="338" y="48"/>
                </a:lnTo>
                <a:lnTo>
                  <a:pt x="356" y="38"/>
                </a:lnTo>
                <a:lnTo>
                  <a:pt x="370" y="34"/>
                </a:lnTo>
                <a:lnTo>
                  <a:pt x="372" y="36"/>
                </a:lnTo>
                <a:lnTo>
                  <a:pt x="378" y="10"/>
                </a:lnTo>
                <a:lnTo>
                  <a:pt x="364" y="0"/>
                </a:lnTo>
                <a:lnTo>
                  <a:pt x="348" y="8"/>
                </a:lnTo>
                <a:lnTo>
                  <a:pt x="332" y="40"/>
                </a:lnTo>
                <a:lnTo>
                  <a:pt x="328" y="30"/>
                </a:lnTo>
                <a:lnTo>
                  <a:pt x="334" y="4"/>
                </a:lnTo>
                <a:lnTo>
                  <a:pt x="296" y="8"/>
                </a:lnTo>
                <a:lnTo>
                  <a:pt x="274" y="26"/>
                </a:lnTo>
                <a:lnTo>
                  <a:pt x="266" y="32"/>
                </a:lnTo>
                <a:lnTo>
                  <a:pt x="242" y="36"/>
                </a:lnTo>
                <a:lnTo>
                  <a:pt x="240" y="56"/>
                </a:lnTo>
                <a:lnTo>
                  <a:pt x="270" y="54"/>
                </a:lnTo>
                <a:lnTo>
                  <a:pt x="278" y="66"/>
                </a:lnTo>
                <a:lnTo>
                  <a:pt x="262" y="70"/>
                </a:lnTo>
                <a:lnTo>
                  <a:pt x="238" y="80"/>
                </a:lnTo>
                <a:lnTo>
                  <a:pt x="226" y="88"/>
                </a:lnTo>
                <a:lnTo>
                  <a:pt x="218" y="84"/>
                </a:lnTo>
                <a:lnTo>
                  <a:pt x="214" y="76"/>
                </a:lnTo>
                <a:lnTo>
                  <a:pt x="190" y="82"/>
                </a:lnTo>
                <a:lnTo>
                  <a:pt x="190" y="70"/>
                </a:lnTo>
                <a:lnTo>
                  <a:pt x="168" y="64"/>
                </a:lnTo>
                <a:lnTo>
                  <a:pt x="136" y="64"/>
                </a:lnTo>
                <a:lnTo>
                  <a:pt x="118" y="90"/>
                </a:lnTo>
                <a:lnTo>
                  <a:pt x="130" y="114"/>
                </a:lnTo>
                <a:lnTo>
                  <a:pt x="116" y="128"/>
                </a:lnTo>
                <a:lnTo>
                  <a:pt x="96" y="128"/>
                </a:lnTo>
                <a:lnTo>
                  <a:pt x="92" y="148"/>
                </a:lnTo>
                <a:lnTo>
                  <a:pt x="128" y="186"/>
                </a:lnTo>
                <a:lnTo>
                  <a:pt x="150" y="186"/>
                </a:lnTo>
                <a:lnTo>
                  <a:pt x="158" y="196"/>
                </a:lnTo>
                <a:lnTo>
                  <a:pt x="140" y="206"/>
                </a:lnTo>
                <a:lnTo>
                  <a:pt x="126" y="204"/>
                </a:lnTo>
                <a:lnTo>
                  <a:pt x="106" y="226"/>
                </a:lnTo>
                <a:lnTo>
                  <a:pt x="74" y="230"/>
                </a:lnTo>
                <a:lnTo>
                  <a:pt x="70" y="242"/>
                </a:lnTo>
                <a:lnTo>
                  <a:pt x="114" y="248"/>
                </a:lnTo>
                <a:lnTo>
                  <a:pt x="146" y="242"/>
                </a:lnTo>
                <a:lnTo>
                  <a:pt x="150" y="260"/>
                </a:lnTo>
                <a:lnTo>
                  <a:pt x="130" y="258"/>
                </a:lnTo>
                <a:lnTo>
                  <a:pt x="100" y="262"/>
                </a:lnTo>
                <a:lnTo>
                  <a:pt x="90" y="256"/>
                </a:lnTo>
                <a:lnTo>
                  <a:pt x="64" y="262"/>
                </a:lnTo>
                <a:lnTo>
                  <a:pt x="56" y="270"/>
                </a:lnTo>
                <a:lnTo>
                  <a:pt x="44" y="258"/>
                </a:lnTo>
                <a:lnTo>
                  <a:pt x="20" y="258"/>
                </a:lnTo>
                <a:lnTo>
                  <a:pt x="0" y="268"/>
                </a:lnTo>
                <a:lnTo>
                  <a:pt x="6" y="280"/>
                </a:lnTo>
                <a:lnTo>
                  <a:pt x="42" y="288"/>
                </a:lnTo>
                <a:lnTo>
                  <a:pt x="42" y="28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0" name="Freeform 96"/>
          <p:cNvSpPr>
            <a:spLocks/>
          </p:cNvSpPr>
          <p:nvPr/>
        </p:nvSpPr>
        <p:spPr bwMode="auto">
          <a:xfrm>
            <a:off x="4776788" y="1543157"/>
            <a:ext cx="1133475" cy="2038457"/>
          </a:xfrm>
          <a:custGeom>
            <a:avLst/>
            <a:gdLst/>
            <a:ahLst/>
            <a:cxnLst>
              <a:cxn ang="0">
                <a:pos x="2" y="1202"/>
              </a:cxn>
              <a:cxn ang="0">
                <a:pos x="30" y="1264"/>
              </a:cxn>
              <a:cxn ang="0">
                <a:pos x="46" y="1378"/>
              </a:cxn>
              <a:cxn ang="0">
                <a:pos x="56" y="1464"/>
              </a:cxn>
              <a:cxn ang="0">
                <a:pos x="64" y="1556"/>
              </a:cxn>
              <a:cxn ang="0">
                <a:pos x="100" y="1580"/>
              </a:cxn>
              <a:cxn ang="0">
                <a:pos x="170" y="1556"/>
              </a:cxn>
              <a:cxn ang="0">
                <a:pos x="200" y="1490"/>
              </a:cxn>
              <a:cxn ang="0">
                <a:pos x="270" y="1496"/>
              </a:cxn>
              <a:cxn ang="0">
                <a:pos x="318" y="1384"/>
              </a:cxn>
              <a:cxn ang="0">
                <a:pos x="332" y="1258"/>
              </a:cxn>
              <a:cxn ang="0">
                <a:pos x="360" y="1234"/>
              </a:cxn>
              <a:cxn ang="0">
                <a:pos x="328" y="1196"/>
              </a:cxn>
              <a:cxn ang="0">
                <a:pos x="398" y="1160"/>
              </a:cxn>
              <a:cxn ang="0">
                <a:pos x="428" y="1170"/>
              </a:cxn>
              <a:cxn ang="0">
                <a:pos x="384" y="1134"/>
              </a:cxn>
              <a:cxn ang="0">
                <a:pos x="312" y="1120"/>
              </a:cxn>
              <a:cxn ang="0">
                <a:pos x="358" y="1096"/>
              </a:cxn>
              <a:cxn ang="0">
                <a:pos x="378" y="1082"/>
              </a:cxn>
              <a:cxn ang="0">
                <a:pos x="410" y="1116"/>
              </a:cxn>
              <a:cxn ang="0">
                <a:pos x="462" y="1036"/>
              </a:cxn>
              <a:cxn ang="0">
                <a:pos x="402" y="994"/>
              </a:cxn>
              <a:cxn ang="0">
                <a:pos x="380" y="938"/>
              </a:cxn>
              <a:cxn ang="0">
                <a:pos x="398" y="788"/>
              </a:cxn>
              <a:cxn ang="0">
                <a:pos x="442" y="730"/>
              </a:cxn>
              <a:cxn ang="0">
                <a:pos x="470" y="680"/>
              </a:cxn>
              <a:cxn ang="0">
                <a:pos x="542" y="626"/>
              </a:cxn>
              <a:cxn ang="0">
                <a:pos x="618" y="526"/>
              </a:cxn>
              <a:cxn ang="0">
                <a:pos x="656" y="378"/>
              </a:cxn>
              <a:cxn ang="0">
                <a:pos x="688" y="300"/>
              </a:cxn>
              <a:cxn ang="0">
                <a:pos x="686" y="216"/>
              </a:cxn>
              <a:cxn ang="0">
                <a:pos x="674" y="154"/>
              </a:cxn>
              <a:cxn ang="0">
                <a:pos x="630" y="64"/>
              </a:cxn>
              <a:cxn ang="0">
                <a:pos x="558" y="0"/>
              </a:cxn>
              <a:cxn ang="0">
                <a:pos x="540" y="80"/>
              </a:cxn>
              <a:cxn ang="0">
                <a:pos x="434" y="132"/>
              </a:cxn>
              <a:cxn ang="0">
                <a:pos x="388" y="172"/>
              </a:cxn>
              <a:cxn ang="0">
                <a:pos x="362" y="194"/>
              </a:cxn>
              <a:cxn ang="0">
                <a:pos x="288" y="330"/>
              </a:cxn>
              <a:cxn ang="0">
                <a:pos x="274" y="342"/>
              </a:cxn>
              <a:cxn ang="0">
                <a:pos x="240" y="476"/>
              </a:cxn>
              <a:cxn ang="0">
                <a:pos x="206" y="510"/>
              </a:cxn>
              <a:cxn ang="0">
                <a:pos x="232" y="560"/>
              </a:cxn>
              <a:cxn ang="0">
                <a:pos x="166" y="574"/>
              </a:cxn>
              <a:cxn ang="0">
                <a:pos x="130" y="718"/>
              </a:cxn>
              <a:cxn ang="0">
                <a:pos x="112" y="760"/>
              </a:cxn>
              <a:cxn ang="0">
                <a:pos x="122" y="868"/>
              </a:cxn>
              <a:cxn ang="0">
                <a:pos x="96" y="922"/>
              </a:cxn>
              <a:cxn ang="0">
                <a:pos x="100" y="1016"/>
              </a:cxn>
              <a:cxn ang="0">
                <a:pos x="52" y="1128"/>
              </a:cxn>
              <a:cxn ang="0">
                <a:pos x="6" y="1148"/>
              </a:cxn>
            </a:cxnLst>
            <a:rect l="0" t="0" r="r" b="b"/>
            <a:pathLst>
              <a:path w="744" h="1580">
                <a:moveTo>
                  <a:pt x="6" y="1148"/>
                </a:moveTo>
                <a:lnTo>
                  <a:pt x="4" y="1158"/>
                </a:lnTo>
                <a:lnTo>
                  <a:pt x="0" y="1174"/>
                </a:lnTo>
                <a:lnTo>
                  <a:pt x="2" y="1202"/>
                </a:lnTo>
                <a:lnTo>
                  <a:pt x="8" y="1222"/>
                </a:lnTo>
                <a:lnTo>
                  <a:pt x="32" y="1218"/>
                </a:lnTo>
                <a:lnTo>
                  <a:pt x="40" y="1228"/>
                </a:lnTo>
                <a:lnTo>
                  <a:pt x="30" y="1264"/>
                </a:lnTo>
                <a:lnTo>
                  <a:pt x="20" y="1288"/>
                </a:lnTo>
                <a:lnTo>
                  <a:pt x="30" y="1328"/>
                </a:lnTo>
                <a:lnTo>
                  <a:pt x="44" y="1342"/>
                </a:lnTo>
                <a:lnTo>
                  <a:pt x="46" y="1378"/>
                </a:lnTo>
                <a:lnTo>
                  <a:pt x="62" y="1410"/>
                </a:lnTo>
                <a:lnTo>
                  <a:pt x="82" y="1426"/>
                </a:lnTo>
                <a:lnTo>
                  <a:pt x="74" y="1446"/>
                </a:lnTo>
                <a:lnTo>
                  <a:pt x="56" y="1464"/>
                </a:lnTo>
                <a:lnTo>
                  <a:pt x="56" y="1488"/>
                </a:lnTo>
                <a:lnTo>
                  <a:pt x="62" y="1510"/>
                </a:lnTo>
                <a:lnTo>
                  <a:pt x="74" y="1526"/>
                </a:lnTo>
                <a:lnTo>
                  <a:pt x="64" y="1556"/>
                </a:lnTo>
                <a:lnTo>
                  <a:pt x="60" y="1562"/>
                </a:lnTo>
                <a:lnTo>
                  <a:pt x="58" y="1574"/>
                </a:lnTo>
                <a:lnTo>
                  <a:pt x="78" y="1572"/>
                </a:lnTo>
                <a:lnTo>
                  <a:pt x="100" y="1580"/>
                </a:lnTo>
                <a:lnTo>
                  <a:pt x="124" y="1570"/>
                </a:lnTo>
                <a:lnTo>
                  <a:pt x="142" y="1572"/>
                </a:lnTo>
                <a:lnTo>
                  <a:pt x="152" y="1580"/>
                </a:lnTo>
                <a:lnTo>
                  <a:pt x="170" y="1556"/>
                </a:lnTo>
                <a:lnTo>
                  <a:pt x="158" y="1548"/>
                </a:lnTo>
                <a:lnTo>
                  <a:pt x="160" y="1514"/>
                </a:lnTo>
                <a:lnTo>
                  <a:pt x="192" y="1504"/>
                </a:lnTo>
                <a:lnTo>
                  <a:pt x="200" y="1490"/>
                </a:lnTo>
                <a:lnTo>
                  <a:pt x="230" y="1484"/>
                </a:lnTo>
                <a:lnTo>
                  <a:pt x="242" y="1488"/>
                </a:lnTo>
                <a:lnTo>
                  <a:pt x="254" y="1486"/>
                </a:lnTo>
                <a:lnTo>
                  <a:pt x="270" y="1496"/>
                </a:lnTo>
                <a:lnTo>
                  <a:pt x="282" y="1472"/>
                </a:lnTo>
                <a:lnTo>
                  <a:pt x="302" y="1452"/>
                </a:lnTo>
                <a:lnTo>
                  <a:pt x="308" y="1428"/>
                </a:lnTo>
                <a:lnTo>
                  <a:pt x="318" y="1384"/>
                </a:lnTo>
                <a:lnTo>
                  <a:pt x="322" y="1322"/>
                </a:lnTo>
                <a:lnTo>
                  <a:pt x="334" y="1302"/>
                </a:lnTo>
                <a:lnTo>
                  <a:pt x="334" y="1276"/>
                </a:lnTo>
                <a:lnTo>
                  <a:pt x="332" y="1258"/>
                </a:lnTo>
                <a:lnTo>
                  <a:pt x="346" y="1250"/>
                </a:lnTo>
                <a:lnTo>
                  <a:pt x="336" y="1240"/>
                </a:lnTo>
                <a:lnTo>
                  <a:pt x="340" y="1232"/>
                </a:lnTo>
                <a:lnTo>
                  <a:pt x="360" y="1234"/>
                </a:lnTo>
                <a:lnTo>
                  <a:pt x="350" y="1218"/>
                </a:lnTo>
                <a:lnTo>
                  <a:pt x="326" y="1220"/>
                </a:lnTo>
                <a:lnTo>
                  <a:pt x="312" y="1210"/>
                </a:lnTo>
                <a:lnTo>
                  <a:pt x="328" y="1196"/>
                </a:lnTo>
                <a:lnTo>
                  <a:pt x="362" y="1198"/>
                </a:lnTo>
                <a:lnTo>
                  <a:pt x="378" y="1186"/>
                </a:lnTo>
                <a:lnTo>
                  <a:pt x="386" y="1162"/>
                </a:lnTo>
                <a:lnTo>
                  <a:pt x="398" y="1160"/>
                </a:lnTo>
                <a:lnTo>
                  <a:pt x="394" y="1176"/>
                </a:lnTo>
                <a:lnTo>
                  <a:pt x="404" y="1184"/>
                </a:lnTo>
                <a:lnTo>
                  <a:pt x="426" y="1182"/>
                </a:lnTo>
                <a:lnTo>
                  <a:pt x="428" y="1170"/>
                </a:lnTo>
                <a:lnTo>
                  <a:pt x="440" y="1158"/>
                </a:lnTo>
                <a:lnTo>
                  <a:pt x="450" y="1144"/>
                </a:lnTo>
                <a:lnTo>
                  <a:pt x="428" y="1134"/>
                </a:lnTo>
                <a:lnTo>
                  <a:pt x="384" y="1134"/>
                </a:lnTo>
                <a:lnTo>
                  <a:pt x="376" y="1140"/>
                </a:lnTo>
                <a:lnTo>
                  <a:pt x="368" y="1132"/>
                </a:lnTo>
                <a:lnTo>
                  <a:pt x="348" y="1120"/>
                </a:lnTo>
                <a:lnTo>
                  <a:pt x="312" y="1120"/>
                </a:lnTo>
                <a:lnTo>
                  <a:pt x="298" y="1112"/>
                </a:lnTo>
                <a:lnTo>
                  <a:pt x="312" y="1100"/>
                </a:lnTo>
                <a:lnTo>
                  <a:pt x="340" y="1096"/>
                </a:lnTo>
                <a:lnTo>
                  <a:pt x="358" y="1096"/>
                </a:lnTo>
                <a:lnTo>
                  <a:pt x="372" y="1096"/>
                </a:lnTo>
                <a:lnTo>
                  <a:pt x="376" y="1106"/>
                </a:lnTo>
                <a:lnTo>
                  <a:pt x="394" y="1106"/>
                </a:lnTo>
                <a:lnTo>
                  <a:pt x="378" y="1082"/>
                </a:lnTo>
                <a:lnTo>
                  <a:pt x="384" y="1068"/>
                </a:lnTo>
                <a:lnTo>
                  <a:pt x="400" y="1074"/>
                </a:lnTo>
                <a:lnTo>
                  <a:pt x="410" y="1092"/>
                </a:lnTo>
                <a:lnTo>
                  <a:pt x="410" y="1116"/>
                </a:lnTo>
                <a:lnTo>
                  <a:pt x="426" y="1120"/>
                </a:lnTo>
                <a:lnTo>
                  <a:pt x="456" y="1100"/>
                </a:lnTo>
                <a:lnTo>
                  <a:pt x="472" y="1064"/>
                </a:lnTo>
                <a:lnTo>
                  <a:pt x="462" y="1036"/>
                </a:lnTo>
                <a:lnTo>
                  <a:pt x="444" y="1014"/>
                </a:lnTo>
                <a:lnTo>
                  <a:pt x="450" y="1000"/>
                </a:lnTo>
                <a:lnTo>
                  <a:pt x="426" y="996"/>
                </a:lnTo>
                <a:lnTo>
                  <a:pt x="402" y="994"/>
                </a:lnTo>
                <a:lnTo>
                  <a:pt x="398" y="978"/>
                </a:lnTo>
                <a:lnTo>
                  <a:pt x="386" y="974"/>
                </a:lnTo>
                <a:lnTo>
                  <a:pt x="380" y="950"/>
                </a:lnTo>
                <a:lnTo>
                  <a:pt x="380" y="938"/>
                </a:lnTo>
                <a:lnTo>
                  <a:pt x="384" y="860"/>
                </a:lnTo>
                <a:lnTo>
                  <a:pt x="396" y="852"/>
                </a:lnTo>
                <a:lnTo>
                  <a:pt x="396" y="836"/>
                </a:lnTo>
                <a:lnTo>
                  <a:pt x="398" y="788"/>
                </a:lnTo>
                <a:lnTo>
                  <a:pt x="398" y="774"/>
                </a:lnTo>
                <a:lnTo>
                  <a:pt x="414" y="760"/>
                </a:lnTo>
                <a:lnTo>
                  <a:pt x="422" y="738"/>
                </a:lnTo>
                <a:lnTo>
                  <a:pt x="442" y="730"/>
                </a:lnTo>
                <a:lnTo>
                  <a:pt x="454" y="714"/>
                </a:lnTo>
                <a:lnTo>
                  <a:pt x="452" y="704"/>
                </a:lnTo>
                <a:lnTo>
                  <a:pt x="466" y="690"/>
                </a:lnTo>
                <a:lnTo>
                  <a:pt x="470" y="680"/>
                </a:lnTo>
                <a:lnTo>
                  <a:pt x="482" y="682"/>
                </a:lnTo>
                <a:lnTo>
                  <a:pt x="506" y="660"/>
                </a:lnTo>
                <a:lnTo>
                  <a:pt x="518" y="658"/>
                </a:lnTo>
                <a:lnTo>
                  <a:pt x="542" y="626"/>
                </a:lnTo>
                <a:lnTo>
                  <a:pt x="574" y="612"/>
                </a:lnTo>
                <a:lnTo>
                  <a:pt x="578" y="582"/>
                </a:lnTo>
                <a:lnTo>
                  <a:pt x="616" y="550"/>
                </a:lnTo>
                <a:lnTo>
                  <a:pt x="618" y="526"/>
                </a:lnTo>
                <a:lnTo>
                  <a:pt x="610" y="518"/>
                </a:lnTo>
                <a:lnTo>
                  <a:pt x="614" y="436"/>
                </a:lnTo>
                <a:lnTo>
                  <a:pt x="630" y="406"/>
                </a:lnTo>
                <a:lnTo>
                  <a:pt x="656" y="378"/>
                </a:lnTo>
                <a:lnTo>
                  <a:pt x="698" y="372"/>
                </a:lnTo>
                <a:lnTo>
                  <a:pt x="744" y="374"/>
                </a:lnTo>
                <a:lnTo>
                  <a:pt x="688" y="300"/>
                </a:lnTo>
                <a:lnTo>
                  <a:pt x="688" y="300"/>
                </a:lnTo>
                <a:lnTo>
                  <a:pt x="696" y="282"/>
                </a:lnTo>
                <a:lnTo>
                  <a:pt x="696" y="242"/>
                </a:lnTo>
                <a:lnTo>
                  <a:pt x="696" y="242"/>
                </a:lnTo>
                <a:lnTo>
                  <a:pt x="686" y="216"/>
                </a:lnTo>
                <a:lnTo>
                  <a:pt x="686" y="216"/>
                </a:lnTo>
                <a:lnTo>
                  <a:pt x="694" y="194"/>
                </a:lnTo>
                <a:lnTo>
                  <a:pt x="694" y="194"/>
                </a:lnTo>
                <a:lnTo>
                  <a:pt x="674" y="154"/>
                </a:lnTo>
                <a:lnTo>
                  <a:pt x="674" y="154"/>
                </a:lnTo>
                <a:lnTo>
                  <a:pt x="682" y="118"/>
                </a:lnTo>
                <a:lnTo>
                  <a:pt x="682" y="118"/>
                </a:lnTo>
                <a:lnTo>
                  <a:pt x="630" y="64"/>
                </a:lnTo>
                <a:lnTo>
                  <a:pt x="630" y="64"/>
                </a:lnTo>
                <a:lnTo>
                  <a:pt x="604" y="60"/>
                </a:lnTo>
                <a:lnTo>
                  <a:pt x="558" y="0"/>
                </a:lnTo>
                <a:lnTo>
                  <a:pt x="558" y="0"/>
                </a:lnTo>
                <a:lnTo>
                  <a:pt x="540" y="4"/>
                </a:lnTo>
                <a:lnTo>
                  <a:pt x="540" y="4"/>
                </a:lnTo>
                <a:lnTo>
                  <a:pt x="540" y="80"/>
                </a:lnTo>
                <a:lnTo>
                  <a:pt x="540" y="80"/>
                </a:lnTo>
                <a:lnTo>
                  <a:pt x="460" y="66"/>
                </a:lnTo>
                <a:lnTo>
                  <a:pt x="460" y="66"/>
                </a:lnTo>
                <a:lnTo>
                  <a:pt x="434" y="132"/>
                </a:lnTo>
                <a:lnTo>
                  <a:pt x="434" y="132"/>
                </a:lnTo>
                <a:lnTo>
                  <a:pt x="394" y="132"/>
                </a:lnTo>
                <a:lnTo>
                  <a:pt x="394" y="132"/>
                </a:lnTo>
                <a:lnTo>
                  <a:pt x="388" y="172"/>
                </a:lnTo>
                <a:lnTo>
                  <a:pt x="388" y="172"/>
                </a:lnTo>
                <a:lnTo>
                  <a:pt x="366" y="186"/>
                </a:lnTo>
                <a:lnTo>
                  <a:pt x="366" y="186"/>
                </a:lnTo>
                <a:lnTo>
                  <a:pt x="362" y="194"/>
                </a:lnTo>
                <a:lnTo>
                  <a:pt x="362" y="194"/>
                </a:lnTo>
                <a:lnTo>
                  <a:pt x="372" y="204"/>
                </a:lnTo>
                <a:lnTo>
                  <a:pt x="366" y="238"/>
                </a:lnTo>
                <a:lnTo>
                  <a:pt x="318" y="308"/>
                </a:lnTo>
                <a:lnTo>
                  <a:pt x="288" y="330"/>
                </a:lnTo>
                <a:lnTo>
                  <a:pt x="288" y="330"/>
                </a:lnTo>
                <a:lnTo>
                  <a:pt x="274" y="332"/>
                </a:lnTo>
                <a:lnTo>
                  <a:pt x="274" y="332"/>
                </a:lnTo>
                <a:lnTo>
                  <a:pt x="274" y="342"/>
                </a:lnTo>
                <a:lnTo>
                  <a:pt x="274" y="342"/>
                </a:lnTo>
                <a:lnTo>
                  <a:pt x="268" y="390"/>
                </a:lnTo>
                <a:lnTo>
                  <a:pt x="268" y="390"/>
                </a:lnTo>
                <a:lnTo>
                  <a:pt x="240" y="476"/>
                </a:lnTo>
                <a:lnTo>
                  <a:pt x="230" y="494"/>
                </a:lnTo>
                <a:lnTo>
                  <a:pt x="230" y="494"/>
                </a:lnTo>
                <a:lnTo>
                  <a:pt x="206" y="510"/>
                </a:lnTo>
                <a:lnTo>
                  <a:pt x="206" y="510"/>
                </a:lnTo>
                <a:lnTo>
                  <a:pt x="208" y="526"/>
                </a:lnTo>
                <a:lnTo>
                  <a:pt x="208" y="526"/>
                </a:lnTo>
                <a:lnTo>
                  <a:pt x="238" y="528"/>
                </a:lnTo>
                <a:lnTo>
                  <a:pt x="232" y="560"/>
                </a:lnTo>
                <a:lnTo>
                  <a:pt x="216" y="576"/>
                </a:lnTo>
                <a:lnTo>
                  <a:pt x="216" y="576"/>
                </a:lnTo>
                <a:lnTo>
                  <a:pt x="166" y="574"/>
                </a:lnTo>
                <a:lnTo>
                  <a:pt x="166" y="574"/>
                </a:lnTo>
                <a:lnTo>
                  <a:pt x="140" y="606"/>
                </a:lnTo>
                <a:lnTo>
                  <a:pt x="140" y="606"/>
                </a:lnTo>
                <a:lnTo>
                  <a:pt x="130" y="718"/>
                </a:lnTo>
                <a:lnTo>
                  <a:pt x="130" y="718"/>
                </a:lnTo>
                <a:lnTo>
                  <a:pt x="112" y="722"/>
                </a:lnTo>
                <a:lnTo>
                  <a:pt x="112" y="722"/>
                </a:lnTo>
                <a:lnTo>
                  <a:pt x="112" y="760"/>
                </a:lnTo>
                <a:lnTo>
                  <a:pt x="112" y="760"/>
                </a:lnTo>
                <a:lnTo>
                  <a:pt x="96" y="824"/>
                </a:lnTo>
                <a:lnTo>
                  <a:pt x="96" y="824"/>
                </a:lnTo>
                <a:lnTo>
                  <a:pt x="124" y="840"/>
                </a:lnTo>
                <a:lnTo>
                  <a:pt x="122" y="868"/>
                </a:lnTo>
                <a:lnTo>
                  <a:pt x="122" y="868"/>
                </a:lnTo>
                <a:lnTo>
                  <a:pt x="90" y="898"/>
                </a:lnTo>
                <a:lnTo>
                  <a:pt x="90" y="898"/>
                </a:lnTo>
                <a:lnTo>
                  <a:pt x="96" y="922"/>
                </a:lnTo>
                <a:lnTo>
                  <a:pt x="96" y="922"/>
                </a:lnTo>
                <a:lnTo>
                  <a:pt x="108" y="942"/>
                </a:lnTo>
                <a:lnTo>
                  <a:pt x="100" y="1016"/>
                </a:lnTo>
                <a:lnTo>
                  <a:pt x="100" y="1016"/>
                </a:lnTo>
                <a:lnTo>
                  <a:pt x="54" y="1050"/>
                </a:lnTo>
                <a:lnTo>
                  <a:pt x="54" y="1050"/>
                </a:lnTo>
                <a:lnTo>
                  <a:pt x="52" y="1094"/>
                </a:lnTo>
                <a:lnTo>
                  <a:pt x="52" y="1128"/>
                </a:lnTo>
                <a:lnTo>
                  <a:pt x="30" y="1138"/>
                </a:lnTo>
                <a:lnTo>
                  <a:pt x="28" y="1136"/>
                </a:lnTo>
                <a:lnTo>
                  <a:pt x="24" y="1148"/>
                </a:lnTo>
                <a:lnTo>
                  <a:pt x="6" y="1148"/>
                </a:lnTo>
                <a:lnTo>
                  <a:pt x="6" y="114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1" name="Freeform 97"/>
          <p:cNvSpPr>
            <a:spLocks/>
          </p:cNvSpPr>
          <p:nvPr/>
        </p:nvSpPr>
        <p:spPr bwMode="auto">
          <a:xfrm>
            <a:off x="4252913" y="1204702"/>
            <a:ext cx="1973263" cy="1904002"/>
          </a:xfrm>
          <a:custGeom>
            <a:avLst/>
            <a:gdLst/>
            <a:ahLst/>
            <a:cxnLst>
              <a:cxn ang="0">
                <a:pos x="1220" y="120"/>
              </a:cxn>
              <a:cxn ang="0">
                <a:pos x="1242" y="30"/>
              </a:cxn>
              <a:cxn ang="0">
                <a:pos x="1166" y="30"/>
              </a:cxn>
              <a:cxn ang="0">
                <a:pos x="1128" y="92"/>
              </a:cxn>
              <a:cxn ang="0">
                <a:pos x="1066" y="108"/>
              </a:cxn>
              <a:cxn ang="0">
                <a:pos x="1062" y="46"/>
              </a:cxn>
              <a:cxn ang="0">
                <a:pos x="1012" y="144"/>
              </a:cxn>
              <a:cxn ang="0">
                <a:pos x="912" y="118"/>
              </a:cxn>
              <a:cxn ang="0">
                <a:pos x="898" y="162"/>
              </a:cxn>
              <a:cxn ang="0">
                <a:pos x="872" y="176"/>
              </a:cxn>
              <a:cxn ang="0">
                <a:pos x="832" y="220"/>
              </a:cxn>
              <a:cxn ang="0">
                <a:pos x="788" y="254"/>
              </a:cxn>
              <a:cxn ang="0">
                <a:pos x="748" y="346"/>
              </a:cxn>
              <a:cxn ang="0">
                <a:pos x="656" y="394"/>
              </a:cxn>
              <a:cxn ang="0">
                <a:pos x="638" y="444"/>
              </a:cxn>
              <a:cxn ang="0">
                <a:pos x="604" y="488"/>
              </a:cxn>
              <a:cxn ang="0">
                <a:pos x="548" y="568"/>
              </a:cxn>
              <a:cxn ang="0">
                <a:pos x="514" y="652"/>
              </a:cxn>
              <a:cxn ang="0">
                <a:pos x="492" y="714"/>
              </a:cxn>
              <a:cxn ang="0">
                <a:pos x="396" y="776"/>
              </a:cxn>
              <a:cxn ang="0">
                <a:pos x="402" y="852"/>
              </a:cxn>
              <a:cxn ang="0">
                <a:pos x="352" y="898"/>
              </a:cxn>
              <a:cxn ang="0">
                <a:pos x="240" y="874"/>
              </a:cxn>
              <a:cxn ang="0">
                <a:pos x="224" y="912"/>
              </a:cxn>
              <a:cxn ang="0">
                <a:pos x="166" y="926"/>
              </a:cxn>
              <a:cxn ang="0">
                <a:pos x="126" y="972"/>
              </a:cxn>
              <a:cxn ang="0">
                <a:pos x="70" y="990"/>
              </a:cxn>
              <a:cxn ang="0">
                <a:pos x="90" y="1032"/>
              </a:cxn>
              <a:cxn ang="0">
                <a:pos x="48" y="1098"/>
              </a:cxn>
              <a:cxn ang="0">
                <a:pos x="166" y="1106"/>
              </a:cxn>
              <a:cxn ang="0">
                <a:pos x="134" y="1132"/>
              </a:cxn>
              <a:cxn ang="0">
                <a:pos x="52" y="1164"/>
              </a:cxn>
              <a:cxn ang="0">
                <a:pos x="46" y="1222"/>
              </a:cxn>
              <a:cxn ang="0">
                <a:pos x="94" y="1212"/>
              </a:cxn>
              <a:cxn ang="0">
                <a:pos x="18" y="1270"/>
              </a:cxn>
              <a:cxn ang="0">
                <a:pos x="80" y="1292"/>
              </a:cxn>
              <a:cxn ang="0">
                <a:pos x="38" y="1368"/>
              </a:cxn>
              <a:cxn ang="0">
                <a:pos x="70" y="1462"/>
              </a:cxn>
              <a:cxn ang="0">
                <a:pos x="238" y="1408"/>
              </a:cxn>
              <a:cxn ang="0">
                <a:pos x="302" y="1312"/>
              </a:cxn>
              <a:cxn ang="0">
                <a:pos x="346" y="1382"/>
              </a:cxn>
              <a:cxn ang="0">
                <a:pos x="388" y="1356"/>
              </a:cxn>
              <a:cxn ang="0">
                <a:pos x="446" y="1206"/>
              </a:cxn>
              <a:cxn ang="0">
                <a:pos x="462" y="1106"/>
              </a:cxn>
              <a:cxn ang="0">
                <a:pos x="450" y="980"/>
              </a:cxn>
              <a:cxn ang="0">
                <a:pos x="506" y="830"/>
              </a:cxn>
              <a:cxn ang="0">
                <a:pos x="574" y="796"/>
              </a:cxn>
              <a:cxn ang="0">
                <a:pos x="578" y="736"/>
              </a:cxn>
              <a:cxn ang="0">
                <a:pos x="612" y="590"/>
              </a:cxn>
              <a:cxn ang="0">
                <a:pos x="704" y="496"/>
              </a:cxn>
              <a:cxn ang="0">
                <a:pos x="726" y="430"/>
              </a:cxn>
              <a:cxn ang="0">
                <a:pos x="800" y="320"/>
              </a:cxn>
              <a:cxn ang="0">
                <a:pos x="902" y="254"/>
              </a:cxn>
              <a:cxn ang="0">
                <a:pos x="958" y="262"/>
              </a:cxn>
              <a:cxn ang="0">
                <a:pos x="1068" y="308"/>
              </a:cxn>
              <a:cxn ang="0">
                <a:pos x="1130" y="150"/>
              </a:cxn>
              <a:cxn ang="0">
                <a:pos x="1238" y="162"/>
              </a:cxn>
              <a:cxn ang="0">
                <a:pos x="1222" y="234"/>
              </a:cxn>
              <a:cxn ang="0">
                <a:pos x="1278" y="160"/>
              </a:cxn>
            </a:cxnLst>
            <a:rect l="0" t="0" r="r" b="b"/>
            <a:pathLst>
              <a:path w="1296" h="1476">
                <a:moveTo>
                  <a:pt x="1294" y="144"/>
                </a:moveTo>
                <a:lnTo>
                  <a:pt x="1284" y="140"/>
                </a:lnTo>
                <a:lnTo>
                  <a:pt x="1266" y="144"/>
                </a:lnTo>
                <a:lnTo>
                  <a:pt x="1250" y="144"/>
                </a:lnTo>
                <a:lnTo>
                  <a:pt x="1232" y="136"/>
                </a:lnTo>
                <a:lnTo>
                  <a:pt x="1220" y="120"/>
                </a:lnTo>
                <a:lnTo>
                  <a:pt x="1230" y="114"/>
                </a:lnTo>
                <a:lnTo>
                  <a:pt x="1258" y="116"/>
                </a:lnTo>
                <a:lnTo>
                  <a:pt x="1296" y="90"/>
                </a:lnTo>
                <a:lnTo>
                  <a:pt x="1282" y="66"/>
                </a:lnTo>
                <a:lnTo>
                  <a:pt x="1270" y="64"/>
                </a:lnTo>
                <a:lnTo>
                  <a:pt x="1242" y="30"/>
                </a:lnTo>
                <a:lnTo>
                  <a:pt x="1208" y="28"/>
                </a:lnTo>
                <a:lnTo>
                  <a:pt x="1196" y="30"/>
                </a:lnTo>
                <a:lnTo>
                  <a:pt x="1186" y="58"/>
                </a:lnTo>
                <a:lnTo>
                  <a:pt x="1184" y="78"/>
                </a:lnTo>
                <a:lnTo>
                  <a:pt x="1166" y="70"/>
                </a:lnTo>
                <a:lnTo>
                  <a:pt x="1166" y="30"/>
                </a:lnTo>
                <a:lnTo>
                  <a:pt x="1184" y="18"/>
                </a:lnTo>
                <a:lnTo>
                  <a:pt x="1176" y="0"/>
                </a:lnTo>
                <a:lnTo>
                  <a:pt x="1148" y="0"/>
                </a:lnTo>
                <a:lnTo>
                  <a:pt x="1132" y="20"/>
                </a:lnTo>
                <a:lnTo>
                  <a:pt x="1140" y="32"/>
                </a:lnTo>
                <a:lnTo>
                  <a:pt x="1128" y="92"/>
                </a:lnTo>
                <a:lnTo>
                  <a:pt x="1116" y="92"/>
                </a:lnTo>
                <a:lnTo>
                  <a:pt x="1116" y="44"/>
                </a:lnTo>
                <a:lnTo>
                  <a:pt x="1108" y="46"/>
                </a:lnTo>
                <a:lnTo>
                  <a:pt x="1094" y="100"/>
                </a:lnTo>
                <a:lnTo>
                  <a:pt x="1074" y="130"/>
                </a:lnTo>
                <a:lnTo>
                  <a:pt x="1066" y="108"/>
                </a:lnTo>
                <a:lnTo>
                  <a:pt x="1086" y="54"/>
                </a:lnTo>
                <a:lnTo>
                  <a:pt x="1094" y="28"/>
                </a:lnTo>
                <a:lnTo>
                  <a:pt x="1072" y="22"/>
                </a:lnTo>
                <a:lnTo>
                  <a:pt x="1064" y="30"/>
                </a:lnTo>
                <a:lnTo>
                  <a:pt x="1062" y="36"/>
                </a:lnTo>
                <a:lnTo>
                  <a:pt x="1062" y="46"/>
                </a:lnTo>
                <a:lnTo>
                  <a:pt x="1046" y="70"/>
                </a:lnTo>
                <a:lnTo>
                  <a:pt x="1044" y="86"/>
                </a:lnTo>
                <a:lnTo>
                  <a:pt x="1024" y="98"/>
                </a:lnTo>
                <a:lnTo>
                  <a:pt x="1010" y="116"/>
                </a:lnTo>
                <a:lnTo>
                  <a:pt x="1004" y="132"/>
                </a:lnTo>
                <a:lnTo>
                  <a:pt x="1012" y="144"/>
                </a:lnTo>
                <a:lnTo>
                  <a:pt x="1002" y="154"/>
                </a:lnTo>
                <a:lnTo>
                  <a:pt x="990" y="150"/>
                </a:lnTo>
                <a:lnTo>
                  <a:pt x="986" y="128"/>
                </a:lnTo>
                <a:lnTo>
                  <a:pt x="974" y="114"/>
                </a:lnTo>
                <a:lnTo>
                  <a:pt x="946" y="110"/>
                </a:lnTo>
                <a:lnTo>
                  <a:pt x="912" y="118"/>
                </a:lnTo>
                <a:lnTo>
                  <a:pt x="908" y="132"/>
                </a:lnTo>
                <a:lnTo>
                  <a:pt x="942" y="140"/>
                </a:lnTo>
                <a:lnTo>
                  <a:pt x="954" y="160"/>
                </a:lnTo>
                <a:lnTo>
                  <a:pt x="932" y="164"/>
                </a:lnTo>
                <a:lnTo>
                  <a:pt x="908" y="164"/>
                </a:lnTo>
                <a:lnTo>
                  <a:pt x="898" y="162"/>
                </a:lnTo>
                <a:lnTo>
                  <a:pt x="892" y="186"/>
                </a:lnTo>
                <a:lnTo>
                  <a:pt x="890" y="222"/>
                </a:lnTo>
                <a:lnTo>
                  <a:pt x="882" y="226"/>
                </a:lnTo>
                <a:lnTo>
                  <a:pt x="878" y="188"/>
                </a:lnTo>
                <a:lnTo>
                  <a:pt x="884" y="174"/>
                </a:lnTo>
                <a:lnTo>
                  <a:pt x="872" y="176"/>
                </a:lnTo>
                <a:lnTo>
                  <a:pt x="860" y="196"/>
                </a:lnTo>
                <a:lnTo>
                  <a:pt x="854" y="206"/>
                </a:lnTo>
                <a:lnTo>
                  <a:pt x="850" y="180"/>
                </a:lnTo>
                <a:lnTo>
                  <a:pt x="830" y="180"/>
                </a:lnTo>
                <a:lnTo>
                  <a:pt x="820" y="196"/>
                </a:lnTo>
                <a:lnTo>
                  <a:pt x="832" y="220"/>
                </a:lnTo>
                <a:lnTo>
                  <a:pt x="862" y="242"/>
                </a:lnTo>
                <a:lnTo>
                  <a:pt x="848" y="252"/>
                </a:lnTo>
                <a:lnTo>
                  <a:pt x="818" y="230"/>
                </a:lnTo>
                <a:lnTo>
                  <a:pt x="806" y="218"/>
                </a:lnTo>
                <a:lnTo>
                  <a:pt x="788" y="236"/>
                </a:lnTo>
                <a:lnTo>
                  <a:pt x="788" y="254"/>
                </a:lnTo>
                <a:lnTo>
                  <a:pt x="774" y="268"/>
                </a:lnTo>
                <a:lnTo>
                  <a:pt x="754" y="300"/>
                </a:lnTo>
                <a:lnTo>
                  <a:pt x="728" y="326"/>
                </a:lnTo>
                <a:lnTo>
                  <a:pt x="732" y="334"/>
                </a:lnTo>
                <a:lnTo>
                  <a:pt x="764" y="334"/>
                </a:lnTo>
                <a:lnTo>
                  <a:pt x="748" y="346"/>
                </a:lnTo>
                <a:lnTo>
                  <a:pt x="714" y="346"/>
                </a:lnTo>
                <a:lnTo>
                  <a:pt x="702" y="358"/>
                </a:lnTo>
                <a:lnTo>
                  <a:pt x="700" y="392"/>
                </a:lnTo>
                <a:lnTo>
                  <a:pt x="686" y="378"/>
                </a:lnTo>
                <a:lnTo>
                  <a:pt x="672" y="390"/>
                </a:lnTo>
                <a:lnTo>
                  <a:pt x="656" y="394"/>
                </a:lnTo>
                <a:lnTo>
                  <a:pt x="662" y="408"/>
                </a:lnTo>
                <a:lnTo>
                  <a:pt x="652" y="418"/>
                </a:lnTo>
                <a:lnTo>
                  <a:pt x="646" y="428"/>
                </a:lnTo>
                <a:lnTo>
                  <a:pt x="672" y="438"/>
                </a:lnTo>
                <a:lnTo>
                  <a:pt x="664" y="446"/>
                </a:lnTo>
                <a:lnTo>
                  <a:pt x="638" y="444"/>
                </a:lnTo>
                <a:lnTo>
                  <a:pt x="632" y="458"/>
                </a:lnTo>
                <a:lnTo>
                  <a:pt x="636" y="464"/>
                </a:lnTo>
                <a:lnTo>
                  <a:pt x="666" y="476"/>
                </a:lnTo>
                <a:lnTo>
                  <a:pt x="656" y="484"/>
                </a:lnTo>
                <a:lnTo>
                  <a:pt x="618" y="476"/>
                </a:lnTo>
                <a:lnTo>
                  <a:pt x="604" y="488"/>
                </a:lnTo>
                <a:lnTo>
                  <a:pt x="590" y="500"/>
                </a:lnTo>
                <a:lnTo>
                  <a:pt x="582" y="512"/>
                </a:lnTo>
                <a:lnTo>
                  <a:pt x="566" y="520"/>
                </a:lnTo>
                <a:lnTo>
                  <a:pt x="558" y="542"/>
                </a:lnTo>
                <a:lnTo>
                  <a:pt x="550" y="556"/>
                </a:lnTo>
                <a:lnTo>
                  <a:pt x="548" y="568"/>
                </a:lnTo>
                <a:lnTo>
                  <a:pt x="564" y="576"/>
                </a:lnTo>
                <a:lnTo>
                  <a:pt x="576" y="576"/>
                </a:lnTo>
                <a:lnTo>
                  <a:pt x="566" y="590"/>
                </a:lnTo>
                <a:lnTo>
                  <a:pt x="538" y="598"/>
                </a:lnTo>
                <a:lnTo>
                  <a:pt x="520" y="628"/>
                </a:lnTo>
                <a:lnTo>
                  <a:pt x="514" y="652"/>
                </a:lnTo>
                <a:lnTo>
                  <a:pt x="508" y="662"/>
                </a:lnTo>
                <a:lnTo>
                  <a:pt x="492" y="668"/>
                </a:lnTo>
                <a:lnTo>
                  <a:pt x="490" y="682"/>
                </a:lnTo>
                <a:lnTo>
                  <a:pt x="506" y="686"/>
                </a:lnTo>
                <a:lnTo>
                  <a:pt x="502" y="698"/>
                </a:lnTo>
                <a:lnTo>
                  <a:pt x="492" y="714"/>
                </a:lnTo>
                <a:lnTo>
                  <a:pt x="472" y="704"/>
                </a:lnTo>
                <a:lnTo>
                  <a:pt x="458" y="710"/>
                </a:lnTo>
                <a:lnTo>
                  <a:pt x="446" y="734"/>
                </a:lnTo>
                <a:lnTo>
                  <a:pt x="448" y="758"/>
                </a:lnTo>
                <a:lnTo>
                  <a:pt x="436" y="780"/>
                </a:lnTo>
                <a:lnTo>
                  <a:pt x="396" y="776"/>
                </a:lnTo>
                <a:lnTo>
                  <a:pt x="366" y="816"/>
                </a:lnTo>
                <a:lnTo>
                  <a:pt x="346" y="836"/>
                </a:lnTo>
                <a:lnTo>
                  <a:pt x="342" y="852"/>
                </a:lnTo>
                <a:lnTo>
                  <a:pt x="370" y="852"/>
                </a:lnTo>
                <a:lnTo>
                  <a:pt x="380" y="860"/>
                </a:lnTo>
                <a:lnTo>
                  <a:pt x="402" y="852"/>
                </a:lnTo>
                <a:lnTo>
                  <a:pt x="400" y="834"/>
                </a:lnTo>
                <a:lnTo>
                  <a:pt x="432" y="818"/>
                </a:lnTo>
                <a:lnTo>
                  <a:pt x="432" y="850"/>
                </a:lnTo>
                <a:lnTo>
                  <a:pt x="396" y="884"/>
                </a:lnTo>
                <a:lnTo>
                  <a:pt x="368" y="888"/>
                </a:lnTo>
                <a:lnTo>
                  <a:pt x="352" y="898"/>
                </a:lnTo>
                <a:lnTo>
                  <a:pt x="344" y="876"/>
                </a:lnTo>
                <a:lnTo>
                  <a:pt x="320" y="872"/>
                </a:lnTo>
                <a:lnTo>
                  <a:pt x="308" y="886"/>
                </a:lnTo>
                <a:lnTo>
                  <a:pt x="294" y="890"/>
                </a:lnTo>
                <a:lnTo>
                  <a:pt x="274" y="874"/>
                </a:lnTo>
                <a:lnTo>
                  <a:pt x="240" y="874"/>
                </a:lnTo>
                <a:lnTo>
                  <a:pt x="242" y="884"/>
                </a:lnTo>
                <a:lnTo>
                  <a:pt x="272" y="904"/>
                </a:lnTo>
                <a:lnTo>
                  <a:pt x="250" y="916"/>
                </a:lnTo>
                <a:lnTo>
                  <a:pt x="262" y="928"/>
                </a:lnTo>
                <a:lnTo>
                  <a:pt x="254" y="938"/>
                </a:lnTo>
                <a:lnTo>
                  <a:pt x="224" y="912"/>
                </a:lnTo>
                <a:lnTo>
                  <a:pt x="214" y="904"/>
                </a:lnTo>
                <a:lnTo>
                  <a:pt x="200" y="914"/>
                </a:lnTo>
                <a:lnTo>
                  <a:pt x="236" y="948"/>
                </a:lnTo>
                <a:lnTo>
                  <a:pt x="220" y="956"/>
                </a:lnTo>
                <a:lnTo>
                  <a:pt x="188" y="930"/>
                </a:lnTo>
                <a:lnTo>
                  <a:pt x="166" y="926"/>
                </a:lnTo>
                <a:lnTo>
                  <a:pt x="146" y="954"/>
                </a:lnTo>
                <a:lnTo>
                  <a:pt x="168" y="978"/>
                </a:lnTo>
                <a:lnTo>
                  <a:pt x="180" y="990"/>
                </a:lnTo>
                <a:lnTo>
                  <a:pt x="166" y="1000"/>
                </a:lnTo>
                <a:lnTo>
                  <a:pt x="140" y="984"/>
                </a:lnTo>
                <a:lnTo>
                  <a:pt x="126" y="972"/>
                </a:lnTo>
                <a:lnTo>
                  <a:pt x="110" y="976"/>
                </a:lnTo>
                <a:lnTo>
                  <a:pt x="116" y="998"/>
                </a:lnTo>
                <a:lnTo>
                  <a:pt x="106" y="998"/>
                </a:lnTo>
                <a:lnTo>
                  <a:pt x="102" y="984"/>
                </a:lnTo>
                <a:lnTo>
                  <a:pt x="90" y="986"/>
                </a:lnTo>
                <a:lnTo>
                  <a:pt x="70" y="990"/>
                </a:lnTo>
                <a:lnTo>
                  <a:pt x="80" y="1008"/>
                </a:lnTo>
                <a:lnTo>
                  <a:pt x="108" y="1020"/>
                </a:lnTo>
                <a:lnTo>
                  <a:pt x="138" y="1028"/>
                </a:lnTo>
                <a:lnTo>
                  <a:pt x="140" y="1040"/>
                </a:lnTo>
                <a:lnTo>
                  <a:pt x="122" y="1040"/>
                </a:lnTo>
                <a:lnTo>
                  <a:pt x="90" y="1032"/>
                </a:lnTo>
                <a:lnTo>
                  <a:pt x="70" y="1020"/>
                </a:lnTo>
                <a:lnTo>
                  <a:pt x="58" y="1022"/>
                </a:lnTo>
                <a:lnTo>
                  <a:pt x="58" y="1056"/>
                </a:lnTo>
                <a:lnTo>
                  <a:pt x="70" y="1070"/>
                </a:lnTo>
                <a:lnTo>
                  <a:pt x="58" y="1078"/>
                </a:lnTo>
                <a:lnTo>
                  <a:pt x="48" y="1098"/>
                </a:lnTo>
                <a:lnTo>
                  <a:pt x="62" y="1106"/>
                </a:lnTo>
                <a:lnTo>
                  <a:pt x="76" y="1104"/>
                </a:lnTo>
                <a:lnTo>
                  <a:pt x="108" y="1110"/>
                </a:lnTo>
                <a:lnTo>
                  <a:pt x="130" y="1104"/>
                </a:lnTo>
                <a:lnTo>
                  <a:pt x="150" y="1114"/>
                </a:lnTo>
                <a:lnTo>
                  <a:pt x="166" y="1106"/>
                </a:lnTo>
                <a:lnTo>
                  <a:pt x="176" y="1106"/>
                </a:lnTo>
                <a:lnTo>
                  <a:pt x="178" y="1130"/>
                </a:lnTo>
                <a:lnTo>
                  <a:pt x="158" y="1132"/>
                </a:lnTo>
                <a:lnTo>
                  <a:pt x="154" y="1142"/>
                </a:lnTo>
                <a:lnTo>
                  <a:pt x="142" y="1142"/>
                </a:lnTo>
                <a:lnTo>
                  <a:pt x="134" y="1132"/>
                </a:lnTo>
                <a:lnTo>
                  <a:pt x="112" y="1136"/>
                </a:lnTo>
                <a:lnTo>
                  <a:pt x="80" y="1130"/>
                </a:lnTo>
                <a:lnTo>
                  <a:pt x="58" y="1124"/>
                </a:lnTo>
                <a:lnTo>
                  <a:pt x="44" y="1128"/>
                </a:lnTo>
                <a:lnTo>
                  <a:pt x="40" y="1158"/>
                </a:lnTo>
                <a:lnTo>
                  <a:pt x="52" y="1164"/>
                </a:lnTo>
                <a:lnTo>
                  <a:pt x="62" y="1174"/>
                </a:lnTo>
                <a:lnTo>
                  <a:pt x="38" y="1180"/>
                </a:lnTo>
                <a:lnTo>
                  <a:pt x="26" y="1166"/>
                </a:lnTo>
                <a:lnTo>
                  <a:pt x="14" y="1180"/>
                </a:lnTo>
                <a:lnTo>
                  <a:pt x="24" y="1212"/>
                </a:lnTo>
                <a:lnTo>
                  <a:pt x="46" y="1222"/>
                </a:lnTo>
                <a:lnTo>
                  <a:pt x="68" y="1204"/>
                </a:lnTo>
                <a:lnTo>
                  <a:pt x="90" y="1192"/>
                </a:lnTo>
                <a:lnTo>
                  <a:pt x="126" y="1196"/>
                </a:lnTo>
                <a:lnTo>
                  <a:pt x="118" y="1214"/>
                </a:lnTo>
                <a:lnTo>
                  <a:pt x="104" y="1222"/>
                </a:lnTo>
                <a:lnTo>
                  <a:pt x="94" y="1212"/>
                </a:lnTo>
                <a:lnTo>
                  <a:pt x="80" y="1222"/>
                </a:lnTo>
                <a:lnTo>
                  <a:pt x="56" y="1238"/>
                </a:lnTo>
                <a:lnTo>
                  <a:pt x="48" y="1246"/>
                </a:lnTo>
                <a:lnTo>
                  <a:pt x="68" y="1254"/>
                </a:lnTo>
                <a:lnTo>
                  <a:pt x="44" y="1282"/>
                </a:lnTo>
                <a:lnTo>
                  <a:pt x="18" y="1270"/>
                </a:lnTo>
                <a:lnTo>
                  <a:pt x="0" y="1270"/>
                </a:lnTo>
                <a:lnTo>
                  <a:pt x="4" y="1304"/>
                </a:lnTo>
                <a:lnTo>
                  <a:pt x="12" y="1316"/>
                </a:lnTo>
                <a:lnTo>
                  <a:pt x="40" y="1314"/>
                </a:lnTo>
                <a:lnTo>
                  <a:pt x="60" y="1298"/>
                </a:lnTo>
                <a:lnTo>
                  <a:pt x="80" y="1292"/>
                </a:lnTo>
                <a:lnTo>
                  <a:pt x="82" y="1312"/>
                </a:lnTo>
                <a:lnTo>
                  <a:pt x="62" y="1316"/>
                </a:lnTo>
                <a:lnTo>
                  <a:pt x="58" y="1336"/>
                </a:lnTo>
                <a:lnTo>
                  <a:pt x="50" y="1356"/>
                </a:lnTo>
                <a:lnTo>
                  <a:pt x="40" y="1380"/>
                </a:lnTo>
                <a:lnTo>
                  <a:pt x="38" y="1368"/>
                </a:lnTo>
                <a:lnTo>
                  <a:pt x="26" y="1350"/>
                </a:lnTo>
                <a:lnTo>
                  <a:pt x="12" y="1350"/>
                </a:lnTo>
                <a:lnTo>
                  <a:pt x="8" y="1382"/>
                </a:lnTo>
                <a:lnTo>
                  <a:pt x="12" y="1406"/>
                </a:lnTo>
                <a:lnTo>
                  <a:pt x="60" y="1446"/>
                </a:lnTo>
                <a:lnTo>
                  <a:pt x="70" y="1462"/>
                </a:lnTo>
                <a:lnTo>
                  <a:pt x="100" y="1476"/>
                </a:lnTo>
                <a:lnTo>
                  <a:pt x="144" y="1474"/>
                </a:lnTo>
                <a:lnTo>
                  <a:pt x="172" y="1464"/>
                </a:lnTo>
                <a:lnTo>
                  <a:pt x="218" y="1420"/>
                </a:lnTo>
                <a:lnTo>
                  <a:pt x="222" y="1410"/>
                </a:lnTo>
                <a:lnTo>
                  <a:pt x="238" y="1408"/>
                </a:lnTo>
                <a:lnTo>
                  <a:pt x="252" y="1382"/>
                </a:lnTo>
                <a:lnTo>
                  <a:pt x="278" y="1396"/>
                </a:lnTo>
                <a:lnTo>
                  <a:pt x="300" y="1382"/>
                </a:lnTo>
                <a:lnTo>
                  <a:pt x="306" y="1362"/>
                </a:lnTo>
                <a:lnTo>
                  <a:pt x="300" y="1340"/>
                </a:lnTo>
                <a:lnTo>
                  <a:pt x="302" y="1312"/>
                </a:lnTo>
                <a:lnTo>
                  <a:pt x="312" y="1302"/>
                </a:lnTo>
                <a:lnTo>
                  <a:pt x="306" y="1282"/>
                </a:lnTo>
                <a:lnTo>
                  <a:pt x="312" y="1274"/>
                </a:lnTo>
                <a:lnTo>
                  <a:pt x="328" y="1290"/>
                </a:lnTo>
                <a:lnTo>
                  <a:pt x="334" y="1364"/>
                </a:lnTo>
                <a:lnTo>
                  <a:pt x="346" y="1382"/>
                </a:lnTo>
                <a:lnTo>
                  <a:pt x="372" y="1398"/>
                </a:lnTo>
                <a:lnTo>
                  <a:pt x="370" y="1394"/>
                </a:lnTo>
                <a:lnTo>
                  <a:pt x="370" y="1394"/>
                </a:lnTo>
                <a:lnTo>
                  <a:pt x="388" y="1386"/>
                </a:lnTo>
                <a:lnTo>
                  <a:pt x="388" y="1386"/>
                </a:lnTo>
                <a:lnTo>
                  <a:pt x="388" y="1356"/>
                </a:lnTo>
                <a:lnTo>
                  <a:pt x="392" y="1310"/>
                </a:lnTo>
                <a:lnTo>
                  <a:pt x="392" y="1310"/>
                </a:lnTo>
                <a:lnTo>
                  <a:pt x="438" y="1274"/>
                </a:lnTo>
                <a:lnTo>
                  <a:pt x="438" y="1274"/>
                </a:lnTo>
                <a:lnTo>
                  <a:pt x="446" y="1206"/>
                </a:lnTo>
                <a:lnTo>
                  <a:pt x="446" y="1206"/>
                </a:lnTo>
                <a:lnTo>
                  <a:pt x="434" y="1188"/>
                </a:lnTo>
                <a:lnTo>
                  <a:pt x="426" y="1158"/>
                </a:lnTo>
                <a:lnTo>
                  <a:pt x="426" y="1158"/>
                </a:lnTo>
                <a:lnTo>
                  <a:pt x="460" y="1126"/>
                </a:lnTo>
                <a:lnTo>
                  <a:pt x="460" y="1126"/>
                </a:lnTo>
                <a:lnTo>
                  <a:pt x="462" y="1106"/>
                </a:lnTo>
                <a:lnTo>
                  <a:pt x="462" y="1106"/>
                </a:lnTo>
                <a:lnTo>
                  <a:pt x="432" y="1088"/>
                </a:lnTo>
                <a:lnTo>
                  <a:pt x="432" y="1088"/>
                </a:lnTo>
                <a:lnTo>
                  <a:pt x="450" y="1022"/>
                </a:lnTo>
                <a:lnTo>
                  <a:pt x="450" y="1022"/>
                </a:lnTo>
                <a:lnTo>
                  <a:pt x="450" y="980"/>
                </a:lnTo>
                <a:lnTo>
                  <a:pt x="450" y="980"/>
                </a:lnTo>
                <a:lnTo>
                  <a:pt x="468" y="976"/>
                </a:lnTo>
                <a:lnTo>
                  <a:pt x="468" y="976"/>
                </a:lnTo>
                <a:lnTo>
                  <a:pt x="478" y="866"/>
                </a:lnTo>
                <a:lnTo>
                  <a:pt x="506" y="830"/>
                </a:lnTo>
                <a:lnTo>
                  <a:pt x="506" y="830"/>
                </a:lnTo>
                <a:lnTo>
                  <a:pt x="558" y="832"/>
                </a:lnTo>
                <a:lnTo>
                  <a:pt x="558" y="832"/>
                </a:lnTo>
                <a:lnTo>
                  <a:pt x="570" y="818"/>
                </a:lnTo>
                <a:lnTo>
                  <a:pt x="570" y="818"/>
                </a:lnTo>
                <a:lnTo>
                  <a:pt x="574" y="796"/>
                </a:lnTo>
                <a:lnTo>
                  <a:pt x="574" y="796"/>
                </a:lnTo>
                <a:lnTo>
                  <a:pt x="546" y="794"/>
                </a:lnTo>
                <a:lnTo>
                  <a:pt x="544" y="768"/>
                </a:lnTo>
                <a:lnTo>
                  <a:pt x="544" y="768"/>
                </a:lnTo>
                <a:lnTo>
                  <a:pt x="570" y="752"/>
                </a:lnTo>
                <a:lnTo>
                  <a:pt x="570" y="752"/>
                </a:lnTo>
                <a:lnTo>
                  <a:pt x="578" y="736"/>
                </a:lnTo>
                <a:lnTo>
                  <a:pt x="578" y="736"/>
                </a:lnTo>
                <a:lnTo>
                  <a:pt x="606" y="650"/>
                </a:lnTo>
                <a:lnTo>
                  <a:pt x="612" y="602"/>
                </a:lnTo>
                <a:lnTo>
                  <a:pt x="612" y="602"/>
                </a:lnTo>
                <a:lnTo>
                  <a:pt x="612" y="590"/>
                </a:lnTo>
                <a:lnTo>
                  <a:pt x="612" y="590"/>
                </a:lnTo>
                <a:lnTo>
                  <a:pt x="630" y="584"/>
                </a:lnTo>
                <a:lnTo>
                  <a:pt x="630" y="584"/>
                </a:lnTo>
                <a:lnTo>
                  <a:pt x="658" y="564"/>
                </a:lnTo>
                <a:lnTo>
                  <a:pt x="658" y="564"/>
                </a:lnTo>
                <a:lnTo>
                  <a:pt x="704" y="496"/>
                </a:lnTo>
                <a:lnTo>
                  <a:pt x="704" y="496"/>
                </a:lnTo>
                <a:lnTo>
                  <a:pt x="710" y="468"/>
                </a:lnTo>
                <a:lnTo>
                  <a:pt x="710" y="468"/>
                </a:lnTo>
                <a:lnTo>
                  <a:pt x="698" y="458"/>
                </a:lnTo>
                <a:lnTo>
                  <a:pt x="704" y="444"/>
                </a:lnTo>
                <a:lnTo>
                  <a:pt x="704" y="444"/>
                </a:lnTo>
                <a:lnTo>
                  <a:pt x="726" y="430"/>
                </a:lnTo>
                <a:lnTo>
                  <a:pt x="726" y="430"/>
                </a:lnTo>
                <a:lnTo>
                  <a:pt x="732" y="386"/>
                </a:lnTo>
                <a:lnTo>
                  <a:pt x="732" y="386"/>
                </a:lnTo>
                <a:lnTo>
                  <a:pt x="774" y="386"/>
                </a:lnTo>
                <a:lnTo>
                  <a:pt x="774" y="386"/>
                </a:lnTo>
                <a:lnTo>
                  <a:pt x="800" y="320"/>
                </a:lnTo>
                <a:lnTo>
                  <a:pt x="800" y="320"/>
                </a:lnTo>
                <a:lnTo>
                  <a:pt x="878" y="334"/>
                </a:lnTo>
                <a:lnTo>
                  <a:pt x="878" y="334"/>
                </a:lnTo>
                <a:lnTo>
                  <a:pt x="878" y="260"/>
                </a:lnTo>
                <a:lnTo>
                  <a:pt x="878" y="260"/>
                </a:lnTo>
                <a:lnTo>
                  <a:pt x="902" y="254"/>
                </a:lnTo>
                <a:lnTo>
                  <a:pt x="902" y="254"/>
                </a:lnTo>
                <a:lnTo>
                  <a:pt x="912" y="230"/>
                </a:lnTo>
                <a:lnTo>
                  <a:pt x="956" y="236"/>
                </a:lnTo>
                <a:lnTo>
                  <a:pt x="956" y="236"/>
                </a:lnTo>
                <a:lnTo>
                  <a:pt x="958" y="262"/>
                </a:lnTo>
                <a:lnTo>
                  <a:pt x="958" y="262"/>
                </a:lnTo>
                <a:lnTo>
                  <a:pt x="1004" y="292"/>
                </a:lnTo>
                <a:lnTo>
                  <a:pt x="1004" y="292"/>
                </a:lnTo>
                <a:lnTo>
                  <a:pt x="1040" y="282"/>
                </a:lnTo>
                <a:lnTo>
                  <a:pt x="1040" y="282"/>
                </a:lnTo>
                <a:lnTo>
                  <a:pt x="1068" y="308"/>
                </a:lnTo>
                <a:lnTo>
                  <a:pt x="1068" y="308"/>
                </a:lnTo>
                <a:lnTo>
                  <a:pt x="1086" y="310"/>
                </a:lnTo>
                <a:lnTo>
                  <a:pt x="1086" y="310"/>
                </a:lnTo>
                <a:lnTo>
                  <a:pt x="1110" y="232"/>
                </a:lnTo>
                <a:lnTo>
                  <a:pt x="1110" y="232"/>
                </a:lnTo>
                <a:lnTo>
                  <a:pt x="1102" y="204"/>
                </a:lnTo>
                <a:lnTo>
                  <a:pt x="1130" y="150"/>
                </a:lnTo>
                <a:lnTo>
                  <a:pt x="1130" y="150"/>
                </a:lnTo>
                <a:lnTo>
                  <a:pt x="1158" y="150"/>
                </a:lnTo>
                <a:lnTo>
                  <a:pt x="1158" y="150"/>
                </a:lnTo>
                <a:lnTo>
                  <a:pt x="1186" y="122"/>
                </a:lnTo>
                <a:lnTo>
                  <a:pt x="1188" y="120"/>
                </a:lnTo>
                <a:lnTo>
                  <a:pt x="1238" y="162"/>
                </a:lnTo>
                <a:lnTo>
                  <a:pt x="1238" y="164"/>
                </a:lnTo>
                <a:lnTo>
                  <a:pt x="1238" y="164"/>
                </a:lnTo>
                <a:lnTo>
                  <a:pt x="1234" y="186"/>
                </a:lnTo>
                <a:lnTo>
                  <a:pt x="1234" y="186"/>
                </a:lnTo>
                <a:lnTo>
                  <a:pt x="1222" y="234"/>
                </a:lnTo>
                <a:lnTo>
                  <a:pt x="1222" y="234"/>
                </a:lnTo>
                <a:lnTo>
                  <a:pt x="1230" y="238"/>
                </a:lnTo>
                <a:lnTo>
                  <a:pt x="1230" y="238"/>
                </a:lnTo>
                <a:lnTo>
                  <a:pt x="1242" y="230"/>
                </a:lnTo>
                <a:lnTo>
                  <a:pt x="1242" y="230"/>
                </a:lnTo>
                <a:lnTo>
                  <a:pt x="1250" y="184"/>
                </a:lnTo>
                <a:lnTo>
                  <a:pt x="1278" y="160"/>
                </a:lnTo>
                <a:lnTo>
                  <a:pt x="1278" y="160"/>
                </a:lnTo>
                <a:lnTo>
                  <a:pt x="1292" y="162"/>
                </a:lnTo>
                <a:lnTo>
                  <a:pt x="1292" y="162"/>
                </a:lnTo>
                <a:lnTo>
                  <a:pt x="1292" y="148"/>
                </a:lnTo>
                <a:lnTo>
                  <a:pt x="1294" y="144"/>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2" name="Freeform 98"/>
          <p:cNvSpPr>
            <a:spLocks/>
          </p:cNvSpPr>
          <p:nvPr/>
        </p:nvSpPr>
        <p:spPr bwMode="auto">
          <a:xfrm>
            <a:off x="4694238" y="3459523"/>
            <a:ext cx="158750" cy="160727"/>
          </a:xfrm>
          <a:custGeom>
            <a:avLst/>
            <a:gdLst/>
            <a:ahLst/>
            <a:cxnLst>
              <a:cxn ang="0">
                <a:pos x="96" y="10"/>
              </a:cxn>
              <a:cxn ang="0">
                <a:pos x="82" y="0"/>
              </a:cxn>
              <a:cxn ang="0">
                <a:pos x="72" y="4"/>
              </a:cxn>
              <a:cxn ang="0">
                <a:pos x="72" y="34"/>
              </a:cxn>
              <a:cxn ang="0">
                <a:pos x="64" y="40"/>
              </a:cxn>
              <a:cxn ang="0">
                <a:pos x="64" y="8"/>
              </a:cxn>
              <a:cxn ang="0">
                <a:pos x="56" y="6"/>
              </a:cxn>
              <a:cxn ang="0">
                <a:pos x="54" y="42"/>
              </a:cxn>
              <a:cxn ang="0">
                <a:pos x="46" y="42"/>
              </a:cxn>
              <a:cxn ang="0">
                <a:pos x="46" y="18"/>
              </a:cxn>
              <a:cxn ang="0">
                <a:pos x="42" y="10"/>
              </a:cxn>
              <a:cxn ang="0">
                <a:pos x="32" y="2"/>
              </a:cxn>
              <a:cxn ang="0">
                <a:pos x="16" y="2"/>
              </a:cxn>
              <a:cxn ang="0">
                <a:pos x="20" y="16"/>
              </a:cxn>
              <a:cxn ang="0">
                <a:pos x="10" y="26"/>
              </a:cxn>
              <a:cxn ang="0">
                <a:pos x="0" y="52"/>
              </a:cxn>
              <a:cxn ang="0">
                <a:pos x="4" y="80"/>
              </a:cxn>
              <a:cxn ang="0">
                <a:pos x="24" y="92"/>
              </a:cxn>
              <a:cxn ang="0">
                <a:pos x="40" y="96"/>
              </a:cxn>
              <a:cxn ang="0">
                <a:pos x="40" y="116"/>
              </a:cxn>
              <a:cxn ang="0">
                <a:pos x="50" y="124"/>
              </a:cxn>
              <a:cxn ang="0">
                <a:pos x="66" y="122"/>
              </a:cxn>
              <a:cxn ang="0">
                <a:pos x="66" y="102"/>
              </a:cxn>
              <a:cxn ang="0">
                <a:pos x="74" y="96"/>
              </a:cxn>
              <a:cxn ang="0">
                <a:pos x="90" y="82"/>
              </a:cxn>
              <a:cxn ang="0">
                <a:pos x="88" y="68"/>
              </a:cxn>
              <a:cxn ang="0">
                <a:pos x="92" y="52"/>
              </a:cxn>
              <a:cxn ang="0">
                <a:pos x="104" y="28"/>
              </a:cxn>
              <a:cxn ang="0">
                <a:pos x="96" y="10"/>
              </a:cxn>
              <a:cxn ang="0">
                <a:pos x="96" y="10"/>
              </a:cxn>
            </a:cxnLst>
            <a:rect l="0" t="0" r="r" b="b"/>
            <a:pathLst>
              <a:path w="104" h="124">
                <a:moveTo>
                  <a:pt x="96" y="10"/>
                </a:moveTo>
                <a:lnTo>
                  <a:pt x="82" y="0"/>
                </a:lnTo>
                <a:lnTo>
                  <a:pt x="72" y="4"/>
                </a:lnTo>
                <a:lnTo>
                  <a:pt x="72" y="34"/>
                </a:lnTo>
                <a:lnTo>
                  <a:pt x="64" y="40"/>
                </a:lnTo>
                <a:lnTo>
                  <a:pt x="64" y="8"/>
                </a:lnTo>
                <a:lnTo>
                  <a:pt x="56" y="6"/>
                </a:lnTo>
                <a:lnTo>
                  <a:pt x="54" y="42"/>
                </a:lnTo>
                <a:lnTo>
                  <a:pt x="46" y="42"/>
                </a:lnTo>
                <a:lnTo>
                  <a:pt x="46" y="18"/>
                </a:lnTo>
                <a:lnTo>
                  <a:pt x="42" y="10"/>
                </a:lnTo>
                <a:lnTo>
                  <a:pt x="32" y="2"/>
                </a:lnTo>
                <a:lnTo>
                  <a:pt x="16" y="2"/>
                </a:lnTo>
                <a:lnTo>
                  <a:pt x="20" y="16"/>
                </a:lnTo>
                <a:lnTo>
                  <a:pt x="10" y="26"/>
                </a:lnTo>
                <a:lnTo>
                  <a:pt x="0" y="52"/>
                </a:lnTo>
                <a:lnTo>
                  <a:pt x="4" y="80"/>
                </a:lnTo>
                <a:lnTo>
                  <a:pt x="24" y="92"/>
                </a:lnTo>
                <a:lnTo>
                  <a:pt x="40" y="96"/>
                </a:lnTo>
                <a:lnTo>
                  <a:pt x="40" y="116"/>
                </a:lnTo>
                <a:lnTo>
                  <a:pt x="50" y="124"/>
                </a:lnTo>
                <a:lnTo>
                  <a:pt x="66" y="122"/>
                </a:lnTo>
                <a:lnTo>
                  <a:pt x="66" y="102"/>
                </a:lnTo>
                <a:lnTo>
                  <a:pt x="74" y="96"/>
                </a:lnTo>
                <a:lnTo>
                  <a:pt x="90" y="82"/>
                </a:lnTo>
                <a:lnTo>
                  <a:pt x="88" y="68"/>
                </a:lnTo>
                <a:lnTo>
                  <a:pt x="92" y="52"/>
                </a:lnTo>
                <a:lnTo>
                  <a:pt x="104" y="28"/>
                </a:lnTo>
                <a:lnTo>
                  <a:pt x="96" y="10"/>
                </a:lnTo>
                <a:lnTo>
                  <a:pt x="96" y="1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3" name="Freeform 99"/>
          <p:cNvSpPr>
            <a:spLocks/>
          </p:cNvSpPr>
          <p:nvPr/>
        </p:nvSpPr>
        <p:spPr bwMode="auto">
          <a:xfrm>
            <a:off x="4562475" y="3513614"/>
            <a:ext cx="128588" cy="123637"/>
          </a:xfrm>
          <a:custGeom>
            <a:avLst/>
            <a:gdLst/>
            <a:ahLst/>
            <a:cxnLst>
              <a:cxn ang="0">
                <a:pos x="52" y="88"/>
              </a:cxn>
              <a:cxn ang="0">
                <a:pos x="56" y="96"/>
              </a:cxn>
              <a:cxn ang="0">
                <a:pos x="68" y="90"/>
              </a:cxn>
              <a:cxn ang="0">
                <a:pos x="80" y="64"/>
              </a:cxn>
              <a:cxn ang="0">
                <a:pos x="84" y="50"/>
              </a:cxn>
              <a:cxn ang="0">
                <a:pos x="78" y="30"/>
              </a:cxn>
              <a:cxn ang="0">
                <a:pos x="68" y="20"/>
              </a:cxn>
              <a:cxn ang="0">
                <a:pos x="66" y="10"/>
              </a:cxn>
              <a:cxn ang="0">
                <a:pos x="54" y="6"/>
              </a:cxn>
              <a:cxn ang="0">
                <a:pos x="50" y="2"/>
              </a:cxn>
              <a:cxn ang="0">
                <a:pos x="26" y="0"/>
              </a:cxn>
              <a:cxn ang="0">
                <a:pos x="6" y="4"/>
              </a:cxn>
              <a:cxn ang="0">
                <a:pos x="0" y="16"/>
              </a:cxn>
              <a:cxn ang="0">
                <a:pos x="8" y="36"/>
              </a:cxn>
              <a:cxn ang="0">
                <a:pos x="36" y="58"/>
              </a:cxn>
              <a:cxn ang="0">
                <a:pos x="56" y="56"/>
              </a:cxn>
              <a:cxn ang="0">
                <a:pos x="64" y="52"/>
              </a:cxn>
              <a:cxn ang="0">
                <a:pos x="62" y="76"/>
              </a:cxn>
              <a:cxn ang="0">
                <a:pos x="52" y="88"/>
              </a:cxn>
              <a:cxn ang="0">
                <a:pos x="52" y="88"/>
              </a:cxn>
            </a:cxnLst>
            <a:rect l="0" t="0" r="r" b="b"/>
            <a:pathLst>
              <a:path w="84" h="96">
                <a:moveTo>
                  <a:pt x="52" y="88"/>
                </a:moveTo>
                <a:lnTo>
                  <a:pt x="56" y="96"/>
                </a:lnTo>
                <a:lnTo>
                  <a:pt x="68" y="90"/>
                </a:lnTo>
                <a:lnTo>
                  <a:pt x="80" y="64"/>
                </a:lnTo>
                <a:lnTo>
                  <a:pt x="84" y="50"/>
                </a:lnTo>
                <a:lnTo>
                  <a:pt x="78" y="30"/>
                </a:lnTo>
                <a:lnTo>
                  <a:pt x="68" y="20"/>
                </a:lnTo>
                <a:lnTo>
                  <a:pt x="66" y="10"/>
                </a:lnTo>
                <a:lnTo>
                  <a:pt x="54" y="6"/>
                </a:lnTo>
                <a:lnTo>
                  <a:pt x="50" y="2"/>
                </a:lnTo>
                <a:lnTo>
                  <a:pt x="26" y="0"/>
                </a:lnTo>
                <a:lnTo>
                  <a:pt x="6" y="4"/>
                </a:lnTo>
                <a:lnTo>
                  <a:pt x="0" y="16"/>
                </a:lnTo>
                <a:lnTo>
                  <a:pt x="8" y="36"/>
                </a:lnTo>
                <a:lnTo>
                  <a:pt x="36" y="58"/>
                </a:lnTo>
                <a:lnTo>
                  <a:pt x="56" y="56"/>
                </a:lnTo>
                <a:lnTo>
                  <a:pt x="64" y="52"/>
                </a:lnTo>
                <a:lnTo>
                  <a:pt x="62" y="76"/>
                </a:lnTo>
                <a:lnTo>
                  <a:pt x="52" y="88"/>
                </a:lnTo>
                <a:lnTo>
                  <a:pt x="52" y="8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4" name="Freeform 100"/>
          <p:cNvSpPr>
            <a:spLocks/>
          </p:cNvSpPr>
          <p:nvPr/>
        </p:nvSpPr>
        <p:spPr bwMode="auto">
          <a:xfrm>
            <a:off x="4400550" y="3192159"/>
            <a:ext cx="314325" cy="414182"/>
          </a:xfrm>
          <a:custGeom>
            <a:avLst/>
            <a:gdLst/>
            <a:ahLst/>
            <a:cxnLst>
              <a:cxn ang="0">
                <a:pos x="24" y="302"/>
              </a:cxn>
              <a:cxn ang="0">
                <a:pos x="24" y="302"/>
              </a:cxn>
              <a:cxn ang="0">
                <a:pos x="60" y="322"/>
              </a:cxn>
              <a:cxn ang="0">
                <a:pos x="60" y="322"/>
              </a:cxn>
              <a:cxn ang="0">
                <a:pos x="88" y="320"/>
              </a:cxn>
              <a:cxn ang="0">
                <a:pos x="90" y="314"/>
              </a:cxn>
              <a:cxn ang="0">
                <a:pos x="96" y="282"/>
              </a:cxn>
              <a:cxn ang="0">
                <a:pos x="94" y="242"/>
              </a:cxn>
              <a:cxn ang="0">
                <a:pos x="112" y="232"/>
              </a:cxn>
              <a:cxn ang="0">
                <a:pos x="142" y="208"/>
              </a:cxn>
              <a:cxn ang="0">
                <a:pos x="148" y="194"/>
              </a:cxn>
              <a:cxn ang="0">
                <a:pos x="146" y="176"/>
              </a:cxn>
              <a:cxn ang="0">
                <a:pos x="156" y="168"/>
              </a:cxn>
              <a:cxn ang="0">
                <a:pos x="168" y="182"/>
              </a:cxn>
              <a:cxn ang="0">
                <a:pos x="184" y="184"/>
              </a:cxn>
              <a:cxn ang="0">
                <a:pos x="192" y="154"/>
              </a:cxn>
              <a:cxn ang="0">
                <a:pos x="164" y="138"/>
              </a:cxn>
              <a:cxn ang="0">
                <a:pos x="164" y="94"/>
              </a:cxn>
              <a:cxn ang="0">
                <a:pos x="138" y="86"/>
              </a:cxn>
              <a:cxn ang="0">
                <a:pos x="104" y="92"/>
              </a:cxn>
              <a:cxn ang="0">
                <a:pos x="96" y="98"/>
              </a:cxn>
              <a:cxn ang="0">
                <a:pos x="96" y="122"/>
              </a:cxn>
              <a:cxn ang="0">
                <a:pos x="84" y="122"/>
              </a:cxn>
              <a:cxn ang="0">
                <a:pos x="74" y="98"/>
              </a:cxn>
              <a:cxn ang="0">
                <a:pos x="66" y="98"/>
              </a:cxn>
              <a:cxn ang="0">
                <a:pos x="54" y="138"/>
              </a:cxn>
              <a:cxn ang="0">
                <a:pos x="44" y="126"/>
              </a:cxn>
              <a:cxn ang="0">
                <a:pos x="52" y="90"/>
              </a:cxn>
              <a:cxn ang="0">
                <a:pos x="84" y="74"/>
              </a:cxn>
              <a:cxn ang="0">
                <a:pos x="130" y="70"/>
              </a:cxn>
              <a:cxn ang="0">
                <a:pos x="174" y="80"/>
              </a:cxn>
              <a:cxn ang="0">
                <a:pos x="194" y="54"/>
              </a:cxn>
              <a:cxn ang="0">
                <a:pos x="190" y="18"/>
              </a:cxn>
              <a:cxn ang="0">
                <a:pos x="206" y="10"/>
              </a:cxn>
              <a:cxn ang="0">
                <a:pos x="204" y="0"/>
              </a:cxn>
              <a:cxn ang="0">
                <a:pos x="162" y="10"/>
              </a:cxn>
              <a:cxn ang="0">
                <a:pos x="144" y="16"/>
              </a:cxn>
              <a:cxn ang="0">
                <a:pos x="128" y="42"/>
              </a:cxn>
              <a:cxn ang="0">
                <a:pos x="98" y="50"/>
              </a:cxn>
              <a:cxn ang="0">
                <a:pos x="74" y="56"/>
              </a:cxn>
              <a:cxn ang="0">
                <a:pos x="30" y="86"/>
              </a:cxn>
              <a:cxn ang="0">
                <a:pos x="20" y="118"/>
              </a:cxn>
              <a:cxn ang="0">
                <a:pos x="10" y="160"/>
              </a:cxn>
              <a:cxn ang="0">
                <a:pos x="10" y="178"/>
              </a:cxn>
              <a:cxn ang="0">
                <a:pos x="20" y="186"/>
              </a:cxn>
              <a:cxn ang="0">
                <a:pos x="18" y="200"/>
              </a:cxn>
              <a:cxn ang="0">
                <a:pos x="0" y="210"/>
              </a:cxn>
              <a:cxn ang="0">
                <a:pos x="0" y="226"/>
              </a:cxn>
              <a:cxn ang="0">
                <a:pos x="10" y="224"/>
              </a:cxn>
              <a:cxn ang="0">
                <a:pos x="24" y="228"/>
              </a:cxn>
              <a:cxn ang="0">
                <a:pos x="20" y="240"/>
              </a:cxn>
              <a:cxn ang="0">
                <a:pos x="30" y="256"/>
              </a:cxn>
              <a:cxn ang="0">
                <a:pos x="24" y="272"/>
              </a:cxn>
              <a:cxn ang="0">
                <a:pos x="24" y="290"/>
              </a:cxn>
              <a:cxn ang="0">
                <a:pos x="24" y="302"/>
              </a:cxn>
              <a:cxn ang="0">
                <a:pos x="24" y="302"/>
              </a:cxn>
            </a:cxnLst>
            <a:rect l="0" t="0" r="r" b="b"/>
            <a:pathLst>
              <a:path w="206" h="322">
                <a:moveTo>
                  <a:pt x="24" y="302"/>
                </a:moveTo>
                <a:lnTo>
                  <a:pt x="24" y="302"/>
                </a:lnTo>
                <a:lnTo>
                  <a:pt x="60" y="322"/>
                </a:lnTo>
                <a:lnTo>
                  <a:pt x="60" y="322"/>
                </a:lnTo>
                <a:lnTo>
                  <a:pt x="88" y="320"/>
                </a:lnTo>
                <a:lnTo>
                  <a:pt x="90" y="314"/>
                </a:lnTo>
                <a:lnTo>
                  <a:pt x="96" y="282"/>
                </a:lnTo>
                <a:lnTo>
                  <a:pt x="94" y="242"/>
                </a:lnTo>
                <a:lnTo>
                  <a:pt x="112" y="232"/>
                </a:lnTo>
                <a:lnTo>
                  <a:pt x="142" y="208"/>
                </a:lnTo>
                <a:lnTo>
                  <a:pt x="148" y="194"/>
                </a:lnTo>
                <a:lnTo>
                  <a:pt x="146" y="176"/>
                </a:lnTo>
                <a:lnTo>
                  <a:pt x="156" y="168"/>
                </a:lnTo>
                <a:lnTo>
                  <a:pt x="168" y="182"/>
                </a:lnTo>
                <a:lnTo>
                  <a:pt x="184" y="184"/>
                </a:lnTo>
                <a:lnTo>
                  <a:pt x="192" y="154"/>
                </a:lnTo>
                <a:lnTo>
                  <a:pt x="164" y="138"/>
                </a:lnTo>
                <a:lnTo>
                  <a:pt x="164" y="94"/>
                </a:lnTo>
                <a:lnTo>
                  <a:pt x="138" y="86"/>
                </a:lnTo>
                <a:lnTo>
                  <a:pt x="104" y="92"/>
                </a:lnTo>
                <a:lnTo>
                  <a:pt x="96" y="98"/>
                </a:lnTo>
                <a:lnTo>
                  <a:pt x="96" y="122"/>
                </a:lnTo>
                <a:lnTo>
                  <a:pt x="84" y="122"/>
                </a:lnTo>
                <a:lnTo>
                  <a:pt x="74" y="98"/>
                </a:lnTo>
                <a:lnTo>
                  <a:pt x="66" y="98"/>
                </a:lnTo>
                <a:lnTo>
                  <a:pt x="54" y="138"/>
                </a:lnTo>
                <a:lnTo>
                  <a:pt x="44" y="126"/>
                </a:lnTo>
                <a:lnTo>
                  <a:pt x="52" y="90"/>
                </a:lnTo>
                <a:lnTo>
                  <a:pt x="84" y="74"/>
                </a:lnTo>
                <a:lnTo>
                  <a:pt x="130" y="70"/>
                </a:lnTo>
                <a:lnTo>
                  <a:pt x="174" y="80"/>
                </a:lnTo>
                <a:lnTo>
                  <a:pt x="194" y="54"/>
                </a:lnTo>
                <a:lnTo>
                  <a:pt x="190" y="18"/>
                </a:lnTo>
                <a:lnTo>
                  <a:pt x="206" y="10"/>
                </a:lnTo>
                <a:lnTo>
                  <a:pt x="204" y="0"/>
                </a:lnTo>
                <a:lnTo>
                  <a:pt x="162" y="10"/>
                </a:lnTo>
                <a:lnTo>
                  <a:pt x="144" y="16"/>
                </a:lnTo>
                <a:lnTo>
                  <a:pt x="128" y="42"/>
                </a:lnTo>
                <a:lnTo>
                  <a:pt x="98" y="50"/>
                </a:lnTo>
                <a:lnTo>
                  <a:pt x="74" y="56"/>
                </a:lnTo>
                <a:lnTo>
                  <a:pt x="30" y="86"/>
                </a:lnTo>
                <a:lnTo>
                  <a:pt x="20" y="118"/>
                </a:lnTo>
                <a:lnTo>
                  <a:pt x="10" y="160"/>
                </a:lnTo>
                <a:lnTo>
                  <a:pt x="10" y="178"/>
                </a:lnTo>
                <a:lnTo>
                  <a:pt x="20" y="186"/>
                </a:lnTo>
                <a:lnTo>
                  <a:pt x="18" y="200"/>
                </a:lnTo>
                <a:lnTo>
                  <a:pt x="0" y="210"/>
                </a:lnTo>
                <a:lnTo>
                  <a:pt x="0" y="226"/>
                </a:lnTo>
                <a:lnTo>
                  <a:pt x="10" y="224"/>
                </a:lnTo>
                <a:lnTo>
                  <a:pt x="24" y="228"/>
                </a:lnTo>
                <a:lnTo>
                  <a:pt x="20" y="240"/>
                </a:lnTo>
                <a:lnTo>
                  <a:pt x="30" y="256"/>
                </a:lnTo>
                <a:lnTo>
                  <a:pt x="24" y="272"/>
                </a:lnTo>
                <a:lnTo>
                  <a:pt x="24" y="290"/>
                </a:lnTo>
                <a:lnTo>
                  <a:pt x="24" y="302"/>
                </a:lnTo>
                <a:lnTo>
                  <a:pt x="24" y="302"/>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5" name="Freeform 101"/>
          <p:cNvSpPr>
            <a:spLocks/>
          </p:cNvSpPr>
          <p:nvPr/>
        </p:nvSpPr>
        <p:spPr bwMode="auto">
          <a:xfrm>
            <a:off x="4038600" y="3563069"/>
            <a:ext cx="987425" cy="1171456"/>
          </a:xfrm>
          <a:custGeom>
            <a:avLst/>
            <a:gdLst/>
            <a:ahLst/>
            <a:cxnLst>
              <a:cxn ang="0">
                <a:pos x="254" y="26"/>
              </a:cxn>
              <a:cxn ang="0">
                <a:pos x="234" y="40"/>
              </a:cxn>
              <a:cxn ang="0">
                <a:pos x="272" y="62"/>
              </a:cxn>
              <a:cxn ang="0">
                <a:pos x="266" y="104"/>
              </a:cxn>
              <a:cxn ang="0">
                <a:pos x="272" y="128"/>
              </a:cxn>
              <a:cxn ang="0">
                <a:pos x="260" y="144"/>
              </a:cxn>
              <a:cxn ang="0">
                <a:pos x="228" y="182"/>
              </a:cxn>
              <a:cxn ang="0">
                <a:pos x="192" y="190"/>
              </a:cxn>
              <a:cxn ang="0">
                <a:pos x="176" y="144"/>
              </a:cxn>
              <a:cxn ang="0">
                <a:pos x="124" y="170"/>
              </a:cxn>
              <a:cxn ang="0">
                <a:pos x="136" y="206"/>
              </a:cxn>
              <a:cxn ang="0">
                <a:pos x="80" y="260"/>
              </a:cxn>
              <a:cxn ang="0">
                <a:pos x="86" y="324"/>
              </a:cxn>
              <a:cxn ang="0">
                <a:pos x="24" y="348"/>
              </a:cxn>
              <a:cxn ang="0">
                <a:pos x="4" y="426"/>
              </a:cxn>
              <a:cxn ang="0">
                <a:pos x="6" y="478"/>
              </a:cxn>
              <a:cxn ang="0">
                <a:pos x="0" y="534"/>
              </a:cxn>
              <a:cxn ang="0">
                <a:pos x="20" y="580"/>
              </a:cxn>
              <a:cxn ang="0">
                <a:pos x="12" y="644"/>
              </a:cxn>
              <a:cxn ang="0">
                <a:pos x="60" y="652"/>
              </a:cxn>
              <a:cxn ang="0">
                <a:pos x="118" y="704"/>
              </a:cxn>
              <a:cxn ang="0">
                <a:pos x="62" y="792"/>
              </a:cxn>
              <a:cxn ang="0">
                <a:pos x="84" y="852"/>
              </a:cxn>
              <a:cxn ang="0">
                <a:pos x="132" y="824"/>
              </a:cxn>
              <a:cxn ang="0">
                <a:pos x="176" y="854"/>
              </a:cxn>
              <a:cxn ang="0">
                <a:pos x="226" y="862"/>
              </a:cxn>
              <a:cxn ang="0">
                <a:pos x="242" y="894"/>
              </a:cxn>
              <a:cxn ang="0">
                <a:pos x="270" y="900"/>
              </a:cxn>
              <a:cxn ang="0">
                <a:pos x="324" y="896"/>
              </a:cxn>
              <a:cxn ang="0">
                <a:pos x="374" y="890"/>
              </a:cxn>
              <a:cxn ang="0">
                <a:pos x="448" y="882"/>
              </a:cxn>
              <a:cxn ang="0">
                <a:pos x="476" y="896"/>
              </a:cxn>
              <a:cxn ang="0">
                <a:pos x="510" y="798"/>
              </a:cxn>
              <a:cxn ang="0">
                <a:pos x="546" y="774"/>
              </a:cxn>
              <a:cxn ang="0">
                <a:pos x="514" y="744"/>
              </a:cxn>
              <a:cxn ang="0">
                <a:pos x="462" y="672"/>
              </a:cxn>
              <a:cxn ang="0">
                <a:pos x="432" y="590"/>
              </a:cxn>
              <a:cxn ang="0">
                <a:pos x="458" y="578"/>
              </a:cxn>
              <a:cxn ang="0">
                <a:pos x="480" y="560"/>
              </a:cxn>
              <a:cxn ang="0">
                <a:pos x="520" y="540"/>
              </a:cxn>
              <a:cxn ang="0">
                <a:pos x="554" y="526"/>
              </a:cxn>
              <a:cxn ang="0">
                <a:pos x="600" y="520"/>
              </a:cxn>
              <a:cxn ang="0">
                <a:pos x="640" y="490"/>
              </a:cxn>
              <a:cxn ang="0">
                <a:pos x="628" y="454"/>
              </a:cxn>
              <a:cxn ang="0">
                <a:pos x="628" y="428"/>
              </a:cxn>
              <a:cxn ang="0">
                <a:pos x="640" y="386"/>
              </a:cxn>
              <a:cxn ang="0">
                <a:pos x="638" y="348"/>
              </a:cxn>
              <a:cxn ang="0">
                <a:pos x="608" y="278"/>
              </a:cxn>
              <a:cxn ang="0">
                <a:pos x="618" y="260"/>
              </a:cxn>
              <a:cxn ang="0">
                <a:pos x="614" y="216"/>
              </a:cxn>
              <a:cxn ang="0">
                <a:pos x="566" y="146"/>
              </a:cxn>
              <a:cxn ang="0">
                <a:pos x="490" y="128"/>
              </a:cxn>
              <a:cxn ang="0">
                <a:pos x="398" y="156"/>
              </a:cxn>
              <a:cxn ang="0">
                <a:pos x="386" y="112"/>
              </a:cxn>
              <a:cxn ang="0">
                <a:pos x="326" y="38"/>
              </a:cxn>
            </a:cxnLst>
            <a:rect l="0" t="0" r="r" b="b"/>
            <a:pathLst>
              <a:path w="648" h="908">
                <a:moveTo>
                  <a:pt x="326" y="38"/>
                </a:moveTo>
                <a:lnTo>
                  <a:pt x="298" y="40"/>
                </a:lnTo>
                <a:lnTo>
                  <a:pt x="258" y="20"/>
                </a:lnTo>
                <a:lnTo>
                  <a:pt x="254" y="26"/>
                </a:lnTo>
                <a:lnTo>
                  <a:pt x="250" y="14"/>
                </a:lnTo>
                <a:lnTo>
                  <a:pt x="244" y="0"/>
                </a:lnTo>
                <a:lnTo>
                  <a:pt x="238" y="14"/>
                </a:lnTo>
                <a:lnTo>
                  <a:pt x="234" y="40"/>
                </a:lnTo>
                <a:lnTo>
                  <a:pt x="244" y="30"/>
                </a:lnTo>
                <a:lnTo>
                  <a:pt x="258" y="42"/>
                </a:lnTo>
                <a:lnTo>
                  <a:pt x="262" y="56"/>
                </a:lnTo>
                <a:lnTo>
                  <a:pt x="272" y="62"/>
                </a:lnTo>
                <a:lnTo>
                  <a:pt x="268" y="78"/>
                </a:lnTo>
                <a:lnTo>
                  <a:pt x="248" y="82"/>
                </a:lnTo>
                <a:lnTo>
                  <a:pt x="248" y="94"/>
                </a:lnTo>
                <a:lnTo>
                  <a:pt x="266" y="104"/>
                </a:lnTo>
                <a:lnTo>
                  <a:pt x="266" y="110"/>
                </a:lnTo>
                <a:lnTo>
                  <a:pt x="250" y="112"/>
                </a:lnTo>
                <a:lnTo>
                  <a:pt x="252" y="120"/>
                </a:lnTo>
                <a:lnTo>
                  <a:pt x="272" y="128"/>
                </a:lnTo>
                <a:lnTo>
                  <a:pt x="282" y="136"/>
                </a:lnTo>
                <a:lnTo>
                  <a:pt x="294" y="142"/>
                </a:lnTo>
                <a:lnTo>
                  <a:pt x="290" y="150"/>
                </a:lnTo>
                <a:lnTo>
                  <a:pt x="260" y="144"/>
                </a:lnTo>
                <a:lnTo>
                  <a:pt x="244" y="140"/>
                </a:lnTo>
                <a:lnTo>
                  <a:pt x="232" y="152"/>
                </a:lnTo>
                <a:lnTo>
                  <a:pt x="224" y="166"/>
                </a:lnTo>
                <a:lnTo>
                  <a:pt x="228" y="182"/>
                </a:lnTo>
                <a:lnTo>
                  <a:pt x="222" y="188"/>
                </a:lnTo>
                <a:lnTo>
                  <a:pt x="214" y="176"/>
                </a:lnTo>
                <a:lnTo>
                  <a:pt x="206" y="192"/>
                </a:lnTo>
                <a:lnTo>
                  <a:pt x="192" y="190"/>
                </a:lnTo>
                <a:lnTo>
                  <a:pt x="194" y="172"/>
                </a:lnTo>
                <a:lnTo>
                  <a:pt x="200" y="156"/>
                </a:lnTo>
                <a:lnTo>
                  <a:pt x="192" y="140"/>
                </a:lnTo>
                <a:lnTo>
                  <a:pt x="176" y="144"/>
                </a:lnTo>
                <a:lnTo>
                  <a:pt x="146" y="138"/>
                </a:lnTo>
                <a:lnTo>
                  <a:pt x="142" y="146"/>
                </a:lnTo>
                <a:lnTo>
                  <a:pt x="132" y="156"/>
                </a:lnTo>
                <a:lnTo>
                  <a:pt x="124" y="170"/>
                </a:lnTo>
                <a:lnTo>
                  <a:pt x="132" y="184"/>
                </a:lnTo>
                <a:lnTo>
                  <a:pt x="128" y="196"/>
                </a:lnTo>
                <a:lnTo>
                  <a:pt x="130" y="194"/>
                </a:lnTo>
                <a:lnTo>
                  <a:pt x="136" y="206"/>
                </a:lnTo>
                <a:lnTo>
                  <a:pt x="126" y="232"/>
                </a:lnTo>
                <a:lnTo>
                  <a:pt x="106" y="260"/>
                </a:lnTo>
                <a:lnTo>
                  <a:pt x="106" y="260"/>
                </a:lnTo>
                <a:lnTo>
                  <a:pt x="80" y="260"/>
                </a:lnTo>
                <a:lnTo>
                  <a:pt x="80" y="276"/>
                </a:lnTo>
                <a:lnTo>
                  <a:pt x="80" y="276"/>
                </a:lnTo>
                <a:lnTo>
                  <a:pt x="104" y="278"/>
                </a:lnTo>
                <a:lnTo>
                  <a:pt x="86" y="324"/>
                </a:lnTo>
                <a:lnTo>
                  <a:pt x="66" y="346"/>
                </a:lnTo>
                <a:lnTo>
                  <a:pt x="66" y="346"/>
                </a:lnTo>
                <a:lnTo>
                  <a:pt x="24" y="348"/>
                </a:lnTo>
                <a:lnTo>
                  <a:pt x="24" y="348"/>
                </a:lnTo>
                <a:lnTo>
                  <a:pt x="30" y="374"/>
                </a:lnTo>
                <a:lnTo>
                  <a:pt x="30" y="414"/>
                </a:lnTo>
                <a:lnTo>
                  <a:pt x="30" y="414"/>
                </a:lnTo>
                <a:lnTo>
                  <a:pt x="4" y="426"/>
                </a:lnTo>
                <a:lnTo>
                  <a:pt x="4" y="426"/>
                </a:lnTo>
                <a:lnTo>
                  <a:pt x="8" y="448"/>
                </a:lnTo>
                <a:lnTo>
                  <a:pt x="8" y="448"/>
                </a:lnTo>
                <a:lnTo>
                  <a:pt x="6" y="478"/>
                </a:lnTo>
                <a:lnTo>
                  <a:pt x="6" y="478"/>
                </a:lnTo>
                <a:lnTo>
                  <a:pt x="14" y="520"/>
                </a:lnTo>
                <a:lnTo>
                  <a:pt x="14" y="520"/>
                </a:lnTo>
                <a:lnTo>
                  <a:pt x="0" y="534"/>
                </a:lnTo>
                <a:lnTo>
                  <a:pt x="0" y="534"/>
                </a:lnTo>
                <a:lnTo>
                  <a:pt x="6" y="564"/>
                </a:lnTo>
                <a:lnTo>
                  <a:pt x="6" y="564"/>
                </a:lnTo>
                <a:lnTo>
                  <a:pt x="20" y="580"/>
                </a:lnTo>
                <a:lnTo>
                  <a:pt x="20" y="580"/>
                </a:lnTo>
                <a:lnTo>
                  <a:pt x="0" y="608"/>
                </a:lnTo>
                <a:lnTo>
                  <a:pt x="0" y="608"/>
                </a:lnTo>
                <a:lnTo>
                  <a:pt x="12" y="644"/>
                </a:lnTo>
                <a:lnTo>
                  <a:pt x="12" y="644"/>
                </a:lnTo>
                <a:lnTo>
                  <a:pt x="34" y="644"/>
                </a:lnTo>
                <a:lnTo>
                  <a:pt x="60" y="652"/>
                </a:lnTo>
                <a:lnTo>
                  <a:pt x="60" y="652"/>
                </a:lnTo>
                <a:lnTo>
                  <a:pt x="64" y="664"/>
                </a:lnTo>
                <a:lnTo>
                  <a:pt x="64" y="664"/>
                </a:lnTo>
                <a:lnTo>
                  <a:pt x="78" y="668"/>
                </a:lnTo>
                <a:lnTo>
                  <a:pt x="118" y="704"/>
                </a:lnTo>
                <a:lnTo>
                  <a:pt x="118" y="704"/>
                </a:lnTo>
                <a:lnTo>
                  <a:pt x="86" y="734"/>
                </a:lnTo>
                <a:lnTo>
                  <a:pt x="86" y="734"/>
                </a:lnTo>
                <a:lnTo>
                  <a:pt x="62" y="792"/>
                </a:lnTo>
                <a:lnTo>
                  <a:pt x="62" y="792"/>
                </a:lnTo>
                <a:lnTo>
                  <a:pt x="54" y="850"/>
                </a:lnTo>
                <a:lnTo>
                  <a:pt x="54" y="850"/>
                </a:lnTo>
                <a:lnTo>
                  <a:pt x="84" y="852"/>
                </a:lnTo>
                <a:lnTo>
                  <a:pt x="84" y="852"/>
                </a:lnTo>
                <a:lnTo>
                  <a:pt x="110" y="848"/>
                </a:lnTo>
                <a:lnTo>
                  <a:pt x="110" y="848"/>
                </a:lnTo>
                <a:lnTo>
                  <a:pt x="132" y="824"/>
                </a:lnTo>
                <a:lnTo>
                  <a:pt x="132" y="824"/>
                </a:lnTo>
                <a:lnTo>
                  <a:pt x="146" y="838"/>
                </a:lnTo>
                <a:lnTo>
                  <a:pt x="146" y="838"/>
                </a:lnTo>
                <a:lnTo>
                  <a:pt x="176" y="854"/>
                </a:lnTo>
                <a:lnTo>
                  <a:pt x="176" y="854"/>
                </a:lnTo>
                <a:lnTo>
                  <a:pt x="204" y="874"/>
                </a:lnTo>
                <a:lnTo>
                  <a:pt x="204" y="874"/>
                </a:lnTo>
                <a:lnTo>
                  <a:pt x="226" y="862"/>
                </a:lnTo>
                <a:lnTo>
                  <a:pt x="238" y="870"/>
                </a:lnTo>
                <a:lnTo>
                  <a:pt x="238" y="870"/>
                </a:lnTo>
                <a:lnTo>
                  <a:pt x="242" y="894"/>
                </a:lnTo>
                <a:lnTo>
                  <a:pt x="242" y="894"/>
                </a:lnTo>
                <a:lnTo>
                  <a:pt x="254" y="908"/>
                </a:lnTo>
                <a:lnTo>
                  <a:pt x="254" y="908"/>
                </a:lnTo>
                <a:lnTo>
                  <a:pt x="270" y="900"/>
                </a:lnTo>
                <a:lnTo>
                  <a:pt x="270" y="900"/>
                </a:lnTo>
                <a:lnTo>
                  <a:pt x="278" y="876"/>
                </a:lnTo>
                <a:lnTo>
                  <a:pt x="304" y="880"/>
                </a:lnTo>
                <a:lnTo>
                  <a:pt x="304" y="880"/>
                </a:lnTo>
                <a:lnTo>
                  <a:pt x="324" y="896"/>
                </a:lnTo>
                <a:lnTo>
                  <a:pt x="324" y="896"/>
                </a:lnTo>
                <a:lnTo>
                  <a:pt x="354" y="888"/>
                </a:lnTo>
                <a:lnTo>
                  <a:pt x="354" y="888"/>
                </a:lnTo>
                <a:lnTo>
                  <a:pt x="374" y="890"/>
                </a:lnTo>
                <a:lnTo>
                  <a:pt x="374" y="890"/>
                </a:lnTo>
                <a:lnTo>
                  <a:pt x="416" y="870"/>
                </a:lnTo>
                <a:lnTo>
                  <a:pt x="448" y="882"/>
                </a:lnTo>
                <a:lnTo>
                  <a:pt x="448" y="882"/>
                </a:lnTo>
                <a:lnTo>
                  <a:pt x="460" y="894"/>
                </a:lnTo>
                <a:lnTo>
                  <a:pt x="460" y="894"/>
                </a:lnTo>
                <a:lnTo>
                  <a:pt x="476" y="896"/>
                </a:lnTo>
                <a:lnTo>
                  <a:pt x="476" y="896"/>
                </a:lnTo>
                <a:lnTo>
                  <a:pt x="474" y="866"/>
                </a:lnTo>
                <a:lnTo>
                  <a:pt x="468" y="846"/>
                </a:lnTo>
                <a:lnTo>
                  <a:pt x="470" y="824"/>
                </a:lnTo>
                <a:lnTo>
                  <a:pt x="510" y="798"/>
                </a:lnTo>
                <a:lnTo>
                  <a:pt x="510" y="798"/>
                </a:lnTo>
                <a:lnTo>
                  <a:pt x="534" y="796"/>
                </a:lnTo>
                <a:lnTo>
                  <a:pt x="534" y="796"/>
                </a:lnTo>
                <a:lnTo>
                  <a:pt x="546" y="774"/>
                </a:lnTo>
                <a:lnTo>
                  <a:pt x="546" y="774"/>
                </a:lnTo>
                <a:lnTo>
                  <a:pt x="540" y="768"/>
                </a:lnTo>
                <a:lnTo>
                  <a:pt x="514" y="744"/>
                </a:lnTo>
                <a:lnTo>
                  <a:pt x="514" y="744"/>
                </a:lnTo>
                <a:lnTo>
                  <a:pt x="506" y="708"/>
                </a:lnTo>
                <a:lnTo>
                  <a:pt x="506" y="708"/>
                </a:lnTo>
                <a:lnTo>
                  <a:pt x="462" y="672"/>
                </a:lnTo>
                <a:lnTo>
                  <a:pt x="462" y="672"/>
                </a:lnTo>
                <a:lnTo>
                  <a:pt x="462" y="628"/>
                </a:lnTo>
                <a:lnTo>
                  <a:pt x="462" y="628"/>
                </a:lnTo>
                <a:lnTo>
                  <a:pt x="446" y="614"/>
                </a:lnTo>
                <a:lnTo>
                  <a:pt x="432" y="590"/>
                </a:lnTo>
                <a:lnTo>
                  <a:pt x="440" y="576"/>
                </a:lnTo>
                <a:lnTo>
                  <a:pt x="440" y="576"/>
                </a:lnTo>
                <a:lnTo>
                  <a:pt x="458" y="578"/>
                </a:lnTo>
                <a:lnTo>
                  <a:pt x="458" y="578"/>
                </a:lnTo>
                <a:lnTo>
                  <a:pt x="470" y="572"/>
                </a:lnTo>
                <a:lnTo>
                  <a:pt x="470" y="572"/>
                </a:lnTo>
                <a:lnTo>
                  <a:pt x="480" y="560"/>
                </a:lnTo>
                <a:lnTo>
                  <a:pt x="480" y="560"/>
                </a:lnTo>
                <a:lnTo>
                  <a:pt x="508" y="556"/>
                </a:lnTo>
                <a:lnTo>
                  <a:pt x="508" y="556"/>
                </a:lnTo>
                <a:lnTo>
                  <a:pt x="520" y="540"/>
                </a:lnTo>
                <a:lnTo>
                  <a:pt x="520" y="540"/>
                </a:lnTo>
                <a:lnTo>
                  <a:pt x="544" y="540"/>
                </a:lnTo>
                <a:lnTo>
                  <a:pt x="544" y="540"/>
                </a:lnTo>
                <a:lnTo>
                  <a:pt x="554" y="526"/>
                </a:lnTo>
                <a:lnTo>
                  <a:pt x="554" y="526"/>
                </a:lnTo>
                <a:lnTo>
                  <a:pt x="590" y="526"/>
                </a:lnTo>
                <a:lnTo>
                  <a:pt x="590" y="526"/>
                </a:lnTo>
                <a:lnTo>
                  <a:pt x="600" y="520"/>
                </a:lnTo>
                <a:lnTo>
                  <a:pt x="600" y="520"/>
                </a:lnTo>
                <a:lnTo>
                  <a:pt x="602" y="504"/>
                </a:lnTo>
                <a:lnTo>
                  <a:pt x="602" y="500"/>
                </a:lnTo>
                <a:lnTo>
                  <a:pt x="638" y="504"/>
                </a:lnTo>
                <a:lnTo>
                  <a:pt x="640" y="490"/>
                </a:lnTo>
                <a:lnTo>
                  <a:pt x="640" y="490"/>
                </a:lnTo>
                <a:lnTo>
                  <a:pt x="648" y="474"/>
                </a:lnTo>
                <a:lnTo>
                  <a:pt x="648" y="474"/>
                </a:lnTo>
                <a:lnTo>
                  <a:pt x="628" y="454"/>
                </a:lnTo>
                <a:lnTo>
                  <a:pt x="628" y="454"/>
                </a:lnTo>
                <a:lnTo>
                  <a:pt x="634" y="436"/>
                </a:lnTo>
                <a:lnTo>
                  <a:pt x="634" y="436"/>
                </a:lnTo>
                <a:lnTo>
                  <a:pt x="628" y="428"/>
                </a:lnTo>
                <a:lnTo>
                  <a:pt x="630" y="410"/>
                </a:lnTo>
                <a:lnTo>
                  <a:pt x="630" y="410"/>
                </a:lnTo>
                <a:lnTo>
                  <a:pt x="640" y="386"/>
                </a:lnTo>
                <a:lnTo>
                  <a:pt x="640" y="386"/>
                </a:lnTo>
                <a:lnTo>
                  <a:pt x="630" y="366"/>
                </a:lnTo>
                <a:lnTo>
                  <a:pt x="630" y="366"/>
                </a:lnTo>
                <a:lnTo>
                  <a:pt x="638" y="348"/>
                </a:lnTo>
                <a:lnTo>
                  <a:pt x="638" y="348"/>
                </a:lnTo>
                <a:lnTo>
                  <a:pt x="632" y="326"/>
                </a:lnTo>
                <a:lnTo>
                  <a:pt x="632" y="326"/>
                </a:lnTo>
                <a:lnTo>
                  <a:pt x="610" y="308"/>
                </a:lnTo>
                <a:lnTo>
                  <a:pt x="608" y="278"/>
                </a:lnTo>
                <a:lnTo>
                  <a:pt x="608" y="276"/>
                </a:lnTo>
                <a:lnTo>
                  <a:pt x="608" y="276"/>
                </a:lnTo>
                <a:lnTo>
                  <a:pt x="618" y="260"/>
                </a:lnTo>
                <a:lnTo>
                  <a:pt x="618" y="260"/>
                </a:lnTo>
                <a:lnTo>
                  <a:pt x="624" y="244"/>
                </a:lnTo>
                <a:lnTo>
                  <a:pt x="624" y="244"/>
                </a:lnTo>
                <a:lnTo>
                  <a:pt x="614" y="218"/>
                </a:lnTo>
                <a:lnTo>
                  <a:pt x="614" y="216"/>
                </a:lnTo>
                <a:lnTo>
                  <a:pt x="620" y="190"/>
                </a:lnTo>
                <a:lnTo>
                  <a:pt x="608" y="188"/>
                </a:lnTo>
                <a:lnTo>
                  <a:pt x="596" y="154"/>
                </a:lnTo>
                <a:lnTo>
                  <a:pt x="566" y="146"/>
                </a:lnTo>
                <a:lnTo>
                  <a:pt x="544" y="124"/>
                </a:lnTo>
                <a:lnTo>
                  <a:pt x="528" y="104"/>
                </a:lnTo>
                <a:lnTo>
                  <a:pt x="510" y="106"/>
                </a:lnTo>
                <a:lnTo>
                  <a:pt x="490" y="128"/>
                </a:lnTo>
                <a:lnTo>
                  <a:pt x="460" y="132"/>
                </a:lnTo>
                <a:lnTo>
                  <a:pt x="442" y="152"/>
                </a:lnTo>
                <a:lnTo>
                  <a:pt x="418" y="150"/>
                </a:lnTo>
                <a:lnTo>
                  <a:pt x="398" y="156"/>
                </a:lnTo>
                <a:lnTo>
                  <a:pt x="402" y="142"/>
                </a:lnTo>
                <a:lnTo>
                  <a:pt x="414" y="128"/>
                </a:lnTo>
                <a:lnTo>
                  <a:pt x="408" y="108"/>
                </a:lnTo>
                <a:lnTo>
                  <a:pt x="386" y="112"/>
                </a:lnTo>
                <a:lnTo>
                  <a:pt x="356" y="94"/>
                </a:lnTo>
                <a:lnTo>
                  <a:pt x="342" y="60"/>
                </a:lnTo>
                <a:lnTo>
                  <a:pt x="342" y="46"/>
                </a:lnTo>
                <a:lnTo>
                  <a:pt x="326" y="38"/>
                </a:lnTo>
                <a:lnTo>
                  <a:pt x="326" y="3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6" name="Freeform 102"/>
          <p:cNvSpPr>
            <a:spLocks/>
          </p:cNvSpPr>
          <p:nvPr/>
        </p:nvSpPr>
        <p:spPr bwMode="auto">
          <a:xfrm>
            <a:off x="3983038" y="4256979"/>
            <a:ext cx="73025" cy="85000"/>
          </a:xfrm>
          <a:custGeom>
            <a:avLst/>
            <a:gdLst/>
            <a:ahLst/>
            <a:cxnLst>
              <a:cxn ang="0">
                <a:pos x="30" y="0"/>
              </a:cxn>
              <a:cxn ang="0">
                <a:pos x="30" y="0"/>
              </a:cxn>
              <a:cxn ang="0">
                <a:pos x="8" y="14"/>
              </a:cxn>
              <a:cxn ang="0">
                <a:pos x="8" y="14"/>
              </a:cxn>
              <a:cxn ang="0">
                <a:pos x="0" y="32"/>
              </a:cxn>
              <a:cxn ang="0">
                <a:pos x="0" y="32"/>
              </a:cxn>
              <a:cxn ang="0">
                <a:pos x="4" y="58"/>
              </a:cxn>
              <a:cxn ang="0">
                <a:pos x="4" y="58"/>
              </a:cxn>
              <a:cxn ang="0">
                <a:pos x="10" y="58"/>
              </a:cxn>
              <a:cxn ang="0">
                <a:pos x="32" y="66"/>
              </a:cxn>
              <a:cxn ang="0">
                <a:pos x="32" y="66"/>
              </a:cxn>
              <a:cxn ang="0">
                <a:pos x="48" y="42"/>
              </a:cxn>
              <a:cxn ang="0">
                <a:pos x="48" y="42"/>
              </a:cxn>
              <a:cxn ang="0">
                <a:pos x="36" y="30"/>
              </a:cxn>
              <a:cxn ang="0">
                <a:pos x="30" y="0"/>
              </a:cxn>
              <a:cxn ang="0">
                <a:pos x="30" y="0"/>
              </a:cxn>
            </a:cxnLst>
            <a:rect l="0" t="0" r="r" b="b"/>
            <a:pathLst>
              <a:path w="48" h="66">
                <a:moveTo>
                  <a:pt x="30" y="0"/>
                </a:moveTo>
                <a:lnTo>
                  <a:pt x="30" y="0"/>
                </a:lnTo>
                <a:lnTo>
                  <a:pt x="8" y="14"/>
                </a:lnTo>
                <a:lnTo>
                  <a:pt x="8" y="14"/>
                </a:lnTo>
                <a:lnTo>
                  <a:pt x="0" y="32"/>
                </a:lnTo>
                <a:lnTo>
                  <a:pt x="0" y="32"/>
                </a:lnTo>
                <a:lnTo>
                  <a:pt x="4" y="58"/>
                </a:lnTo>
                <a:lnTo>
                  <a:pt x="4" y="58"/>
                </a:lnTo>
                <a:lnTo>
                  <a:pt x="10" y="58"/>
                </a:lnTo>
                <a:lnTo>
                  <a:pt x="32" y="66"/>
                </a:lnTo>
                <a:lnTo>
                  <a:pt x="32" y="66"/>
                </a:lnTo>
                <a:lnTo>
                  <a:pt x="48" y="42"/>
                </a:lnTo>
                <a:lnTo>
                  <a:pt x="48" y="42"/>
                </a:lnTo>
                <a:lnTo>
                  <a:pt x="36" y="30"/>
                </a:lnTo>
                <a:lnTo>
                  <a:pt x="30" y="0"/>
                </a:lnTo>
                <a:lnTo>
                  <a:pt x="30" y="0"/>
                </a:lnTo>
                <a:close/>
              </a:path>
            </a:pathLst>
          </a:custGeom>
          <a:solidFill>
            <a:schemeClr val="accent2"/>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67" name="Freeform 103"/>
          <p:cNvSpPr>
            <a:spLocks/>
          </p:cNvSpPr>
          <p:nvPr/>
        </p:nvSpPr>
        <p:spPr bwMode="auto">
          <a:xfrm>
            <a:off x="3732213" y="3785614"/>
            <a:ext cx="504825" cy="378637"/>
          </a:xfrm>
          <a:custGeom>
            <a:avLst/>
            <a:gdLst/>
            <a:ahLst/>
            <a:cxnLst>
              <a:cxn ang="0">
                <a:pos x="38" y="182"/>
              </a:cxn>
              <a:cxn ang="0">
                <a:pos x="62" y="198"/>
              </a:cxn>
              <a:cxn ang="0">
                <a:pos x="0" y="186"/>
              </a:cxn>
              <a:cxn ang="0">
                <a:pos x="4" y="198"/>
              </a:cxn>
              <a:cxn ang="0">
                <a:pos x="22" y="208"/>
              </a:cxn>
              <a:cxn ang="0">
                <a:pos x="48" y="212"/>
              </a:cxn>
              <a:cxn ang="0">
                <a:pos x="64" y="204"/>
              </a:cxn>
              <a:cxn ang="0">
                <a:pos x="86" y="196"/>
              </a:cxn>
              <a:cxn ang="0">
                <a:pos x="90" y="204"/>
              </a:cxn>
              <a:cxn ang="0">
                <a:pos x="96" y="214"/>
              </a:cxn>
              <a:cxn ang="0">
                <a:pos x="100" y="212"/>
              </a:cxn>
              <a:cxn ang="0">
                <a:pos x="128" y="198"/>
              </a:cxn>
              <a:cxn ang="0">
                <a:pos x="132" y="206"/>
              </a:cxn>
              <a:cxn ang="0">
                <a:pos x="146" y="200"/>
              </a:cxn>
              <a:cxn ang="0">
                <a:pos x="154" y="216"/>
              </a:cxn>
              <a:cxn ang="0">
                <a:pos x="182" y="228"/>
              </a:cxn>
              <a:cxn ang="0">
                <a:pos x="190" y="254"/>
              </a:cxn>
              <a:cxn ang="0">
                <a:pos x="178" y="286"/>
              </a:cxn>
              <a:cxn ang="0">
                <a:pos x="202" y="294"/>
              </a:cxn>
              <a:cxn ang="0">
                <a:pos x="204" y="278"/>
              </a:cxn>
              <a:cxn ang="0">
                <a:pos x="198" y="252"/>
              </a:cxn>
              <a:cxn ang="0">
                <a:pos x="224" y="238"/>
              </a:cxn>
              <a:cxn ang="0">
                <a:pos x="218" y="170"/>
              </a:cxn>
              <a:cxn ang="0">
                <a:pos x="266" y="168"/>
              </a:cxn>
              <a:cxn ang="0">
                <a:pos x="282" y="148"/>
              </a:cxn>
              <a:cxn ang="0">
                <a:pos x="296" y="110"/>
              </a:cxn>
              <a:cxn ang="0">
                <a:pos x="276" y="110"/>
              </a:cxn>
              <a:cxn ang="0">
                <a:pos x="276" y="82"/>
              </a:cxn>
              <a:cxn ang="0">
                <a:pos x="306" y="80"/>
              </a:cxn>
              <a:cxn ang="0">
                <a:pos x="322" y="56"/>
              </a:cxn>
              <a:cxn ang="0">
                <a:pos x="332" y="34"/>
              </a:cxn>
              <a:cxn ang="0">
                <a:pos x="330" y="24"/>
              </a:cxn>
              <a:cxn ang="0">
                <a:pos x="282" y="2"/>
              </a:cxn>
              <a:cxn ang="0">
                <a:pos x="238" y="0"/>
              </a:cxn>
              <a:cxn ang="0">
                <a:pos x="204" y="46"/>
              </a:cxn>
              <a:cxn ang="0">
                <a:pos x="216" y="74"/>
              </a:cxn>
              <a:cxn ang="0">
                <a:pos x="188" y="92"/>
              </a:cxn>
              <a:cxn ang="0">
                <a:pos x="158" y="88"/>
              </a:cxn>
              <a:cxn ang="0">
                <a:pos x="184" y="72"/>
              </a:cxn>
              <a:cxn ang="0">
                <a:pos x="176" y="36"/>
              </a:cxn>
              <a:cxn ang="0">
                <a:pos x="152" y="20"/>
              </a:cxn>
              <a:cxn ang="0">
                <a:pos x="138" y="76"/>
              </a:cxn>
              <a:cxn ang="0">
                <a:pos x="98" y="130"/>
              </a:cxn>
              <a:cxn ang="0">
                <a:pos x="38" y="164"/>
              </a:cxn>
              <a:cxn ang="0">
                <a:pos x="32" y="172"/>
              </a:cxn>
            </a:cxnLst>
            <a:rect l="0" t="0" r="r" b="b"/>
            <a:pathLst>
              <a:path w="332" h="294">
                <a:moveTo>
                  <a:pt x="32" y="172"/>
                </a:moveTo>
                <a:lnTo>
                  <a:pt x="38" y="182"/>
                </a:lnTo>
                <a:lnTo>
                  <a:pt x="66" y="186"/>
                </a:lnTo>
                <a:lnTo>
                  <a:pt x="62" y="198"/>
                </a:lnTo>
                <a:lnTo>
                  <a:pt x="24" y="186"/>
                </a:lnTo>
                <a:lnTo>
                  <a:pt x="0" y="186"/>
                </a:lnTo>
                <a:lnTo>
                  <a:pt x="0" y="186"/>
                </a:lnTo>
                <a:lnTo>
                  <a:pt x="4" y="198"/>
                </a:lnTo>
                <a:lnTo>
                  <a:pt x="4" y="198"/>
                </a:lnTo>
                <a:lnTo>
                  <a:pt x="22" y="208"/>
                </a:lnTo>
                <a:lnTo>
                  <a:pt x="22" y="208"/>
                </a:lnTo>
                <a:lnTo>
                  <a:pt x="48" y="212"/>
                </a:lnTo>
                <a:lnTo>
                  <a:pt x="48" y="212"/>
                </a:lnTo>
                <a:lnTo>
                  <a:pt x="64" y="204"/>
                </a:lnTo>
                <a:lnTo>
                  <a:pt x="86" y="196"/>
                </a:lnTo>
                <a:lnTo>
                  <a:pt x="86" y="196"/>
                </a:lnTo>
                <a:lnTo>
                  <a:pt x="90" y="204"/>
                </a:lnTo>
                <a:lnTo>
                  <a:pt x="90" y="204"/>
                </a:lnTo>
                <a:lnTo>
                  <a:pt x="96" y="214"/>
                </a:lnTo>
                <a:lnTo>
                  <a:pt x="96" y="214"/>
                </a:lnTo>
                <a:lnTo>
                  <a:pt x="100" y="212"/>
                </a:lnTo>
                <a:lnTo>
                  <a:pt x="100" y="212"/>
                </a:lnTo>
                <a:lnTo>
                  <a:pt x="108" y="198"/>
                </a:lnTo>
                <a:lnTo>
                  <a:pt x="128" y="198"/>
                </a:lnTo>
                <a:lnTo>
                  <a:pt x="128" y="198"/>
                </a:lnTo>
                <a:lnTo>
                  <a:pt x="132" y="206"/>
                </a:lnTo>
                <a:lnTo>
                  <a:pt x="132" y="206"/>
                </a:lnTo>
                <a:lnTo>
                  <a:pt x="146" y="200"/>
                </a:lnTo>
                <a:lnTo>
                  <a:pt x="146" y="200"/>
                </a:lnTo>
                <a:lnTo>
                  <a:pt x="154" y="216"/>
                </a:lnTo>
                <a:lnTo>
                  <a:pt x="154" y="216"/>
                </a:lnTo>
                <a:lnTo>
                  <a:pt x="182" y="228"/>
                </a:lnTo>
                <a:lnTo>
                  <a:pt x="190" y="254"/>
                </a:lnTo>
                <a:lnTo>
                  <a:pt x="190" y="254"/>
                </a:lnTo>
                <a:lnTo>
                  <a:pt x="178" y="286"/>
                </a:lnTo>
                <a:lnTo>
                  <a:pt x="178" y="286"/>
                </a:lnTo>
                <a:lnTo>
                  <a:pt x="202" y="294"/>
                </a:lnTo>
                <a:lnTo>
                  <a:pt x="202" y="294"/>
                </a:lnTo>
                <a:lnTo>
                  <a:pt x="204" y="278"/>
                </a:lnTo>
                <a:lnTo>
                  <a:pt x="204" y="278"/>
                </a:lnTo>
                <a:lnTo>
                  <a:pt x="198" y="252"/>
                </a:lnTo>
                <a:lnTo>
                  <a:pt x="198" y="252"/>
                </a:lnTo>
                <a:lnTo>
                  <a:pt x="224" y="238"/>
                </a:lnTo>
                <a:lnTo>
                  <a:pt x="224" y="238"/>
                </a:lnTo>
                <a:lnTo>
                  <a:pt x="224" y="202"/>
                </a:lnTo>
                <a:lnTo>
                  <a:pt x="218" y="170"/>
                </a:lnTo>
                <a:lnTo>
                  <a:pt x="218" y="170"/>
                </a:lnTo>
                <a:lnTo>
                  <a:pt x="266" y="168"/>
                </a:lnTo>
                <a:lnTo>
                  <a:pt x="266" y="168"/>
                </a:lnTo>
                <a:lnTo>
                  <a:pt x="282" y="148"/>
                </a:lnTo>
                <a:lnTo>
                  <a:pt x="282" y="148"/>
                </a:lnTo>
                <a:lnTo>
                  <a:pt x="296" y="110"/>
                </a:lnTo>
                <a:lnTo>
                  <a:pt x="296" y="110"/>
                </a:lnTo>
                <a:lnTo>
                  <a:pt x="276" y="110"/>
                </a:lnTo>
                <a:lnTo>
                  <a:pt x="276" y="82"/>
                </a:lnTo>
                <a:lnTo>
                  <a:pt x="276" y="82"/>
                </a:lnTo>
                <a:lnTo>
                  <a:pt x="306" y="80"/>
                </a:lnTo>
                <a:lnTo>
                  <a:pt x="306" y="80"/>
                </a:lnTo>
                <a:lnTo>
                  <a:pt x="322" y="56"/>
                </a:lnTo>
                <a:lnTo>
                  <a:pt x="322" y="56"/>
                </a:lnTo>
                <a:lnTo>
                  <a:pt x="332" y="34"/>
                </a:lnTo>
                <a:lnTo>
                  <a:pt x="332" y="34"/>
                </a:lnTo>
                <a:lnTo>
                  <a:pt x="326" y="24"/>
                </a:lnTo>
                <a:lnTo>
                  <a:pt x="330" y="24"/>
                </a:lnTo>
                <a:lnTo>
                  <a:pt x="308" y="2"/>
                </a:lnTo>
                <a:lnTo>
                  <a:pt x="282" y="2"/>
                </a:lnTo>
                <a:lnTo>
                  <a:pt x="262" y="6"/>
                </a:lnTo>
                <a:lnTo>
                  <a:pt x="238" y="0"/>
                </a:lnTo>
                <a:lnTo>
                  <a:pt x="206" y="18"/>
                </a:lnTo>
                <a:lnTo>
                  <a:pt x="204" y="46"/>
                </a:lnTo>
                <a:lnTo>
                  <a:pt x="214" y="60"/>
                </a:lnTo>
                <a:lnTo>
                  <a:pt x="216" y="74"/>
                </a:lnTo>
                <a:lnTo>
                  <a:pt x="208" y="88"/>
                </a:lnTo>
                <a:lnTo>
                  <a:pt x="188" y="92"/>
                </a:lnTo>
                <a:lnTo>
                  <a:pt x="170" y="104"/>
                </a:lnTo>
                <a:lnTo>
                  <a:pt x="158" y="88"/>
                </a:lnTo>
                <a:lnTo>
                  <a:pt x="178" y="68"/>
                </a:lnTo>
                <a:lnTo>
                  <a:pt x="184" y="72"/>
                </a:lnTo>
                <a:lnTo>
                  <a:pt x="184" y="56"/>
                </a:lnTo>
                <a:lnTo>
                  <a:pt x="176" y="36"/>
                </a:lnTo>
                <a:lnTo>
                  <a:pt x="170" y="24"/>
                </a:lnTo>
                <a:lnTo>
                  <a:pt x="152" y="20"/>
                </a:lnTo>
                <a:lnTo>
                  <a:pt x="146" y="46"/>
                </a:lnTo>
                <a:lnTo>
                  <a:pt x="138" y="76"/>
                </a:lnTo>
                <a:lnTo>
                  <a:pt x="110" y="102"/>
                </a:lnTo>
                <a:lnTo>
                  <a:pt x="98" y="130"/>
                </a:lnTo>
                <a:lnTo>
                  <a:pt x="70" y="146"/>
                </a:lnTo>
                <a:lnTo>
                  <a:pt x="38" y="164"/>
                </a:lnTo>
                <a:lnTo>
                  <a:pt x="32" y="172"/>
                </a:lnTo>
                <a:lnTo>
                  <a:pt x="32" y="172"/>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8" name="Freeform 104"/>
          <p:cNvSpPr>
            <a:spLocks/>
          </p:cNvSpPr>
          <p:nvPr/>
        </p:nvSpPr>
        <p:spPr bwMode="auto">
          <a:xfrm>
            <a:off x="4111625" y="3759342"/>
            <a:ext cx="36513" cy="10818"/>
          </a:xfrm>
          <a:custGeom>
            <a:avLst/>
            <a:gdLst/>
            <a:ahLst/>
            <a:cxnLst>
              <a:cxn ang="0">
                <a:pos x="24" y="0"/>
              </a:cxn>
              <a:cxn ang="0">
                <a:pos x="4" y="0"/>
              </a:cxn>
              <a:cxn ang="0">
                <a:pos x="0" y="4"/>
              </a:cxn>
              <a:cxn ang="0">
                <a:pos x="22" y="8"/>
              </a:cxn>
              <a:cxn ang="0">
                <a:pos x="24" y="0"/>
              </a:cxn>
              <a:cxn ang="0">
                <a:pos x="24" y="0"/>
              </a:cxn>
            </a:cxnLst>
            <a:rect l="0" t="0" r="r" b="b"/>
            <a:pathLst>
              <a:path w="24" h="8">
                <a:moveTo>
                  <a:pt x="24" y="0"/>
                </a:moveTo>
                <a:lnTo>
                  <a:pt x="4" y="0"/>
                </a:lnTo>
                <a:lnTo>
                  <a:pt x="0" y="4"/>
                </a:lnTo>
                <a:lnTo>
                  <a:pt x="22" y="8"/>
                </a:lnTo>
                <a:lnTo>
                  <a:pt x="24" y="0"/>
                </a:lnTo>
                <a:lnTo>
                  <a:pt x="24" y="0"/>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69" name="Freeform 105"/>
          <p:cNvSpPr>
            <a:spLocks/>
          </p:cNvSpPr>
          <p:nvPr/>
        </p:nvSpPr>
        <p:spPr bwMode="auto">
          <a:xfrm>
            <a:off x="4194175" y="3751614"/>
            <a:ext cx="23813" cy="20091"/>
          </a:xfrm>
          <a:custGeom>
            <a:avLst/>
            <a:gdLst/>
            <a:ahLst/>
            <a:cxnLst>
              <a:cxn ang="0">
                <a:pos x="12" y="0"/>
              </a:cxn>
              <a:cxn ang="0">
                <a:pos x="4" y="2"/>
              </a:cxn>
              <a:cxn ang="0">
                <a:pos x="0" y="16"/>
              </a:cxn>
              <a:cxn ang="0">
                <a:pos x="16" y="6"/>
              </a:cxn>
              <a:cxn ang="0">
                <a:pos x="12" y="0"/>
              </a:cxn>
              <a:cxn ang="0">
                <a:pos x="12" y="0"/>
              </a:cxn>
            </a:cxnLst>
            <a:rect l="0" t="0" r="r" b="b"/>
            <a:pathLst>
              <a:path w="16" h="16">
                <a:moveTo>
                  <a:pt x="12" y="0"/>
                </a:moveTo>
                <a:lnTo>
                  <a:pt x="4" y="2"/>
                </a:lnTo>
                <a:lnTo>
                  <a:pt x="0" y="16"/>
                </a:lnTo>
                <a:lnTo>
                  <a:pt x="16" y="6"/>
                </a:lnTo>
                <a:lnTo>
                  <a:pt x="12" y="0"/>
                </a:lnTo>
                <a:lnTo>
                  <a:pt x="12" y="0"/>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70" name="Freeform 106"/>
          <p:cNvSpPr>
            <a:spLocks/>
          </p:cNvSpPr>
          <p:nvPr/>
        </p:nvSpPr>
        <p:spPr bwMode="auto">
          <a:xfrm>
            <a:off x="4051300" y="3759342"/>
            <a:ext cx="41275" cy="10818"/>
          </a:xfrm>
          <a:custGeom>
            <a:avLst/>
            <a:gdLst/>
            <a:ahLst/>
            <a:cxnLst>
              <a:cxn ang="0">
                <a:pos x="28" y="0"/>
              </a:cxn>
              <a:cxn ang="0">
                <a:pos x="0" y="2"/>
              </a:cxn>
              <a:cxn ang="0">
                <a:pos x="0" y="8"/>
              </a:cxn>
              <a:cxn ang="0">
                <a:pos x="24" y="6"/>
              </a:cxn>
              <a:cxn ang="0">
                <a:pos x="28" y="0"/>
              </a:cxn>
              <a:cxn ang="0">
                <a:pos x="28" y="0"/>
              </a:cxn>
            </a:cxnLst>
            <a:rect l="0" t="0" r="r" b="b"/>
            <a:pathLst>
              <a:path w="28" h="8">
                <a:moveTo>
                  <a:pt x="28" y="0"/>
                </a:moveTo>
                <a:lnTo>
                  <a:pt x="0" y="2"/>
                </a:lnTo>
                <a:lnTo>
                  <a:pt x="0" y="8"/>
                </a:lnTo>
                <a:lnTo>
                  <a:pt x="24" y="6"/>
                </a:lnTo>
                <a:lnTo>
                  <a:pt x="28" y="0"/>
                </a:lnTo>
                <a:lnTo>
                  <a:pt x="28" y="0"/>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71" name="Freeform 107"/>
          <p:cNvSpPr>
            <a:spLocks/>
          </p:cNvSpPr>
          <p:nvPr/>
        </p:nvSpPr>
        <p:spPr bwMode="auto">
          <a:xfrm>
            <a:off x="4002088" y="3770160"/>
            <a:ext cx="28575" cy="15455"/>
          </a:xfrm>
          <a:custGeom>
            <a:avLst/>
            <a:gdLst/>
            <a:ahLst/>
            <a:cxnLst>
              <a:cxn ang="0">
                <a:pos x="18" y="6"/>
              </a:cxn>
              <a:cxn ang="0">
                <a:pos x="12" y="0"/>
              </a:cxn>
              <a:cxn ang="0">
                <a:pos x="0" y="6"/>
              </a:cxn>
              <a:cxn ang="0">
                <a:pos x="8" y="12"/>
              </a:cxn>
              <a:cxn ang="0">
                <a:pos x="18" y="6"/>
              </a:cxn>
              <a:cxn ang="0">
                <a:pos x="18" y="6"/>
              </a:cxn>
            </a:cxnLst>
            <a:rect l="0" t="0" r="r" b="b"/>
            <a:pathLst>
              <a:path w="18" h="12">
                <a:moveTo>
                  <a:pt x="18" y="6"/>
                </a:moveTo>
                <a:lnTo>
                  <a:pt x="12" y="0"/>
                </a:lnTo>
                <a:lnTo>
                  <a:pt x="0" y="6"/>
                </a:lnTo>
                <a:lnTo>
                  <a:pt x="8" y="12"/>
                </a:lnTo>
                <a:lnTo>
                  <a:pt x="18" y="6"/>
                </a:lnTo>
                <a:lnTo>
                  <a:pt x="18" y="6"/>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72" name="Freeform 108"/>
          <p:cNvSpPr>
            <a:spLocks/>
          </p:cNvSpPr>
          <p:nvPr/>
        </p:nvSpPr>
        <p:spPr bwMode="auto">
          <a:xfrm>
            <a:off x="3971925" y="3787160"/>
            <a:ext cx="36513" cy="15455"/>
          </a:xfrm>
          <a:custGeom>
            <a:avLst/>
            <a:gdLst/>
            <a:ahLst/>
            <a:cxnLst>
              <a:cxn ang="0">
                <a:pos x="0" y="6"/>
              </a:cxn>
              <a:cxn ang="0">
                <a:pos x="16" y="12"/>
              </a:cxn>
              <a:cxn ang="0">
                <a:pos x="24" y="6"/>
              </a:cxn>
              <a:cxn ang="0">
                <a:pos x="12" y="0"/>
              </a:cxn>
              <a:cxn ang="0">
                <a:pos x="0" y="6"/>
              </a:cxn>
              <a:cxn ang="0">
                <a:pos x="0" y="6"/>
              </a:cxn>
            </a:cxnLst>
            <a:rect l="0" t="0" r="r" b="b"/>
            <a:pathLst>
              <a:path w="24" h="12">
                <a:moveTo>
                  <a:pt x="0" y="6"/>
                </a:moveTo>
                <a:lnTo>
                  <a:pt x="16" y="12"/>
                </a:lnTo>
                <a:lnTo>
                  <a:pt x="24" y="6"/>
                </a:lnTo>
                <a:lnTo>
                  <a:pt x="12" y="0"/>
                </a:lnTo>
                <a:lnTo>
                  <a:pt x="0" y="6"/>
                </a:lnTo>
                <a:lnTo>
                  <a:pt x="0" y="6"/>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73" name="Freeform 109"/>
          <p:cNvSpPr>
            <a:spLocks/>
          </p:cNvSpPr>
          <p:nvPr/>
        </p:nvSpPr>
        <p:spPr bwMode="auto">
          <a:xfrm>
            <a:off x="3648075" y="4025160"/>
            <a:ext cx="403225" cy="307546"/>
          </a:xfrm>
          <a:custGeom>
            <a:avLst/>
            <a:gdLst/>
            <a:ahLst/>
            <a:cxnLst>
              <a:cxn ang="0">
                <a:pos x="4" y="18"/>
              </a:cxn>
              <a:cxn ang="0">
                <a:pos x="12" y="40"/>
              </a:cxn>
              <a:cxn ang="0">
                <a:pos x="16" y="60"/>
              </a:cxn>
              <a:cxn ang="0">
                <a:pos x="32" y="66"/>
              </a:cxn>
              <a:cxn ang="0">
                <a:pos x="60" y="66"/>
              </a:cxn>
              <a:cxn ang="0">
                <a:pos x="62" y="96"/>
              </a:cxn>
              <a:cxn ang="0">
                <a:pos x="84" y="114"/>
              </a:cxn>
              <a:cxn ang="0">
                <a:pos x="82" y="130"/>
              </a:cxn>
              <a:cxn ang="0">
                <a:pos x="86" y="134"/>
              </a:cxn>
              <a:cxn ang="0">
                <a:pos x="110" y="128"/>
              </a:cxn>
              <a:cxn ang="0">
                <a:pos x="108" y="168"/>
              </a:cxn>
              <a:cxn ang="0">
                <a:pos x="116" y="168"/>
              </a:cxn>
              <a:cxn ang="0">
                <a:pos x="142" y="154"/>
              </a:cxn>
              <a:cxn ang="0">
                <a:pos x="142" y="192"/>
              </a:cxn>
              <a:cxn ang="0">
                <a:pos x="158" y="204"/>
              </a:cxn>
              <a:cxn ang="0">
                <a:pos x="182" y="238"/>
              </a:cxn>
              <a:cxn ang="0">
                <a:pos x="202" y="238"/>
              </a:cxn>
              <a:cxn ang="0">
                <a:pos x="214" y="212"/>
              </a:cxn>
              <a:cxn ang="0">
                <a:pos x="224" y="190"/>
              </a:cxn>
              <a:cxn ang="0">
                <a:pos x="250" y="172"/>
              </a:cxn>
              <a:cxn ang="0">
                <a:pos x="264" y="160"/>
              </a:cxn>
              <a:cxn ang="0">
                <a:pos x="254" y="120"/>
              </a:cxn>
              <a:cxn ang="0">
                <a:pos x="224" y="104"/>
              </a:cxn>
              <a:cxn ang="0">
                <a:pos x="238" y="68"/>
              </a:cxn>
              <a:cxn ang="0">
                <a:pos x="232" y="48"/>
              </a:cxn>
              <a:cxn ang="0">
                <a:pos x="204" y="34"/>
              </a:cxn>
              <a:cxn ang="0">
                <a:pos x="198" y="22"/>
              </a:cxn>
              <a:cxn ang="0">
                <a:pos x="182" y="28"/>
              </a:cxn>
              <a:cxn ang="0">
                <a:pos x="178" y="18"/>
              </a:cxn>
              <a:cxn ang="0">
                <a:pos x="166" y="18"/>
              </a:cxn>
              <a:cxn ang="0">
                <a:pos x="148" y="36"/>
              </a:cxn>
              <a:cxn ang="0">
                <a:pos x="146" y="34"/>
              </a:cxn>
              <a:cxn ang="0">
                <a:pos x="140" y="22"/>
              </a:cxn>
              <a:cxn ang="0">
                <a:pos x="138" y="18"/>
              </a:cxn>
              <a:cxn ang="0">
                <a:pos x="120" y="24"/>
              </a:cxn>
              <a:cxn ang="0">
                <a:pos x="74" y="28"/>
              </a:cxn>
              <a:cxn ang="0">
                <a:pos x="48" y="2"/>
              </a:cxn>
              <a:cxn ang="0">
                <a:pos x="24" y="0"/>
              </a:cxn>
              <a:cxn ang="0">
                <a:pos x="4" y="18"/>
              </a:cxn>
            </a:cxnLst>
            <a:rect l="0" t="0" r="r" b="b"/>
            <a:pathLst>
              <a:path w="264" h="238">
                <a:moveTo>
                  <a:pt x="4" y="18"/>
                </a:moveTo>
                <a:lnTo>
                  <a:pt x="4" y="18"/>
                </a:lnTo>
                <a:lnTo>
                  <a:pt x="12" y="40"/>
                </a:lnTo>
                <a:lnTo>
                  <a:pt x="12" y="40"/>
                </a:lnTo>
                <a:lnTo>
                  <a:pt x="16" y="60"/>
                </a:lnTo>
                <a:lnTo>
                  <a:pt x="16" y="60"/>
                </a:lnTo>
                <a:lnTo>
                  <a:pt x="32" y="66"/>
                </a:lnTo>
                <a:lnTo>
                  <a:pt x="32" y="66"/>
                </a:lnTo>
                <a:lnTo>
                  <a:pt x="60" y="66"/>
                </a:lnTo>
                <a:lnTo>
                  <a:pt x="60" y="66"/>
                </a:lnTo>
                <a:lnTo>
                  <a:pt x="62" y="96"/>
                </a:lnTo>
                <a:lnTo>
                  <a:pt x="62" y="96"/>
                </a:lnTo>
                <a:lnTo>
                  <a:pt x="84" y="114"/>
                </a:lnTo>
                <a:lnTo>
                  <a:pt x="84" y="114"/>
                </a:lnTo>
                <a:lnTo>
                  <a:pt x="82" y="130"/>
                </a:lnTo>
                <a:lnTo>
                  <a:pt x="82" y="130"/>
                </a:lnTo>
                <a:lnTo>
                  <a:pt x="86" y="134"/>
                </a:lnTo>
                <a:lnTo>
                  <a:pt x="86" y="134"/>
                </a:lnTo>
                <a:lnTo>
                  <a:pt x="100" y="122"/>
                </a:lnTo>
                <a:lnTo>
                  <a:pt x="110" y="128"/>
                </a:lnTo>
                <a:lnTo>
                  <a:pt x="110" y="128"/>
                </a:lnTo>
                <a:lnTo>
                  <a:pt x="108" y="168"/>
                </a:lnTo>
                <a:lnTo>
                  <a:pt x="116" y="168"/>
                </a:lnTo>
                <a:lnTo>
                  <a:pt x="116" y="168"/>
                </a:lnTo>
                <a:lnTo>
                  <a:pt x="132" y="150"/>
                </a:lnTo>
                <a:lnTo>
                  <a:pt x="142" y="154"/>
                </a:lnTo>
                <a:lnTo>
                  <a:pt x="142" y="154"/>
                </a:lnTo>
                <a:lnTo>
                  <a:pt x="142" y="192"/>
                </a:lnTo>
                <a:lnTo>
                  <a:pt x="142" y="192"/>
                </a:lnTo>
                <a:lnTo>
                  <a:pt x="158" y="204"/>
                </a:lnTo>
                <a:lnTo>
                  <a:pt x="158" y="204"/>
                </a:lnTo>
                <a:lnTo>
                  <a:pt x="182" y="238"/>
                </a:lnTo>
                <a:lnTo>
                  <a:pt x="182" y="238"/>
                </a:lnTo>
                <a:lnTo>
                  <a:pt x="202" y="238"/>
                </a:lnTo>
                <a:lnTo>
                  <a:pt x="218" y="238"/>
                </a:lnTo>
                <a:lnTo>
                  <a:pt x="214" y="212"/>
                </a:lnTo>
                <a:lnTo>
                  <a:pt x="222" y="190"/>
                </a:lnTo>
                <a:lnTo>
                  <a:pt x="224" y="190"/>
                </a:lnTo>
                <a:lnTo>
                  <a:pt x="250" y="172"/>
                </a:lnTo>
                <a:lnTo>
                  <a:pt x="250" y="172"/>
                </a:lnTo>
                <a:lnTo>
                  <a:pt x="264" y="160"/>
                </a:lnTo>
                <a:lnTo>
                  <a:pt x="264" y="160"/>
                </a:lnTo>
                <a:lnTo>
                  <a:pt x="254" y="120"/>
                </a:lnTo>
                <a:lnTo>
                  <a:pt x="254" y="120"/>
                </a:lnTo>
                <a:lnTo>
                  <a:pt x="256" y="114"/>
                </a:lnTo>
                <a:lnTo>
                  <a:pt x="224" y="104"/>
                </a:lnTo>
                <a:lnTo>
                  <a:pt x="224" y="104"/>
                </a:lnTo>
                <a:lnTo>
                  <a:pt x="238" y="68"/>
                </a:lnTo>
                <a:lnTo>
                  <a:pt x="238" y="68"/>
                </a:lnTo>
                <a:lnTo>
                  <a:pt x="232" y="48"/>
                </a:lnTo>
                <a:lnTo>
                  <a:pt x="232" y="48"/>
                </a:lnTo>
                <a:lnTo>
                  <a:pt x="204" y="34"/>
                </a:lnTo>
                <a:lnTo>
                  <a:pt x="204" y="34"/>
                </a:lnTo>
                <a:lnTo>
                  <a:pt x="198" y="22"/>
                </a:lnTo>
                <a:lnTo>
                  <a:pt x="198" y="22"/>
                </a:lnTo>
                <a:lnTo>
                  <a:pt x="182" y="28"/>
                </a:lnTo>
                <a:lnTo>
                  <a:pt x="182" y="28"/>
                </a:lnTo>
                <a:lnTo>
                  <a:pt x="178" y="18"/>
                </a:lnTo>
                <a:lnTo>
                  <a:pt x="166" y="18"/>
                </a:lnTo>
                <a:lnTo>
                  <a:pt x="166" y="18"/>
                </a:lnTo>
                <a:lnTo>
                  <a:pt x="160" y="32"/>
                </a:lnTo>
                <a:lnTo>
                  <a:pt x="148" y="36"/>
                </a:lnTo>
                <a:lnTo>
                  <a:pt x="146" y="34"/>
                </a:lnTo>
                <a:lnTo>
                  <a:pt x="146" y="34"/>
                </a:lnTo>
                <a:lnTo>
                  <a:pt x="140" y="22"/>
                </a:lnTo>
                <a:lnTo>
                  <a:pt x="140" y="22"/>
                </a:lnTo>
                <a:lnTo>
                  <a:pt x="138" y="18"/>
                </a:lnTo>
                <a:lnTo>
                  <a:pt x="138" y="18"/>
                </a:lnTo>
                <a:lnTo>
                  <a:pt x="120" y="24"/>
                </a:lnTo>
                <a:lnTo>
                  <a:pt x="120" y="24"/>
                </a:lnTo>
                <a:lnTo>
                  <a:pt x="104" y="34"/>
                </a:lnTo>
                <a:lnTo>
                  <a:pt x="74" y="28"/>
                </a:lnTo>
                <a:lnTo>
                  <a:pt x="54" y="16"/>
                </a:lnTo>
                <a:lnTo>
                  <a:pt x="48" y="2"/>
                </a:lnTo>
                <a:lnTo>
                  <a:pt x="50" y="0"/>
                </a:lnTo>
                <a:lnTo>
                  <a:pt x="24" y="0"/>
                </a:lnTo>
                <a:lnTo>
                  <a:pt x="0" y="10"/>
                </a:lnTo>
                <a:lnTo>
                  <a:pt x="4" y="18"/>
                </a:lnTo>
                <a:close/>
              </a:path>
            </a:pathLst>
          </a:cu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74" name="Freeform 110"/>
          <p:cNvSpPr>
            <a:spLocks/>
          </p:cNvSpPr>
          <p:nvPr/>
        </p:nvSpPr>
        <p:spPr bwMode="auto">
          <a:xfrm>
            <a:off x="2732088" y="4037524"/>
            <a:ext cx="1471613" cy="1295092"/>
          </a:xfrm>
          <a:custGeom>
            <a:avLst/>
            <a:gdLst/>
            <a:ahLst/>
            <a:cxnLst>
              <a:cxn ang="0">
                <a:pos x="522" y="62"/>
              </a:cxn>
              <a:cxn ang="0">
                <a:pos x="410" y="116"/>
              </a:cxn>
              <a:cxn ang="0">
                <a:pos x="322" y="132"/>
              </a:cxn>
              <a:cxn ang="0">
                <a:pos x="274" y="84"/>
              </a:cxn>
              <a:cxn ang="0">
                <a:pos x="254" y="168"/>
              </a:cxn>
              <a:cxn ang="0">
                <a:pos x="166" y="178"/>
              </a:cxn>
              <a:cxn ang="0">
                <a:pos x="66" y="136"/>
              </a:cxn>
              <a:cxn ang="0">
                <a:pos x="38" y="164"/>
              </a:cxn>
              <a:cxn ang="0">
                <a:pos x="26" y="190"/>
              </a:cxn>
              <a:cxn ang="0">
                <a:pos x="50" y="218"/>
              </a:cxn>
              <a:cxn ang="0">
                <a:pos x="114" y="286"/>
              </a:cxn>
              <a:cxn ang="0">
                <a:pos x="150" y="306"/>
              </a:cxn>
              <a:cxn ang="0">
                <a:pos x="188" y="352"/>
              </a:cxn>
              <a:cxn ang="0">
                <a:pos x="156" y="418"/>
              </a:cxn>
              <a:cxn ang="0">
                <a:pos x="206" y="490"/>
              </a:cxn>
              <a:cxn ang="0">
                <a:pos x="204" y="554"/>
              </a:cxn>
              <a:cxn ang="0">
                <a:pos x="210" y="654"/>
              </a:cxn>
              <a:cxn ang="0">
                <a:pos x="186" y="566"/>
              </a:cxn>
              <a:cxn ang="0">
                <a:pos x="168" y="648"/>
              </a:cxn>
              <a:cxn ang="0">
                <a:pos x="100" y="756"/>
              </a:cxn>
              <a:cxn ang="0">
                <a:pos x="100" y="802"/>
              </a:cxn>
              <a:cxn ang="0">
                <a:pos x="126" y="852"/>
              </a:cxn>
              <a:cxn ang="0">
                <a:pos x="152" y="878"/>
              </a:cxn>
              <a:cxn ang="0">
                <a:pos x="192" y="914"/>
              </a:cxn>
              <a:cxn ang="0">
                <a:pos x="240" y="908"/>
              </a:cxn>
              <a:cxn ang="0">
                <a:pos x="288" y="930"/>
              </a:cxn>
              <a:cxn ang="0">
                <a:pos x="328" y="960"/>
              </a:cxn>
              <a:cxn ang="0">
                <a:pos x="366" y="1002"/>
              </a:cxn>
              <a:cxn ang="0">
                <a:pos x="404" y="1004"/>
              </a:cxn>
              <a:cxn ang="0">
                <a:pos x="472" y="932"/>
              </a:cxn>
              <a:cxn ang="0">
                <a:pos x="632" y="928"/>
              </a:cxn>
              <a:cxn ang="0">
                <a:pos x="718" y="988"/>
              </a:cxn>
              <a:cxn ang="0">
                <a:pos x="844" y="926"/>
              </a:cxn>
              <a:cxn ang="0">
                <a:pos x="844" y="912"/>
              </a:cxn>
              <a:cxn ang="0">
                <a:pos x="826" y="876"/>
              </a:cxn>
              <a:cxn ang="0">
                <a:pos x="812" y="824"/>
              </a:cxn>
              <a:cxn ang="0">
                <a:pos x="792" y="782"/>
              </a:cxn>
              <a:cxn ang="0">
                <a:pos x="812" y="726"/>
              </a:cxn>
              <a:cxn ang="0">
                <a:pos x="832" y="672"/>
              </a:cxn>
              <a:cxn ang="0">
                <a:pos x="816" y="656"/>
              </a:cxn>
              <a:cxn ang="0">
                <a:pos x="798" y="612"/>
              </a:cxn>
              <a:cxn ang="0">
                <a:pos x="774" y="622"/>
              </a:cxn>
              <a:cxn ang="0">
                <a:pos x="760" y="602"/>
              </a:cxn>
              <a:cxn ang="0">
                <a:pos x="780" y="562"/>
              </a:cxn>
              <a:cxn ang="0">
                <a:pos x="810" y="532"/>
              </a:cxn>
              <a:cxn ang="0">
                <a:pos x="846" y="486"/>
              </a:cxn>
              <a:cxn ang="0">
                <a:pos x="966" y="336"/>
              </a:cxn>
              <a:cxn ang="0">
                <a:pos x="916" y="302"/>
              </a:cxn>
              <a:cxn ang="0">
                <a:pos x="864" y="284"/>
              </a:cxn>
              <a:cxn ang="0">
                <a:pos x="822" y="236"/>
              </a:cxn>
              <a:cxn ang="0">
                <a:pos x="754" y="200"/>
              </a:cxn>
              <a:cxn ang="0">
                <a:pos x="736" y="148"/>
              </a:cxn>
              <a:cxn ang="0">
                <a:pos x="706" y="122"/>
              </a:cxn>
              <a:cxn ang="0">
                <a:pos x="678" y="124"/>
              </a:cxn>
              <a:cxn ang="0">
                <a:pos x="658" y="90"/>
              </a:cxn>
              <a:cxn ang="0">
                <a:pos x="612" y="54"/>
              </a:cxn>
            </a:cxnLst>
            <a:rect l="0" t="0" r="r" b="b"/>
            <a:pathLst>
              <a:path w="966" h="1004">
                <a:moveTo>
                  <a:pt x="602" y="0"/>
                </a:moveTo>
                <a:lnTo>
                  <a:pt x="572" y="6"/>
                </a:lnTo>
                <a:lnTo>
                  <a:pt x="544" y="8"/>
                </a:lnTo>
                <a:lnTo>
                  <a:pt x="530" y="20"/>
                </a:lnTo>
                <a:lnTo>
                  <a:pt x="522" y="62"/>
                </a:lnTo>
                <a:lnTo>
                  <a:pt x="518" y="88"/>
                </a:lnTo>
                <a:lnTo>
                  <a:pt x="534" y="102"/>
                </a:lnTo>
                <a:lnTo>
                  <a:pt x="500" y="102"/>
                </a:lnTo>
                <a:lnTo>
                  <a:pt x="434" y="108"/>
                </a:lnTo>
                <a:lnTo>
                  <a:pt x="410" y="116"/>
                </a:lnTo>
                <a:lnTo>
                  <a:pt x="404" y="128"/>
                </a:lnTo>
                <a:lnTo>
                  <a:pt x="410" y="142"/>
                </a:lnTo>
                <a:lnTo>
                  <a:pt x="424" y="148"/>
                </a:lnTo>
                <a:lnTo>
                  <a:pt x="376" y="156"/>
                </a:lnTo>
                <a:lnTo>
                  <a:pt x="322" y="132"/>
                </a:lnTo>
                <a:lnTo>
                  <a:pt x="300" y="130"/>
                </a:lnTo>
                <a:lnTo>
                  <a:pt x="308" y="108"/>
                </a:lnTo>
                <a:lnTo>
                  <a:pt x="310" y="88"/>
                </a:lnTo>
                <a:lnTo>
                  <a:pt x="290" y="90"/>
                </a:lnTo>
                <a:lnTo>
                  <a:pt x="274" y="84"/>
                </a:lnTo>
                <a:lnTo>
                  <a:pt x="260" y="74"/>
                </a:lnTo>
                <a:lnTo>
                  <a:pt x="250" y="86"/>
                </a:lnTo>
                <a:lnTo>
                  <a:pt x="254" y="124"/>
                </a:lnTo>
                <a:lnTo>
                  <a:pt x="262" y="136"/>
                </a:lnTo>
                <a:lnTo>
                  <a:pt x="254" y="168"/>
                </a:lnTo>
                <a:lnTo>
                  <a:pt x="250" y="184"/>
                </a:lnTo>
                <a:lnTo>
                  <a:pt x="262" y="198"/>
                </a:lnTo>
                <a:lnTo>
                  <a:pt x="234" y="198"/>
                </a:lnTo>
                <a:lnTo>
                  <a:pt x="204" y="182"/>
                </a:lnTo>
                <a:lnTo>
                  <a:pt x="166" y="178"/>
                </a:lnTo>
                <a:lnTo>
                  <a:pt x="154" y="166"/>
                </a:lnTo>
                <a:lnTo>
                  <a:pt x="152" y="146"/>
                </a:lnTo>
                <a:lnTo>
                  <a:pt x="118" y="138"/>
                </a:lnTo>
                <a:lnTo>
                  <a:pt x="100" y="146"/>
                </a:lnTo>
                <a:lnTo>
                  <a:pt x="66" y="136"/>
                </a:lnTo>
                <a:lnTo>
                  <a:pt x="28" y="136"/>
                </a:lnTo>
                <a:lnTo>
                  <a:pt x="0" y="150"/>
                </a:lnTo>
                <a:lnTo>
                  <a:pt x="6" y="158"/>
                </a:lnTo>
                <a:lnTo>
                  <a:pt x="20" y="156"/>
                </a:lnTo>
                <a:lnTo>
                  <a:pt x="38" y="164"/>
                </a:lnTo>
                <a:lnTo>
                  <a:pt x="40" y="176"/>
                </a:lnTo>
                <a:lnTo>
                  <a:pt x="30" y="176"/>
                </a:lnTo>
                <a:lnTo>
                  <a:pt x="14" y="170"/>
                </a:lnTo>
                <a:lnTo>
                  <a:pt x="6" y="186"/>
                </a:lnTo>
                <a:lnTo>
                  <a:pt x="26" y="190"/>
                </a:lnTo>
                <a:lnTo>
                  <a:pt x="20" y="206"/>
                </a:lnTo>
                <a:lnTo>
                  <a:pt x="8" y="212"/>
                </a:lnTo>
                <a:lnTo>
                  <a:pt x="12" y="226"/>
                </a:lnTo>
                <a:lnTo>
                  <a:pt x="40" y="224"/>
                </a:lnTo>
                <a:lnTo>
                  <a:pt x="50" y="218"/>
                </a:lnTo>
                <a:lnTo>
                  <a:pt x="90" y="266"/>
                </a:lnTo>
                <a:lnTo>
                  <a:pt x="102" y="270"/>
                </a:lnTo>
                <a:lnTo>
                  <a:pt x="92" y="286"/>
                </a:lnTo>
                <a:lnTo>
                  <a:pt x="96" y="296"/>
                </a:lnTo>
                <a:lnTo>
                  <a:pt x="114" y="286"/>
                </a:lnTo>
                <a:lnTo>
                  <a:pt x="122" y="284"/>
                </a:lnTo>
                <a:lnTo>
                  <a:pt x="130" y="292"/>
                </a:lnTo>
                <a:lnTo>
                  <a:pt x="124" y="300"/>
                </a:lnTo>
                <a:lnTo>
                  <a:pt x="138" y="304"/>
                </a:lnTo>
                <a:lnTo>
                  <a:pt x="150" y="306"/>
                </a:lnTo>
                <a:lnTo>
                  <a:pt x="142" y="326"/>
                </a:lnTo>
                <a:lnTo>
                  <a:pt x="150" y="338"/>
                </a:lnTo>
                <a:lnTo>
                  <a:pt x="176" y="336"/>
                </a:lnTo>
                <a:lnTo>
                  <a:pt x="184" y="344"/>
                </a:lnTo>
                <a:lnTo>
                  <a:pt x="188" y="352"/>
                </a:lnTo>
                <a:lnTo>
                  <a:pt x="164" y="352"/>
                </a:lnTo>
                <a:lnTo>
                  <a:pt x="158" y="362"/>
                </a:lnTo>
                <a:lnTo>
                  <a:pt x="154" y="374"/>
                </a:lnTo>
                <a:lnTo>
                  <a:pt x="154" y="386"/>
                </a:lnTo>
                <a:lnTo>
                  <a:pt x="156" y="418"/>
                </a:lnTo>
                <a:lnTo>
                  <a:pt x="160" y="438"/>
                </a:lnTo>
                <a:lnTo>
                  <a:pt x="178" y="456"/>
                </a:lnTo>
                <a:lnTo>
                  <a:pt x="192" y="462"/>
                </a:lnTo>
                <a:lnTo>
                  <a:pt x="218" y="474"/>
                </a:lnTo>
                <a:lnTo>
                  <a:pt x="206" y="490"/>
                </a:lnTo>
                <a:lnTo>
                  <a:pt x="204" y="504"/>
                </a:lnTo>
                <a:lnTo>
                  <a:pt x="204" y="522"/>
                </a:lnTo>
                <a:lnTo>
                  <a:pt x="196" y="536"/>
                </a:lnTo>
                <a:lnTo>
                  <a:pt x="196" y="544"/>
                </a:lnTo>
                <a:lnTo>
                  <a:pt x="204" y="554"/>
                </a:lnTo>
                <a:lnTo>
                  <a:pt x="206" y="570"/>
                </a:lnTo>
                <a:lnTo>
                  <a:pt x="218" y="600"/>
                </a:lnTo>
                <a:lnTo>
                  <a:pt x="222" y="622"/>
                </a:lnTo>
                <a:lnTo>
                  <a:pt x="220" y="642"/>
                </a:lnTo>
                <a:lnTo>
                  <a:pt x="210" y="654"/>
                </a:lnTo>
                <a:lnTo>
                  <a:pt x="204" y="664"/>
                </a:lnTo>
                <a:lnTo>
                  <a:pt x="198" y="658"/>
                </a:lnTo>
                <a:lnTo>
                  <a:pt x="202" y="640"/>
                </a:lnTo>
                <a:lnTo>
                  <a:pt x="202" y="596"/>
                </a:lnTo>
                <a:lnTo>
                  <a:pt x="186" y="566"/>
                </a:lnTo>
                <a:lnTo>
                  <a:pt x="166" y="618"/>
                </a:lnTo>
                <a:lnTo>
                  <a:pt x="158" y="634"/>
                </a:lnTo>
                <a:lnTo>
                  <a:pt x="164" y="638"/>
                </a:lnTo>
                <a:lnTo>
                  <a:pt x="158" y="644"/>
                </a:lnTo>
                <a:lnTo>
                  <a:pt x="168" y="648"/>
                </a:lnTo>
                <a:lnTo>
                  <a:pt x="166" y="658"/>
                </a:lnTo>
                <a:lnTo>
                  <a:pt x="156" y="658"/>
                </a:lnTo>
                <a:lnTo>
                  <a:pt x="134" y="688"/>
                </a:lnTo>
                <a:lnTo>
                  <a:pt x="124" y="712"/>
                </a:lnTo>
                <a:lnTo>
                  <a:pt x="100" y="756"/>
                </a:lnTo>
                <a:lnTo>
                  <a:pt x="100" y="772"/>
                </a:lnTo>
                <a:lnTo>
                  <a:pt x="96" y="778"/>
                </a:lnTo>
                <a:lnTo>
                  <a:pt x="86" y="788"/>
                </a:lnTo>
                <a:lnTo>
                  <a:pt x="100" y="802"/>
                </a:lnTo>
                <a:lnTo>
                  <a:pt x="100" y="802"/>
                </a:lnTo>
                <a:lnTo>
                  <a:pt x="96" y="830"/>
                </a:lnTo>
                <a:lnTo>
                  <a:pt x="96" y="830"/>
                </a:lnTo>
                <a:lnTo>
                  <a:pt x="106" y="826"/>
                </a:lnTo>
                <a:lnTo>
                  <a:pt x="106" y="826"/>
                </a:lnTo>
                <a:lnTo>
                  <a:pt x="126" y="852"/>
                </a:lnTo>
                <a:lnTo>
                  <a:pt x="126" y="852"/>
                </a:lnTo>
                <a:lnTo>
                  <a:pt x="152" y="852"/>
                </a:lnTo>
                <a:lnTo>
                  <a:pt x="152" y="852"/>
                </a:lnTo>
                <a:lnTo>
                  <a:pt x="152" y="878"/>
                </a:lnTo>
                <a:lnTo>
                  <a:pt x="152" y="878"/>
                </a:lnTo>
                <a:lnTo>
                  <a:pt x="166" y="884"/>
                </a:lnTo>
                <a:lnTo>
                  <a:pt x="188" y="894"/>
                </a:lnTo>
                <a:lnTo>
                  <a:pt x="188" y="894"/>
                </a:lnTo>
                <a:lnTo>
                  <a:pt x="192" y="914"/>
                </a:lnTo>
                <a:lnTo>
                  <a:pt x="192" y="914"/>
                </a:lnTo>
                <a:lnTo>
                  <a:pt x="210" y="912"/>
                </a:lnTo>
                <a:lnTo>
                  <a:pt x="210" y="912"/>
                </a:lnTo>
                <a:lnTo>
                  <a:pt x="226" y="922"/>
                </a:lnTo>
                <a:lnTo>
                  <a:pt x="226" y="922"/>
                </a:lnTo>
                <a:lnTo>
                  <a:pt x="240" y="908"/>
                </a:lnTo>
                <a:lnTo>
                  <a:pt x="242" y="908"/>
                </a:lnTo>
                <a:lnTo>
                  <a:pt x="242" y="908"/>
                </a:lnTo>
                <a:lnTo>
                  <a:pt x="258" y="914"/>
                </a:lnTo>
                <a:lnTo>
                  <a:pt x="258" y="914"/>
                </a:lnTo>
                <a:lnTo>
                  <a:pt x="288" y="930"/>
                </a:lnTo>
                <a:lnTo>
                  <a:pt x="288" y="930"/>
                </a:lnTo>
                <a:lnTo>
                  <a:pt x="320" y="954"/>
                </a:lnTo>
                <a:lnTo>
                  <a:pt x="320" y="954"/>
                </a:lnTo>
                <a:lnTo>
                  <a:pt x="328" y="960"/>
                </a:lnTo>
                <a:lnTo>
                  <a:pt x="328" y="960"/>
                </a:lnTo>
                <a:lnTo>
                  <a:pt x="342" y="962"/>
                </a:lnTo>
                <a:lnTo>
                  <a:pt x="342" y="962"/>
                </a:lnTo>
                <a:lnTo>
                  <a:pt x="340" y="978"/>
                </a:lnTo>
                <a:lnTo>
                  <a:pt x="340" y="978"/>
                </a:lnTo>
                <a:lnTo>
                  <a:pt x="366" y="1002"/>
                </a:lnTo>
                <a:lnTo>
                  <a:pt x="366" y="1002"/>
                </a:lnTo>
                <a:lnTo>
                  <a:pt x="396" y="1000"/>
                </a:lnTo>
                <a:lnTo>
                  <a:pt x="396" y="1000"/>
                </a:lnTo>
                <a:lnTo>
                  <a:pt x="404" y="1004"/>
                </a:lnTo>
                <a:lnTo>
                  <a:pt x="404" y="1004"/>
                </a:lnTo>
                <a:lnTo>
                  <a:pt x="418" y="992"/>
                </a:lnTo>
                <a:lnTo>
                  <a:pt x="440" y="988"/>
                </a:lnTo>
                <a:lnTo>
                  <a:pt x="440" y="978"/>
                </a:lnTo>
                <a:lnTo>
                  <a:pt x="466" y="952"/>
                </a:lnTo>
                <a:lnTo>
                  <a:pt x="472" y="932"/>
                </a:lnTo>
                <a:lnTo>
                  <a:pt x="508" y="928"/>
                </a:lnTo>
                <a:lnTo>
                  <a:pt x="544" y="904"/>
                </a:lnTo>
                <a:lnTo>
                  <a:pt x="564" y="908"/>
                </a:lnTo>
                <a:lnTo>
                  <a:pt x="592" y="930"/>
                </a:lnTo>
                <a:lnTo>
                  <a:pt x="632" y="928"/>
                </a:lnTo>
                <a:lnTo>
                  <a:pt x="646" y="942"/>
                </a:lnTo>
                <a:lnTo>
                  <a:pt x="664" y="958"/>
                </a:lnTo>
                <a:lnTo>
                  <a:pt x="678" y="974"/>
                </a:lnTo>
                <a:lnTo>
                  <a:pt x="684" y="984"/>
                </a:lnTo>
                <a:lnTo>
                  <a:pt x="718" y="988"/>
                </a:lnTo>
                <a:lnTo>
                  <a:pt x="760" y="982"/>
                </a:lnTo>
                <a:lnTo>
                  <a:pt x="768" y="960"/>
                </a:lnTo>
                <a:lnTo>
                  <a:pt x="802" y="954"/>
                </a:lnTo>
                <a:lnTo>
                  <a:pt x="808" y="936"/>
                </a:lnTo>
                <a:lnTo>
                  <a:pt x="844" y="926"/>
                </a:lnTo>
                <a:lnTo>
                  <a:pt x="840" y="926"/>
                </a:lnTo>
                <a:lnTo>
                  <a:pt x="840" y="924"/>
                </a:lnTo>
                <a:lnTo>
                  <a:pt x="840" y="924"/>
                </a:lnTo>
                <a:lnTo>
                  <a:pt x="844" y="912"/>
                </a:lnTo>
                <a:lnTo>
                  <a:pt x="844" y="912"/>
                </a:lnTo>
                <a:lnTo>
                  <a:pt x="862" y="890"/>
                </a:lnTo>
                <a:lnTo>
                  <a:pt x="862" y="890"/>
                </a:lnTo>
                <a:lnTo>
                  <a:pt x="860" y="876"/>
                </a:lnTo>
                <a:lnTo>
                  <a:pt x="860" y="876"/>
                </a:lnTo>
                <a:lnTo>
                  <a:pt x="826" y="876"/>
                </a:lnTo>
                <a:lnTo>
                  <a:pt x="806" y="862"/>
                </a:lnTo>
                <a:lnTo>
                  <a:pt x="804" y="836"/>
                </a:lnTo>
                <a:lnTo>
                  <a:pt x="804" y="836"/>
                </a:lnTo>
                <a:lnTo>
                  <a:pt x="812" y="824"/>
                </a:lnTo>
                <a:lnTo>
                  <a:pt x="812" y="824"/>
                </a:lnTo>
                <a:lnTo>
                  <a:pt x="810" y="808"/>
                </a:lnTo>
                <a:lnTo>
                  <a:pt x="810" y="808"/>
                </a:lnTo>
                <a:lnTo>
                  <a:pt x="792" y="802"/>
                </a:lnTo>
                <a:lnTo>
                  <a:pt x="792" y="782"/>
                </a:lnTo>
                <a:lnTo>
                  <a:pt x="792" y="782"/>
                </a:lnTo>
                <a:lnTo>
                  <a:pt x="824" y="762"/>
                </a:lnTo>
                <a:lnTo>
                  <a:pt x="824" y="762"/>
                </a:lnTo>
                <a:lnTo>
                  <a:pt x="828" y="746"/>
                </a:lnTo>
                <a:lnTo>
                  <a:pt x="828" y="746"/>
                </a:lnTo>
                <a:lnTo>
                  <a:pt x="812" y="726"/>
                </a:lnTo>
                <a:lnTo>
                  <a:pt x="810" y="702"/>
                </a:lnTo>
                <a:lnTo>
                  <a:pt x="810" y="702"/>
                </a:lnTo>
                <a:lnTo>
                  <a:pt x="826" y="694"/>
                </a:lnTo>
                <a:lnTo>
                  <a:pt x="826" y="694"/>
                </a:lnTo>
                <a:lnTo>
                  <a:pt x="832" y="672"/>
                </a:lnTo>
                <a:lnTo>
                  <a:pt x="832" y="672"/>
                </a:lnTo>
                <a:lnTo>
                  <a:pt x="832" y="668"/>
                </a:lnTo>
                <a:lnTo>
                  <a:pt x="832" y="668"/>
                </a:lnTo>
                <a:lnTo>
                  <a:pt x="816" y="656"/>
                </a:lnTo>
                <a:lnTo>
                  <a:pt x="816" y="656"/>
                </a:lnTo>
                <a:lnTo>
                  <a:pt x="814" y="638"/>
                </a:lnTo>
                <a:lnTo>
                  <a:pt x="814" y="638"/>
                </a:lnTo>
                <a:lnTo>
                  <a:pt x="812" y="614"/>
                </a:lnTo>
                <a:lnTo>
                  <a:pt x="812" y="614"/>
                </a:lnTo>
                <a:lnTo>
                  <a:pt x="798" y="612"/>
                </a:lnTo>
                <a:lnTo>
                  <a:pt x="798" y="612"/>
                </a:lnTo>
                <a:lnTo>
                  <a:pt x="780" y="612"/>
                </a:lnTo>
                <a:lnTo>
                  <a:pt x="780" y="612"/>
                </a:lnTo>
                <a:lnTo>
                  <a:pt x="774" y="622"/>
                </a:lnTo>
                <a:lnTo>
                  <a:pt x="774" y="622"/>
                </a:lnTo>
                <a:lnTo>
                  <a:pt x="768" y="636"/>
                </a:lnTo>
                <a:lnTo>
                  <a:pt x="746" y="626"/>
                </a:lnTo>
                <a:lnTo>
                  <a:pt x="750" y="614"/>
                </a:lnTo>
                <a:lnTo>
                  <a:pt x="750" y="614"/>
                </a:lnTo>
                <a:lnTo>
                  <a:pt x="760" y="602"/>
                </a:lnTo>
                <a:lnTo>
                  <a:pt x="760" y="602"/>
                </a:lnTo>
                <a:lnTo>
                  <a:pt x="760" y="590"/>
                </a:lnTo>
                <a:lnTo>
                  <a:pt x="762" y="572"/>
                </a:lnTo>
                <a:lnTo>
                  <a:pt x="762" y="572"/>
                </a:lnTo>
                <a:lnTo>
                  <a:pt x="780" y="562"/>
                </a:lnTo>
                <a:lnTo>
                  <a:pt x="780" y="562"/>
                </a:lnTo>
                <a:lnTo>
                  <a:pt x="802" y="544"/>
                </a:lnTo>
                <a:lnTo>
                  <a:pt x="802" y="544"/>
                </a:lnTo>
                <a:lnTo>
                  <a:pt x="810" y="532"/>
                </a:lnTo>
                <a:lnTo>
                  <a:pt x="810" y="532"/>
                </a:lnTo>
                <a:lnTo>
                  <a:pt x="836" y="520"/>
                </a:lnTo>
                <a:lnTo>
                  <a:pt x="844" y="504"/>
                </a:lnTo>
                <a:lnTo>
                  <a:pt x="844" y="504"/>
                </a:lnTo>
                <a:lnTo>
                  <a:pt x="842" y="486"/>
                </a:lnTo>
                <a:lnTo>
                  <a:pt x="846" y="486"/>
                </a:lnTo>
                <a:lnTo>
                  <a:pt x="904" y="482"/>
                </a:lnTo>
                <a:lnTo>
                  <a:pt x="914" y="422"/>
                </a:lnTo>
                <a:lnTo>
                  <a:pt x="938" y="362"/>
                </a:lnTo>
                <a:lnTo>
                  <a:pt x="938" y="362"/>
                </a:lnTo>
                <a:lnTo>
                  <a:pt x="966" y="336"/>
                </a:lnTo>
                <a:lnTo>
                  <a:pt x="966" y="336"/>
                </a:lnTo>
                <a:lnTo>
                  <a:pt x="934" y="304"/>
                </a:lnTo>
                <a:lnTo>
                  <a:pt x="934" y="304"/>
                </a:lnTo>
                <a:lnTo>
                  <a:pt x="916" y="302"/>
                </a:lnTo>
                <a:lnTo>
                  <a:pt x="916" y="302"/>
                </a:lnTo>
                <a:lnTo>
                  <a:pt x="912" y="290"/>
                </a:lnTo>
                <a:lnTo>
                  <a:pt x="912" y="290"/>
                </a:lnTo>
                <a:lnTo>
                  <a:pt x="890" y="284"/>
                </a:lnTo>
                <a:lnTo>
                  <a:pt x="890" y="284"/>
                </a:lnTo>
                <a:lnTo>
                  <a:pt x="864" y="284"/>
                </a:lnTo>
                <a:lnTo>
                  <a:pt x="852" y="242"/>
                </a:lnTo>
                <a:lnTo>
                  <a:pt x="852" y="242"/>
                </a:lnTo>
                <a:lnTo>
                  <a:pt x="832" y="236"/>
                </a:lnTo>
                <a:lnTo>
                  <a:pt x="822" y="236"/>
                </a:lnTo>
                <a:lnTo>
                  <a:pt x="822" y="236"/>
                </a:lnTo>
                <a:lnTo>
                  <a:pt x="804" y="236"/>
                </a:lnTo>
                <a:lnTo>
                  <a:pt x="782" y="234"/>
                </a:lnTo>
                <a:lnTo>
                  <a:pt x="782" y="234"/>
                </a:lnTo>
                <a:lnTo>
                  <a:pt x="754" y="200"/>
                </a:lnTo>
                <a:lnTo>
                  <a:pt x="754" y="200"/>
                </a:lnTo>
                <a:lnTo>
                  <a:pt x="738" y="186"/>
                </a:lnTo>
                <a:lnTo>
                  <a:pt x="738" y="186"/>
                </a:lnTo>
                <a:lnTo>
                  <a:pt x="738" y="148"/>
                </a:lnTo>
                <a:lnTo>
                  <a:pt x="738" y="148"/>
                </a:lnTo>
                <a:lnTo>
                  <a:pt x="736" y="148"/>
                </a:lnTo>
                <a:lnTo>
                  <a:pt x="736" y="148"/>
                </a:lnTo>
                <a:lnTo>
                  <a:pt x="722" y="166"/>
                </a:lnTo>
                <a:lnTo>
                  <a:pt x="704" y="166"/>
                </a:lnTo>
                <a:lnTo>
                  <a:pt x="704" y="166"/>
                </a:lnTo>
                <a:lnTo>
                  <a:pt x="706" y="122"/>
                </a:lnTo>
                <a:lnTo>
                  <a:pt x="706" y="122"/>
                </a:lnTo>
                <a:lnTo>
                  <a:pt x="702" y="120"/>
                </a:lnTo>
                <a:lnTo>
                  <a:pt x="702" y="120"/>
                </a:lnTo>
                <a:lnTo>
                  <a:pt x="688" y="132"/>
                </a:lnTo>
                <a:lnTo>
                  <a:pt x="678" y="124"/>
                </a:lnTo>
                <a:lnTo>
                  <a:pt x="678" y="124"/>
                </a:lnTo>
                <a:lnTo>
                  <a:pt x="680" y="106"/>
                </a:lnTo>
                <a:lnTo>
                  <a:pt x="680" y="106"/>
                </a:lnTo>
                <a:lnTo>
                  <a:pt x="658" y="90"/>
                </a:lnTo>
                <a:lnTo>
                  <a:pt x="658" y="90"/>
                </a:lnTo>
                <a:lnTo>
                  <a:pt x="656" y="62"/>
                </a:lnTo>
                <a:lnTo>
                  <a:pt x="656" y="62"/>
                </a:lnTo>
                <a:lnTo>
                  <a:pt x="634" y="62"/>
                </a:lnTo>
                <a:lnTo>
                  <a:pt x="612" y="54"/>
                </a:lnTo>
                <a:lnTo>
                  <a:pt x="612" y="54"/>
                </a:lnTo>
                <a:lnTo>
                  <a:pt x="608" y="32"/>
                </a:lnTo>
                <a:lnTo>
                  <a:pt x="598" y="2"/>
                </a:lnTo>
                <a:lnTo>
                  <a:pt x="602" y="0"/>
                </a:lnTo>
                <a:lnTo>
                  <a:pt x="602" y="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75" name="Freeform 111"/>
          <p:cNvSpPr>
            <a:spLocks/>
          </p:cNvSpPr>
          <p:nvPr/>
        </p:nvSpPr>
        <p:spPr bwMode="auto">
          <a:xfrm>
            <a:off x="7104063" y="6080617"/>
            <a:ext cx="276225" cy="227182"/>
          </a:xfrm>
          <a:custGeom>
            <a:avLst/>
            <a:gdLst/>
            <a:ahLst/>
            <a:cxnLst>
              <a:cxn ang="0">
                <a:pos x="193" y="0"/>
              </a:cxn>
              <a:cxn ang="0">
                <a:pos x="172" y="10"/>
              </a:cxn>
              <a:cxn ang="0">
                <a:pos x="165" y="24"/>
              </a:cxn>
              <a:cxn ang="0">
                <a:pos x="148" y="33"/>
              </a:cxn>
              <a:cxn ang="0">
                <a:pos x="130" y="49"/>
              </a:cxn>
              <a:cxn ang="0">
                <a:pos x="100" y="67"/>
              </a:cxn>
              <a:cxn ang="0">
                <a:pos x="87" y="72"/>
              </a:cxn>
              <a:cxn ang="0">
                <a:pos x="54" y="76"/>
              </a:cxn>
              <a:cxn ang="0">
                <a:pos x="31" y="106"/>
              </a:cxn>
              <a:cxn ang="0">
                <a:pos x="10" y="130"/>
              </a:cxn>
              <a:cxn ang="0">
                <a:pos x="0" y="129"/>
              </a:cxn>
              <a:cxn ang="0">
                <a:pos x="9" y="153"/>
              </a:cxn>
              <a:cxn ang="0">
                <a:pos x="24" y="163"/>
              </a:cxn>
              <a:cxn ang="0">
                <a:pos x="52" y="171"/>
              </a:cxn>
              <a:cxn ang="0">
                <a:pos x="72" y="166"/>
              </a:cxn>
              <a:cxn ang="0">
                <a:pos x="81" y="166"/>
              </a:cxn>
              <a:cxn ang="0">
                <a:pos x="90" y="150"/>
              </a:cxn>
              <a:cxn ang="0">
                <a:pos x="112" y="144"/>
              </a:cxn>
              <a:cxn ang="0">
                <a:pos x="133" y="123"/>
              </a:cxn>
              <a:cxn ang="0">
                <a:pos x="159" y="105"/>
              </a:cxn>
              <a:cxn ang="0">
                <a:pos x="172" y="99"/>
              </a:cxn>
              <a:cxn ang="0">
                <a:pos x="163" y="85"/>
              </a:cxn>
              <a:cxn ang="0">
                <a:pos x="153" y="72"/>
              </a:cxn>
              <a:cxn ang="0">
                <a:pos x="178" y="37"/>
              </a:cxn>
              <a:cxn ang="0">
                <a:pos x="186" y="22"/>
              </a:cxn>
              <a:cxn ang="0">
                <a:pos x="193" y="0"/>
              </a:cxn>
            </a:cxnLst>
            <a:rect l="0" t="0" r="r" b="b"/>
            <a:pathLst>
              <a:path w="196" h="176">
                <a:moveTo>
                  <a:pt x="193" y="0"/>
                </a:moveTo>
                <a:cubicBezTo>
                  <a:pt x="189" y="8"/>
                  <a:pt x="181" y="8"/>
                  <a:pt x="172" y="10"/>
                </a:cubicBezTo>
                <a:cubicBezTo>
                  <a:pt x="164" y="14"/>
                  <a:pt x="169" y="19"/>
                  <a:pt x="165" y="24"/>
                </a:cubicBezTo>
                <a:cubicBezTo>
                  <a:pt x="159" y="31"/>
                  <a:pt x="156" y="31"/>
                  <a:pt x="148" y="33"/>
                </a:cubicBezTo>
                <a:cubicBezTo>
                  <a:pt x="142" y="41"/>
                  <a:pt x="141" y="47"/>
                  <a:pt x="130" y="49"/>
                </a:cubicBezTo>
                <a:cubicBezTo>
                  <a:pt x="120" y="54"/>
                  <a:pt x="113" y="65"/>
                  <a:pt x="100" y="67"/>
                </a:cubicBezTo>
                <a:cubicBezTo>
                  <a:pt x="96" y="69"/>
                  <a:pt x="91" y="70"/>
                  <a:pt x="87" y="72"/>
                </a:cubicBezTo>
                <a:cubicBezTo>
                  <a:pt x="76" y="71"/>
                  <a:pt x="49" y="66"/>
                  <a:pt x="54" y="76"/>
                </a:cubicBezTo>
                <a:cubicBezTo>
                  <a:pt x="52" y="106"/>
                  <a:pt x="55" y="102"/>
                  <a:pt x="31" y="106"/>
                </a:cubicBezTo>
                <a:cubicBezTo>
                  <a:pt x="13" y="103"/>
                  <a:pt x="20" y="117"/>
                  <a:pt x="10" y="130"/>
                </a:cubicBezTo>
                <a:cubicBezTo>
                  <a:pt x="5" y="126"/>
                  <a:pt x="2" y="120"/>
                  <a:pt x="0" y="129"/>
                </a:cubicBezTo>
                <a:cubicBezTo>
                  <a:pt x="2" y="139"/>
                  <a:pt x="0" y="148"/>
                  <a:pt x="9" y="153"/>
                </a:cubicBezTo>
                <a:cubicBezTo>
                  <a:pt x="11" y="163"/>
                  <a:pt x="15" y="162"/>
                  <a:pt x="24" y="163"/>
                </a:cubicBezTo>
                <a:cubicBezTo>
                  <a:pt x="32" y="176"/>
                  <a:pt x="32" y="172"/>
                  <a:pt x="52" y="171"/>
                </a:cubicBezTo>
                <a:cubicBezTo>
                  <a:pt x="60" y="170"/>
                  <a:pt x="65" y="165"/>
                  <a:pt x="72" y="166"/>
                </a:cubicBezTo>
                <a:cubicBezTo>
                  <a:pt x="74" y="168"/>
                  <a:pt x="81" y="172"/>
                  <a:pt x="81" y="166"/>
                </a:cubicBezTo>
                <a:cubicBezTo>
                  <a:pt x="82" y="159"/>
                  <a:pt x="83" y="151"/>
                  <a:pt x="90" y="150"/>
                </a:cubicBezTo>
                <a:cubicBezTo>
                  <a:pt x="98" y="144"/>
                  <a:pt x="101" y="145"/>
                  <a:pt x="112" y="144"/>
                </a:cubicBezTo>
                <a:cubicBezTo>
                  <a:pt x="123" y="139"/>
                  <a:pt x="124" y="130"/>
                  <a:pt x="133" y="123"/>
                </a:cubicBezTo>
                <a:cubicBezTo>
                  <a:pt x="141" y="102"/>
                  <a:pt x="125" y="106"/>
                  <a:pt x="159" y="105"/>
                </a:cubicBezTo>
                <a:cubicBezTo>
                  <a:pt x="164" y="103"/>
                  <a:pt x="168" y="102"/>
                  <a:pt x="172" y="99"/>
                </a:cubicBezTo>
                <a:cubicBezTo>
                  <a:pt x="171" y="91"/>
                  <a:pt x="170" y="89"/>
                  <a:pt x="163" y="85"/>
                </a:cubicBezTo>
                <a:cubicBezTo>
                  <a:pt x="160" y="79"/>
                  <a:pt x="158" y="76"/>
                  <a:pt x="153" y="72"/>
                </a:cubicBezTo>
                <a:cubicBezTo>
                  <a:pt x="155" y="45"/>
                  <a:pt x="160" y="50"/>
                  <a:pt x="178" y="37"/>
                </a:cubicBezTo>
                <a:cubicBezTo>
                  <a:pt x="180" y="29"/>
                  <a:pt x="179" y="26"/>
                  <a:pt x="186" y="22"/>
                </a:cubicBezTo>
                <a:cubicBezTo>
                  <a:pt x="190" y="17"/>
                  <a:pt x="196" y="5"/>
                  <a:pt x="193" y="0"/>
                </a:cubicBez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76" name="Freeform 112"/>
          <p:cNvSpPr>
            <a:spLocks/>
          </p:cNvSpPr>
          <p:nvPr/>
        </p:nvSpPr>
        <p:spPr bwMode="auto">
          <a:xfrm>
            <a:off x="2279650" y="1196975"/>
            <a:ext cx="698500" cy="544001"/>
          </a:xfrm>
          <a:custGeom>
            <a:avLst/>
            <a:gdLst/>
            <a:ahLst/>
            <a:cxnLst>
              <a:cxn ang="0">
                <a:pos x="174" y="23"/>
              </a:cxn>
              <a:cxn ang="0">
                <a:pos x="143" y="0"/>
              </a:cxn>
              <a:cxn ang="0">
                <a:pos x="137" y="72"/>
              </a:cxn>
              <a:cxn ang="0">
                <a:pos x="110" y="18"/>
              </a:cxn>
              <a:cxn ang="0">
                <a:pos x="81" y="38"/>
              </a:cxn>
              <a:cxn ang="0">
                <a:pos x="54" y="59"/>
              </a:cxn>
              <a:cxn ang="0">
                <a:pos x="45" y="78"/>
              </a:cxn>
              <a:cxn ang="0">
                <a:pos x="98" y="93"/>
              </a:cxn>
              <a:cxn ang="0">
                <a:pos x="122" y="120"/>
              </a:cxn>
              <a:cxn ang="0">
                <a:pos x="89" y="134"/>
              </a:cxn>
              <a:cxn ang="0">
                <a:pos x="105" y="161"/>
              </a:cxn>
              <a:cxn ang="0">
                <a:pos x="36" y="137"/>
              </a:cxn>
              <a:cxn ang="0">
                <a:pos x="14" y="146"/>
              </a:cxn>
              <a:cxn ang="0">
                <a:pos x="44" y="162"/>
              </a:cxn>
              <a:cxn ang="0">
                <a:pos x="59" y="176"/>
              </a:cxn>
              <a:cxn ang="0">
                <a:pos x="63" y="254"/>
              </a:cxn>
              <a:cxn ang="0">
                <a:pos x="53" y="258"/>
              </a:cxn>
              <a:cxn ang="0">
                <a:pos x="14" y="275"/>
              </a:cxn>
              <a:cxn ang="0">
                <a:pos x="47" y="303"/>
              </a:cxn>
              <a:cxn ang="0">
                <a:pos x="111" y="377"/>
              </a:cxn>
              <a:cxn ang="0">
                <a:pos x="147" y="411"/>
              </a:cxn>
              <a:cxn ang="0">
                <a:pos x="278" y="410"/>
              </a:cxn>
              <a:cxn ang="0">
                <a:pos x="360" y="407"/>
              </a:cxn>
              <a:cxn ang="0">
                <a:pos x="425" y="386"/>
              </a:cxn>
              <a:cxn ang="0">
                <a:pos x="464" y="365"/>
              </a:cxn>
              <a:cxn ang="0">
                <a:pos x="485" y="332"/>
              </a:cxn>
              <a:cxn ang="0">
                <a:pos x="494" y="299"/>
              </a:cxn>
              <a:cxn ang="0">
                <a:pos x="464" y="242"/>
              </a:cxn>
              <a:cxn ang="0">
                <a:pos x="471" y="212"/>
              </a:cxn>
              <a:cxn ang="0">
                <a:pos x="483" y="197"/>
              </a:cxn>
              <a:cxn ang="0">
                <a:pos x="480" y="179"/>
              </a:cxn>
              <a:cxn ang="0">
                <a:pos x="440" y="176"/>
              </a:cxn>
              <a:cxn ang="0">
                <a:pos x="407" y="146"/>
              </a:cxn>
              <a:cxn ang="0">
                <a:pos x="378" y="156"/>
              </a:cxn>
              <a:cxn ang="0">
                <a:pos x="345" y="161"/>
              </a:cxn>
              <a:cxn ang="0">
                <a:pos x="318" y="177"/>
              </a:cxn>
              <a:cxn ang="0">
                <a:pos x="305" y="126"/>
              </a:cxn>
              <a:cxn ang="0">
                <a:pos x="269" y="143"/>
              </a:cxn>
              <a:cxn ang="0">
                <a:pos x="237" y="102"/>
              </a:cxn>
              <a:cxn ang="0">
                <a:pos x="201" y="135"/>
              </a:cxn>
              <a:cxn ang="0">
                <a:pos x="159" y="141"/>
              </a:cxn>
              <a:cxn ang="0">
                <a:pos x="180" y="99"/>
              </a:cxn>
            </a:cxnLst>
            <a:rect l="0" t="0" r="r" b="b"/>
            <a:pathLst>
              <a:path w="497" h="422">
                <a:moveTo>
                  <a:pt x="180" y="39"/>
                </a:moveTo>
                <a:cubicBezTo>
                  <a:pt x="179" y="32"/>
                  <a:pt x="177" y="29"/>
                  <a:pt x="174" y="23"/>
                </a:cubicBezTo>
                <a:cubicBezTo>
                  <a:pt x="173" y="17"/>
                  <a:pt x="164" y="6"/>
                  <a:pt x="158" y="3"/>
                </a:cubicBezTo>
                <a:cubicBezTo>
                  <a:pt x="150" y="6"/>
                  <a:pt x="150" y="3"/>
                  <a:pt x="143" y="0"/>
                </a:cubicBezTo>
                <a:cubicBezTo>
                  <a:pt x="132" y="4"/>
                  <a:pt x="128" y="8"/>
                  <a:pt x="138" y="18"/>
                </a:cubicBezTo>
                <a:cubicBezTo>
                  <a:pt x="145" y="35"/>
                  <a:pt x="137" y="54"/>
                  <a:pt x="137" y="72"/>
                </a:cubicBezTo>
                <a:cubicBezTo>
                  <a:pt x="129" y="67"/>
                  <a:pt x="124" y="61"/>
                  <a:pt x="120" y="53"/>
                </a:cubicBezTo>
                <a:cubicBezTo>
                  <a:pt x="119" y="24"/>
                  <a:pt x="127" y="26"/>
                  <a:pt x="110" y="18"/>
                </a:cubicBezTo>
                <a:cubicBezTo>
                  <a:pt x="102" y="21"/>
                  <a:pt x="86" y="23"/>
                  <a:pt x="86" y="23"/>
                </a:cubicBezTo>
                <a:cubicBezTo>
                  <a:pt x="84" y="28"/>
                  <a:pt x="83" y="33"/>
                  <a:pt x="81" y="38"/>
                </a:cubicBezTo>
                <a:cubicBezTo>
                  <a:pt x="79" y="54"/>
                  <a:pt x="72" y="44"/>
                  <a:pt x="63" y="39"/>
                </a:cubicBezTo>
                <a:cubicBezTo>
                  <a:pt x="56" y="42"/>
                  <a:pt x="54" y="59"/>
                  <a:pt x="54" y="59"/>
                </a:cubicBezTo>
                <a:cubicBezTo>
                  <a:pt x="49" y="55"/>
                  <a:pt x="45" y="54"/>
                  <a:pt x="39" y="53"/>
                </a:cubicBezTo>
                <a:cubicBezTo>
                  <a:pt x="21" y="56"/>
                  <a:pt x="28" y="76"/>
                  <a:pt x="45" y="78"/>
                </a:cubicBezTo>
                <a:cubicBezTo>
                  <a:pt x="58" y="86"/>
                  <a:pt x="62" y="86"/>
                  <a:pt x="80" y="87"/>
                </a:cubicBezTo>
                <a:cubicBezTo>
                  <a:pt x="86" y="90"/>
                  <a:pt x="92" y="92"/>
                  <a:pt x="98" y="93"/>
                </a:cubicBezTo>
                <a:cubicBezTo>
                  <a:pt x="103" y="95"/>
                  <a:pt x="105" y="99"/>
                  <a:pt x="110" y="102"/>
                </a:cubicBezTo>
                <a:cubicBezTo>
                  <a:pt x="115" y="110"/>
                  <a:pt x="114" y="115"/>
                  <a:pt x="122" y="120"/>
                </a:cubicBezTo>
                <a:cubicBezTo>
                  <a:pt x="125" y="136"/>
                  <a:pt x="123" y="134"/>
                  <a:pt x="105" y="132"/>
                </a:cubicBezTo>
                <a:cubicBezTo>
                  <a:pt x="100" y="133"/>
                  <a:pt x="94" y="132"/>
                  <a:pt x="89" y="134"/>
                </a:cubicBezTo>
                <a:cubicBezTo>
                  <a:pt x="87" y="135"/>
                  <a:pt x="86" y="136"/>
                  <a:pt x="86" y="138"/>
                </a:cubicBezTo>
                <a:cubicBezTo>
                  <a:pt x="84" y="152"/>
                  <a:pt x="96" y="154"/>
                  <a:pt x="105" y="161"/>
                </a:cubicBezTo>
                <a:cubicBezTo>
                  <a:pt x="99" y="165"/>
                  <a:pt x="96" y="162"/>
                  <a:pt x="89" y="161"/>
                </a:cubicBezTo>
                <a:cubicBezTo>
                  <a:pt x="78" y="143"/>
                  <a:pt x="56" y="139"/>
                  <a:pt x="36" y="137"/>
                </a:cubicBezTo>
                <a:cubicBezTo>
                  <a:pt x="31" y="134"/>
                  <a:pt x="25" y="135"/>
                  <a:pt x="20" y="132"/>
                </a:cubicBezTo>
                <a:cubicBezTo>
                  <a:pt x="10" y="134"/>
                  <a:pt x="2" y="139"/>
                  <a:pt x="14" y="146"/>
                </a:cubicBezTo>
                <a:cubicBezTo>
                  <a:pt x="18" y="151"/>
                  <a:pt x="20" y="152"/>
                  <a:pt x="26" y="153"/>
                </a:cubicBezTo>
                <a:cubicBezTo>
                  <a:pt x="33" y="156"/>
                  <a:pt x="37" y="161"/>
                  <a:pt x="44" y="162"/>
                </a:cubicBezTo>
                <a:cubicBezTo>
                  <a:pt x="47" y="164"/>
                  <a:pt x="51" y="164"/>
                  <a:pt x="53" y="167"/>
                </a:cubicBezTo>
                <a:cubicBezTo>
                  <a:pt x="63" y="180"/>
                  <a:pt x="44" y="167"/>
                  <a:pt x="59" y="176"/>
                </a:cubicBezTo>
                <a:cubicBezTo>
                  <a:pt x="60" y="182"/>
                  <a:pt x="63" y="185"/>
                  <a:pt x="65" y="191"/>
                </a:cubicBezTo>
                <a:cubicBezTo>
                  <a:pt x="64" y="212"/>
                  <a:pt x="66" y="233"/>
                  <a:pt x="63" y="254"/>
                </a:cubicBezTo>
                <a:cubicBezTo>
                  <a:pt x="63" y="256"/>
                  <a:pt x="59" y="254"/>
                  <a:pt x="57" y="255"/>
                </a:cubicBezTo>
                <a:cubicBezTo>
                  <a:pt x="55" y="256"/>
                  <a:pt x="54" y="257"/>
                  <a:pt x="53" y="258"/>
                </a:cubicBezTo>
                <a:cubicBezTo>
                  <a:pt x="37" y="257"/>
                  <a:pt x="21" y="254"/>
                  <a:pt x="6" y="260"/>
                </a:cubicBezTo>
                <a:cubicBezTo>
                  <a:pt x="0" y="268"/>
                  <a:pt x="7" y="271"/>
                  <a:pt x="14" y="275"/>
                </a:cubicBezTo>
                <a:cubicBezTo>
                  <a:pt x="17" y="279"/>
                  <a:pt x="20" y="284"/>
                  <a:pt x="23" y="288"/>
                </a:cubicBezTo>
                <a:cubicBezTo>
                  <a:pt x="24" y="295"/>
                  <a:pt x="39" y="301"/>
                  <a:pt x="47" y="303"/>
                </a:cubicBezTo>
                <a:cubicBezTo>
                  <a:pt x="61" y="313"/>
                  <a:pt x="65" y="303"/>
                  <a:pt x="75" y="320"/>
                </a:cubicBezTo>
                <a:cubicBezTo>
                  <a:pt x="78" y="341"/>
                  <a:pt x="94" y="364"/>
                  <a:pt x="111" y="377"/>
                </a:cubicBezTo>
                <a:cubicBezTo>
                  <a:pt x="115" y="384"/>
                  <a:pt x="124" y="392"/>
                  <a:pt x="131" y="396"/>
                </a:cubicBezTo>
                <a:cubicBezTo>
                  <a:pt x="136" y="404"/>
                  <a:pt x="140" y="406"/>
                  <a:pt x="147" y="411"/>
                </a:cubicBezTo>
                <a:cubicBezTo>
                  <a:pt x="151" y="417"/>
                  <a:pt x="157" y="419"/>
                  <a:pt x="164" y="422"/>
                </a:cubicBezTo>
                <a:cubicBezTo>
                  <a:pt x="208" y="420"/>
                  <a:pt x="233" y="411"/>
                  <a:pt x="278" y="410"/>
                </a:cubicBezTo>
                <a:cubicBezTo>
                  <a:pt x="287" y="411"/>
                  <a:pt x="290" y="411"/>
                  <a:pt x="297" y="416"/>
                </a:cubicBezTo>
                <a:cubicBezTo>
                  <a:pt x="318" y="414"/>
                  <a:pt x="338" y="409"/>
                  <a:pt x="360" y="407"/>
                </a:cubicBezTo>
                <a:cubicBezTo>
                  <a:pt x="387" y="400"/>
                  <a:pt x="360" y="399"/>
                  <a:pt x="411" y="398"/>
                </a:cubicBezTo>
                <a:cubicBezTo>
                  <a:pt x="418" y="391"/>
                  <a:pt x="415" y="394"/>
                  <a:pt x="425" y="386"/>
                </a:cubicBezTo>
                <a:cubicBezTo>
                  <a:pt x="426" y="385"/>
                  <a:pt x="429" y="383"/>
                  <a:pt x="429" y="383"/>
                </a:cubicBezTo>
                <a:cubicBezTo>
                  <a:pt x="438" y="369"/>
                  <a:pt x="448" y="368"/>
                  <a:pt x="464" y="365"/>
                </a:cubicBezTo>
                <a:cubicBezTo>
                  <a:pt x="469" y="359"/>
                  <a:pt x="474" y="353"/>
                  <a:pt x="479" y="347"/>
                </a:cubicBezTo>
                <a:cubicBezTo>
                  <a:pt x="480" y="341"/>
                  <a:pt x="481" y="337"/>
                  <a:pt x="485" y="332"/>
                </a:cubicBezTo>
                <a:cubicBezTo>
                  <a:pt x="486" y="325"/>
                  <a:pt x="489" y="324"/>
                  <a:pt x="486" y="318"/>
                </a:cubicBezTo>
                <a:cubicBezTo>
                  <a:pt x="489" y="312"/>
                  <a:pt x="491" y="305"/>
                  <a:pt x="494" y="299"/>
                </a:cubicBezTo>
                <a:cubicBezTo>
                  <a:pt x="497" y="285"/>
                  <a:pt x="495" y="284"/>
                  <a:pt x="486" y="272"/>
                </a:cubicBezTo>
                <a:cubicBezTo>
                  <a:pt x="483" y="259"/>
                  <a:pt x="474" y="250"/>
                  <a:pt x="464" y="242"/>
                </a:cubicBezTo>
                <a:cubicBezTo>
                  <a:pt x="466" y="230"/>
                  <a:pt x="467" y="231"/>
                  <a:pt x="480" y="230"/>
                </a:cubicBezTo>
                <a:cubicBezTo>
                  <a:pt x="479" y="223"/>
                  <a:pt x="479" y="214"/>
                  <a:pt x="471" y="212"/>
                </a:cubicBezTo>
                <a:cubicBezTo>
                  <a:pt x="470" y="211"/>
                  <a:pt x="462" y="208"/>
                  <a:pt x="462" y="207"/>
                </a:cubicBezTo>
                <a:cubicBezTo>
                  <a:pt x="459" y="199"/>
                  <a:pt x="482" y="197"/>
                  <a:pt x="483" y="197"/>
                </a:cubicBezTo>
                <a:cubicBezTo>
                  <a:pt x="490" y="194"/>
                  <a:pt x="494" y="196"/>
                  <a:pt x="497" y="189"/>
                </a:cubicBezTo>
                <a:cubicBezTo>
                  <a:pt x="493" y="182"/>
                  <a:pt x="488" y="180"/>
                  <a:pt x="480" y="179"/>
                </a:cubicBezTo>
                <a:cubicBezTo>
                  <a:pt x="466" y="180"/>
                  <a:pt x="462" y="181"/>
                  <a:pt x="450" y="183"/>
                </a:cubicBezTo>
                <a:cubicBezTo>
                  <a:pt x="443" y="186"/>
                  <a:pt x="444" y="181"/>
                  <a:pt x="440" y="176"/>
                </a:cubicBezTo>
                <a:cubicBezTo>
                  <a:pt x="442" y="149"/>
                  <a:pt x="446" y="149"/>
                  <a:pt x="423" y="141"/>
                </a:cubicBezTo>
                <a:cubicBezTo>
                  <a:pt x="417" y="143"/>
                  <a:pt x="412" y="143"/>
                  <a:pt x="407" y="146"/>
                </a:cubicBezTo>
                <a:cubicBezTo>
                  <a:pt x="406" y="155"/>
                  <a:pt x="409" y="166"/>
                  <a:pt x="399" y="168"/>
                </a:cubicBezTo>
                <a:cubicBezTo>
                  <a:pt x="387" y="167"/>
                  <a:pt x="388" y="160"/>
                  <a:pt x="378" y="156"/>
                </a:cubicBezTo>
                <a:cubicBezTo>
                  <a:pt x="358" y="160"/>
                  <a:pt x="369" y="165"/>
                  <a:pt x="357" y="170"/>
                </a:cubicBezTo>
                <a:cubicBezTo>
                  <a:pt x="351" y="168"/>
                  <a:pt x="348" y="167"/>
                  <a:pt x="345" y="161"/>
                </a:cubicBezTo>
                <a:cubicBezTo>
                  <a:pt x="343" y="152"/>
                  <a:pt x="338" y="146"/>
                  <a:pt x="333" y="138"/>
                </a:cubicBezTo>
                <a:cubicBezTo>
                  <a:pt x="316" y="144"/>
                  <a:pt x="325" y="164"/>
                  <a:pt x="318" y="177"/>
                </a:cubicBezTo>
                <a:cubicBezTo>
                  <a:pt x="312" y="172"/>
                  <a:pt x="312" y="167"/>
                  <a:pt x="308" y="161"/>
                </a:cubicBezTo>
                <a:cubicBezTo>
                  <a:pt x="309" y="150"/>
                  <a:pt x="312" y="128"/>
                  <a:pt x="305" y="126"/>
                </a:cubicBezTo>
                <a:cubicBezTo>
                  <a:pt x="297" y="124"/>
                  <a:pt x="279" y="123"/>
                  <a:pt x="279" y="123"/>
                </a:cubicBezTo>
                <a:cubicBezTo>
                  <a:pt x="270" y="127"/>
                  <a:pt x="276" y="138"/>
                  <a:pt x="269" y="143"/>
                </a:cubicBezTo>
                <a:cubicBezTo>
                  <a:pt x="266" y="146"/>
                  <a:pt x="256" y="146"/>
                  <a:pt x="252" y="147"/>
                </a:cubicBezTo>
                <a:cubicBezTo>
                  <a:pt x="251" y="129"/>
                  <a:pt x="257" y="107"/>
                  <a:pt x="237" y="102"/>
                </a:cubicBezTo>
                <a:cubicBezTo>
                  <a:pt x="220" y="111"/>
                  <a:pt x="234" y="125"/>
                  <a:pt x="216" y="129"/>
                </a:cubicBezTo>
                <a:cubicBezTo>
                  <a:pt x="211" y="133"/>
                  <a:pt x="207" y="134"/>
                  <a:pt x="201" y="135"/>
                </a:cubicBezTo>
                <a:cubicBezTo>
                  <a:pt x="193" y="141"/>
                  <a:pt x="186" y="132"/>
                  <a:pt x="177" y="131"/>
                </a:cubicBezTo>
                <a:cubicBezTo>
                  <a:pt x="170" y="136"/>
                  <a:pt x="168" y="139"/>
                  <a:pt x="159" y="141"/>
                </a:cubicBezTo>
                <a:cubicBezTo>
                  <a:pt x="153" y="133"/>
                  <a:pt x="156" y="116"/>
                  <a:pt x="165" y="111"/>
                </a:cubicBezTo>
                <a:cubicBezTo>
                  <a:pt x="168" y="105"/>
                  <a:pt x="175" y="103"/>
                  <a:pt x="180" y="99"/>
                </a:cubicBezTo>
                <a:cubicBezTo>
                  <a:pt x="189" y="81"/>
                  <a:pt x="180" y="59"/>
                  <a:pt x="180" y="39"/>
                </a:cubicBez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77" name="Freeform 113"/>
          <p:cNvSpPr>
            <a:spLocks/>
          </p:cNvSpPr>
          <p:nvPr/>
        </p:nvSpPr>
        <p:spPr bwMode="auto">
          <a:xfrm>
            <a:off x="4795838" y="6446890"/>
            <a:ext cx="85725" cy="60273"/>
          </a:xfrm>
          <a:custGeom>
            <a:avLst/>
            <a:gdLst/>
            <a:ahLst/>
            <a:cxnLst>
              <a:cxn ang="0">
                <a:pos x="51" y="29"/>
              </a:cxn>
              <a:cxn ang="0">
                <a:pos x="20" y="0"/>
              </a:cxn>
              <a:cxn ang="0">
                <a:pos x="15" y="24"/>
              </a:cxn>
              <a:cxn ang="0">
                <a:pos x="35" y="47"/>
              </a:cxn>
              <a:cxn ang="0">
                <a:pos x="51" y="29"/>
              </a:cxn>
            </a:cxnLst>
            <a:rect l="0" t="0" r="r" b="b"/>
            <a:pathLst>
              <a:path w="60" h="47">
                <a:moveTo>
                  <a:pt x="51" y="29"/>
                </a:moveTo>
                <a:cubicBezTo>
                  <a:pt x="43" y="19"/>
                  <a:pt x="32" y="6"/>
                  <a:pt x="20" y="0"/>
                </a:cubicBezTo>
                <a:cubicBezTo>
                  <a:pt x="2" y="4"/>
                  <a:pt x="0" y="13"/>
                  <a:pt x="15" y="24"/>
                </a:cubicBezTo>
                <a:cubicBezTo>
                  <a:pt x="21" y="33"/>
                  <a:pt x="25" y="43"/>
                  <a:pt x="35" y="47"/>
                </a:cubicBezTo>
                <a:cubicBezTo>
                  <a:pt x="60" y="43"/>
                  <a:pt x="39" y="41"/>
                  <a:pt x="51" y="29"/>
                </a:cubicBez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8489" name="Rectangle 57"/>
          <p:cNvSpPr>
            <a:spLocks noGrp="1" noChangeAspect="1" noChangeArrowheads="1"/>
          </p:cNvSpPr>
          <p:nvPr>
            <p:ph type="title"/>
          </p:nvPr>
        </p:nvSpPr>
        <p:spPr>
          <a:xfrm>
            <a:off x="457200" y="274638"/>
            <a:ext cx="8229600" cy="868346"/>
          </a:xfrm>
        </p:spPr>
        <p:txBody>
          <a:bodyPr>
            <a:normAutofit fontScale="90000"/>
          </a:bodyPr>
          <a:lstStyle/>
          <a:p>
            <a:pPr algn="l"/>
            <a:r>
              <a:rPr lang="en-US" sz="2800" b="1" dirty="0" smtClean="0">
                <a:solidFill>
                  <a:schemeClr val="hlink"/>
                </a:solidFill>
                <a:latin typeface="Calibri" pitchFamily="34" charset="0"/>
              </a:rPr>
              <a:t>Possible scenario </a:t>
            </a:r>
            <a:r>
              <a:rPr lang="en-US" sz="2800" b="1" dirty="0" smtClean="0">
                <a:solidFill>
                  <a:schemeClr val="hlink"/>
                </a:solidFill>
                <a:latin typeface="Calibri" pitchFamily="34" charset="0"/>
              </a:rPr>
              <a:t>for </a:t>
            </a:r>
            <a:r>
              <a:rPr lang="en-US" sz="2800" b="1" i="1" dirty="0" smtClean="0">
                <a:solidFill>
                  <a:schemeClr val="hlink"/>
                </a:solidFill>
                <a:latin typeface="Calibri" pitchFamily="34" charset="0"/>
              </a:rPr>
              <a:t>systemic </a:t>
            </a:r>
            <a:r>
              <a:rPr lang="en-US" sz="2800" b="1" dirty="0" smtClean="0">
                <a:solidFill>
                  <a:schemeClr val="hlink"/>
                </a:solidFill>
                <a:latin typeface="Calibri" pitchFamily="34" charset="0"/>
              </a:rPr>
              <a:t>credit institutions depending </a:t>
            </a:r>
            <a:r>
              <a:rPr lang="en-US" sz="2800" b="1" dirty="0" smtClean="0">
                <a:solidFill>
                  <a:schemeClr val="hlink"/>
                </a:solidFill>
                <a:latin typeface="Calibri" pitchFamily="34" charset="0"/>
              </a:rPr>
              <a:t>on the decision of the EBA</a:t>
            </a:r>
            <a:endParaRPr lang="en-US" sz="2800" b="1" dirty="0">
              <a:solidFill>
                <a:schemeClr val="hlink"/>
              </a:solidFill>
              <a:latin typeface="Calibri" pitchFamily="34" charset="0"/>
            </a:endParaRPr>
          </a:p>
        </p:txBody>
      </p:sp>
      <p:sp>
        <p:nvSpPr>
          <p:cNvPr id="18490" name="Freeform 58"/>
          <p:cNvSpPr>
            <a:spLocks/>
          </p:cNvSpPr>
          <p:nvPr/>
        </p:nvSpPr>
        <p:spPr bwMode="auto">
          <a:xfrm>
            <a:off x="3367088" y="4105275"/>
            <a:ext cx="4762" cy="4763"/>
          </a:xfrm>
          <a:custGeom>
            <a:avLst/>
            <a:gdLst/>
            <a:ahLst/>
            <a:cxnLst>
              <a:cxn ang="0">
                <a:pos x="2" y="0"/>
              </a:cxn>
              <a:cxn ang="0">
                <a:pos x="2" y="0"/>
              </a:cxn>
              <a:cxn ang="0">
                <a:pos x="2" y="4"/>
              </a:cxn>
              <a:cxn ang="0">
                <a:pos x="2" y="4"/>
              </a:cxn>
              <a:cxn ang="0">
                <a:pos x="0" y="4"/>
              </a:cxn>
              <a:cxn ang="0">
                <a:pos x="0" y="4"/>
              </a:cxn>
              <a:cxn ang="0">
                <a:pos x="0" y="0"/>
              </a:cxn>
              <a:cxn ang="0">
                <a:pos x="0" y="0"/>
              </a:cxn>
              <a:cxn ang="0">
                <a:pos x="2" y="0"/>
              </a:cxn>
              <a:cxn ang="0">
                <a:pos x="2" y="0"/>
              </a:cxn>
              <a:cxn ang="0">
                <a:pos x="2" y="0"/>
              </a:cxn>
            </a:cxnLst>
            <a:rect l="0" t="0" r="r" b="b"/>
            <a:pathLst>
              <a:path w="2" h="4">
                <a:moveTo>
                  <a:pt x="2" y="0"/>
                </a:moveTo>
                <a:lnTo>
                  <a:pt x="2" y="0"/>
                </a:lnTo>
                <a:lnTo>
                  <a:pt x="2" y="4"/>
                </a:lnTo>
                <a:lnTo>
                  <a:pt x="2" y="4"/>
                </a:lnTo>
                <a:lnTo>
                  <a:pt x="0" y="4"/>
                </a:lnTo>
                <a:lnTo>
                  <a:pt x="0" y="4"/>
                </a:lnTo>
                <a:lnTo>
                  <a:pt x="0" y="0"/>
                </a:lnTo>
                <a:lnTo>
                  <a:pt x="0" y="0"/>
                </a:lnTo>
                <a:lnTo>
                  <a:pt x="2" y="0"/>
                </a:lnTo>
                <a:lnTo>
                  <a:pt x="2" y="0"/>
                </a:lnTo>
                <a:lnTo>
                  <a:pt x="2" y="0"/>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8548" name="Oval 116"/>
          <p:cNvSpPr>
            <a:spLocks noChangeArrowheads="1"/>
          </p:cNvSpPr>
          <p:nvPr/>
        </p:nvSpPr>
        <p:spPr bwMode="auto">
          <a:xfrm>
            <a:off x="539750" y="1628775"/>
            <a:ext cx="1008063" cy="503238"/>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a:solidFill>
                  <a:srgbClr val="FFFFFF"/>
                </a:solidFill>
                <a:latin typeface="Calibri" pitchFamily="34" charset="0"/>
              </a:rPr>
              <a:t>quality</a:t>
            </a:r>
          </a:p>
        </p:txBody>
      </p:sp>
      <p:sp>
        <p:nvSpPr>
          <p:cNvPr id="18549" name="Oval 117"/>
          <p:cNvSpPr>
            <a:spLocks noChangeArrowheads="1"/>
          </p:cNvSpPr>
          <p:nvPr/>
        </p:nvSpPr>
        <p:spPr bwMode="auto">
          <a:xfrm>
            <a:off x="7740650" y="2781300"/>
            <a:ext cx="1008063" cy="503238"/>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a:solidFill>
                  <a:srgbClr val="FFFFFF"/>
                </a:solidFill>
                <a:latin typeface="Calibri" pitchFamily="34" charset="0"/>
              </a:rPr>
              <a:t>time</a:t>
            </a:r>
          </a:p>
        </p:txBody>
      </p:sp>
      <p:sp>
        <p:nvSpPr>
          <p:cNvPr id="18550" name="Oval 118"/>
          <p:cNvSpPr>
            <a:spLocks noChangeArrowheads="1"/>
          </p:cNvSpPr>
          <p:nvPr/>
        </p:nvSpPr>
        <p:spPr bwMode="auto">
          <a:xfrm>
            <a:off x="1692275" y="2133600"/>
            <a:ext cx="1008063" cy="503238"/>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a:solidFill>
                  <a:srgbClr val="FFFFFF"/>
                </a:solidFill>
                <a:latin typeface="Calibri" pitchFamily="34" charset="0"/>
              </a:rPr>
              <a:t>cost</a:t>
            </a:r>
          </a:p>
        </p:txBody>
      </p:sp>
      <p:sp>
        <p:nvSpPr>
          <p:cNvPr id="18551" name="Oval 119"/>
          <p:cNvSpPr>
            <a:spLocks noChangeArrowheads="1"/>
          </p:cNvSpPr>
          <p:nvPr/>
        </p:nvSpPr>
        <p:spPr bwMode="auto">
          <a:xfrm>
            <a:off x="3492500" y="1125538"/>
            <a:ext cx="1366838" cy="503237"/>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a:solidFill>
                  <a:srgbClr val="FFFFFF"/>
                </a:solidFill>
                <a:latin typeface="Calibri" pitchFamily="34" charset="0"/>
              </a:rPr>
              <a:t>eu-related</a:t>
            </a:r>
          </a:p>
        </p:txBody>
      </p:sp>
      <p:sp>
        <p:nvSpPr>
          <p:cNvPr id="18552" name="Oval 120"/>
          <p:cNvSpPr>
            <a:spLocks noChangeArrowheads="1"/>
          </p:cNvSpPr>
          <p:nvPr/>
        </p:nvSpPr>
        <p:spPr bwMode="auto">
          <a:xfrm>
            <a:off x="6877050" y="1557338"/>
            <a:ext cx="1798638" cy="576262"/>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err="1">
                <a:solidFill>
                  <a:srgbClr val="FFFFFF"/>
                </a:solidFill>
                <a:latin typeface="Calibri" pitchFamily="34" charset="0"/>
              </a:rPr>
              <a:t>harmonisation</a:t>
            </a:r>
            <a:endParaRPr lang="en-US" sz="1700" b="1" dirty="0">
              <a:solidFill>
                <a:srgbClr val="FFFFFF"/>
              </a:solidFill>
              <a:latin typeface="Calibri" pitchFamily="34" charset="0"/>
            </a:endParaRPr>
          </a:p>
        </p:txBody>
      </p:sp>
      <p:sp>
        <p:nvSpPr>
          <p:cNvPr id="18553" name="Oval 121"/>
          <p:cNvSpPr>
            <a:spLocks noChangeArrowheads="1"/>
          </p:cNvSpPr>
          <p:nvPr/>
        </p:nvSpPr>
        <p:spPr bwMode="auto">
          <a:xfrm>
            <a:off x="323850" y="3213100"/>
            <a:ext cx="1798638" cy="576263"/>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a:solidFill>
                  <a:srgbClr val="FFFFFF"/>
                </a:solidFill>
                <a:latin typeface="Calibri" pitchFamily="34" charset="0"/>
              </a:rPr>
              <a:t>enhanced </a:t>
            </a:r>
            <a:br>
              <a:rPr lang="en-US" sz="1700" b="1">
                <a:solidFill>
                  <a:srgbClr val="FFFFFF"/>
                </a:solidFill>
                <a:latin typeface="Calibri" pitchFamily="34" charset="0"/>
              </a:rPr>
            </a:br>
            <a:r>
              <a:rPr lang="en-US" sz="1700" b="1">
                <a:solidFill>
                  <a:srgbClr val="FFFFFF"/>
                </a:solidFill>
                <a:latin typeface="Calibri" pitchFamily="34" charset="0"/>
              </a:rPr>
              <a:t>analysis</a:t>
            </a:r>
          </a:p>
        </p:txBody>
      </p:sp>
      <p:sp>
        <p:nvSpPr>
          <p:cNvPr id="18554" name="Oval 122"/>
          <p:cNvSpPr>
            <a:spLocks noChangeArrowheads="1"/>
          </p:cNvSpPr>
          <p:nvPr/>
        </p:nvSpPr>
        <p:spPr bwMode="auto">
          <a:xfrm>
            <a:off x="7019925" y="3933825"/>
            <a:ext cx="1798638" cy="576263"/>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a:solidFill>
                  <a:srgbClr val="FFFFFF"/>
                </a:solidFill>
                <a:latin typeface="Calibri" pitchFamily="34" charset="0"/>
              </a:rPr>
              <a:t>interoperability</a:t>
            </a:r>
          </a:p>
        </p:txBody>
      </p:sp>
      <p:sp>
        <p:nvSpPr>
          <p:cNvPr id="18555" name="Oval 123"/>
          <p:cNvSpPr>
            <a:spLocks noChangeArrowheads="1"/>
          </p:cNvSpPr>
          <p:nvPr/>
        </p:nvSpPr>
        <p:spPr bwMode="auto">
          <a:xfrm>
            <a:off x="395288" y="4724400"/>
            <a:ext cx="1008062" cy="503238"/>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a:solidFill>
                  <a:srgbClr val="FFFFFF"/>
                </a:solidFill>
                <a:latin typeface="Calibri" pitchFamily="34" charset="0"/>
              </a:rPr>
              <a:t>standard</a:t>
            </a:r>
          </a:p>
        </p:txBody>
      </p:sp>
      <p:sp>
        <p:nvSpPr>
          <p:cNvPr id="18556" name="Oval 124"/>
          <p:cNvSpPr>
            <a:spLocks noChangeArrowheads="1"/>
          </p:cNvSpPr>
          <p:nvPr/>
        </p:nvSpPr>
        <p:spPr bwMode="auto">
          <a:xfrm>
            <a:off x="6948488" y="5229225"/>
            <a:ext cx="1798637" cy="576263"/>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a:solidFill>
                  <a:srgbClr val="FFFFFF"/>
                </a:solidFill>
                <a:latin typeface="Calibri" pitchFamily="34" charset="0"/>
              </a:rPr>
              <a:t>transparency</a:t>
            </a:r>
          </a:p>
        </p:txBody>
      </p:sp>
      <p:sp>
        <p:nvSpPr>
          <p:cNvPr id="18546" name="Oval 114"/>
          <p:cNvSpPr>
            <a:spLocks noChangeArrowheads="1"/>
          </p:cNvSpPr>
          <p:nvPr/>
        </p:nvSpPr>
        <p:spPr bwMode="auto">
          <a:xfrm>
            <a:off x="4019550" y="4364038"/>
            <a:ext cx="841375" cy="604837"/>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pPr>
            <a:r>
              <a:rPr lang="en-US" sz="1400" b="1" dirty="0">
                <a:solidFill>
                  <a:srgbClr val="000000"/>
                </a:solidFill>
                <a:latin typeface="Calibri" pitchFamily="34" charset="0"/>
              </a:rPr>
              <a:t>FINREP</a:t>
            </a:r>
          </a:p>
        </p:txBody>
      </p:sp>
      <p:sp>
        <p:nvSpPr>
          <p:cNvPr id="18547" name="Oval 115"/>
          <p:cNvSpPr>
            <a:spLocks noChangeArrowheads="1"/>
          </p:cNvSpPr>
          <p:nvPr/>
        </p:nvSpPr>
        <p:spPr bwMode="auto">
          <a:xfrm>
            <a:off x="3348038" y="4076700"/>
            <a:ext cx="841375" cy="604838"/>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pPr>
            <a:r>
              <a:rPr lang="en-US" sz="1400" b="1">
                <a:solidFill>
                  <a:srgbClr val="000000"/>
                </a:solidFill>
                <a:latin typeface="Calibri" pitchFamily="34" charset="0"/>
              </a:rPr>
              <a:t>COREP</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8547"/>
                                        </p:tgtEl>
                                        <p:attrNameLst>
                                          <p:attrName>style.visibility</p:attrName>
                                        </p:attrNameLst>
                                      </p:cBhvr>
                                      <p:to>
                                        <p:strVal val="visible"/>
                                      </p:to>
                                    </p:set>
                                    <p:animEffect transition="in" filter="blinds(horizontal)">
                                      <p:cBhvr>
                                        <p:cTn id="7" dur="500"/>
                                        <p:tgtEl>
                                          <p:spTgt spid="1854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546"/>
                                        </p:tgtEl>
                                        <p:attrNameLst>
                                          <p:attrName>style.visibility</p:attrName>
                                        </p:attrNameLst>
                                      </p:cBhvr>
                                      <p:to>
                                        <p:strVal val="visible"/>
                                      </p:to>
                                    </p:set>
                                    <p:animEffect transition="in" filter="blinds(horizontal)">
                                      <p:cBhvr>
                                        <p:cTn id="10" dur="500"/>
                                        <p:tgtEl>
                                          <p:spTgt spid="18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46" grpId="0" animBg="1"/>
      <p:bldP spid="185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18438" name="Picture 3"/>
            <p:cNvPicPr>
              <a:picLocks noChangeAspect="1" noChangeArrowheads="1"/>
            </p:cNvPicPr>
            <p:nvPr/>
          </p:nvPicPr>
          <p:blipFill>
            <a:blip r:embed="rId2" cstate="print"/>
            <a:srcRect l="5225" t="386" b="1633"/>
            <a:stretch>
              <a:fillRect/>
            </a:stretch>
          </p:blipFill>
          <p:spPr bwMode="auto">
            <a:xfrm>
              <a:off x="0" y="0"/>
              <a:ext cx="5550" cy="4320"/>
            </a:xfrm>
            <a:prstGeom prst="rect">
              <a:avLst/>
            </a:prstGeom>
            <a:noFill/>
            <a:ln w="9525">
              <a:noFill/>
              <a:miter lim="800000"/>
              <a:headEnd/>
              <a:tailEnd/>
            </a:ln>
          </p:spPr>
        </p:pic>
        <p:sp>
          <p:nvSpPr>
            <p:cNvPr id="18439" name="Rectangle 4"/>
            <p:cNvSpPr>
              <a:spLocks noChangeArrowheads="1"/>
            </p:cNvSpPr>
            <p:nvPr/>
          </p:nvSpPr>
          <p:spPr bwMode="auto">
            <a:xfrm>
              <a:off x="5408" y="0"/>
              <a:ext cx="352" cy="4320"/>
            </a:xfrm>
            <a:prstGeom prst="rect">
              <a:avLst/>
            </a:prstGeom>
            <a:solidFill>
              <a:srgbClr val="446075"/>
            </a:solidFill>
            <a:ln w="9525">
              <a:noFill/>
              <a:miter lim="800000"/>
              <a:headEnd/>
              <a:tailEnd/>
            </a:ln>
          </p:spPr>
          <p:txBody>
            <a:bodyPr wrap="none" anchor="ctr"/>
            <a:lstStyle/>
            <a:p>
              <a:endParaRPr lang="en-US"/>
            </a:p>
          </p:txBody>
        </p:sp>
      </p:grpSp>
      <p:sp>
        <p:nvSpPr>
          <p:cNvPr id="18435" name="Rectangle 5"/>
          <p:cNvSpPr>
            <a:spLocks noChangeArrowheads="1"/>
          </p:cNvSpPr>
          <p:nvPr/>
        </p:nvSpPr>
        <p:spPr bwMode="auto">
          <a:xfrm>
            <a:off x="3519488" y="5507038"/>
            <a:ext cx="5624512" cy="379412"/>
          </a:xfrm>
          <a:prstGeom prst="rect">
            <a:avLst/>
          </a:prstGeom>
          <a:noFill/>
          <a:ln w="9525">
            <a:noFill/>
            <a:miter lim="800000"/>
            <a:headEnd/>
            <a:tailEnd/>
          </a:ln>
        </p:spPr>
        <p:txBody>
          <a:bodyPr lIns="0" tIns="0" rIns="90000" bIns="46800">
            <a:spAutoFit/>
          </a:bodyPr>
          <a:lstStyle/>
          <a:p>
            <a:pPr>
              <a:lnSpc>
                <a:spcPct val="90000"/>
              </a:lnSpc>
              <a:spcBef>
                <a:spcPct val="20000"/>
              </a:spcBef>
            </a:pPr>
            <a:r>
              <a:rPr lang="en-GB" sz="2400" i="1">
                <a:solidFill>
                  <a:srgbClr val="EBF7FF"/>
                </a:solidFill>
              </a:rPr>
              <a:t>XBRL Operational Network of the</a:t>
            </a:r>
          </a:p>
        </p:txBody>
      </p:sp>
      <p:sp>
        <p:nvSpPr>
          <p:cNvPr id="18436" name="Text Box 6"/>
          <p:cNvSpPr txBox="1">
            <a:spLocks noChangeArrowheads="1"/>
          </p:cNvSpPr>
          <p:nvPr/>
        </p:nvSpPr>
        <p:spPr bwMode="auto">
          <a:xfrm>
            <a:off x="3419475" y="188913"/>
            <a:ext cx="5724525" cy="6423025"/>
          </a:xfrm>
          <a:prstGeom prst="rect">
            <a:avLst/>
          </a:prstGeom>
          <a:noFill/>
          <a:ln w="9525">
            <a:noFill/>
            <a:miter lim="800000"/>
            <a:headEnd/>
            <a:tailEnd/>
          </a:ln>
        </p:spPr>
        <p:txBody>
          <a:bodyPr/>
          <a:lstStyle/>
          <a:p>
            <a:pPr eaLnBrk="0" hangingPunct="0">
              <a:spcBef>
                <a:spcPct val="50000"/>
              </a:spcBef>
            </a:pPr>
            <a:r>
              <a:rPr lang="en-GB" sz="3600" b="1" dirty="0">
                <a:solidFill>
                  <a:srgbClr val="EBF7FF"/>
                </a:solidFill>
                <a:latin typeface="Verdana" pitchFamily="34" charset="0"/>
              </a:rPr>
              <a:t>www.c-ebs.org</a:t>
            </a:r>
          </a:p>
          <a:p>
            <a:pPr eaLnBrk="0" hangingPunct="0">
              <a:spcBef>
                <a:spcPct val="50000"/>
              </a:spcBef>
            </a:pPr>
            <a:r>
              <a:rPr lang="en-GB" sz="3600" b="1" dirty="0">
                <a:solidFill>
                  <a:srgbClr val="EBF7FF"/>
                </a:solidFill>
                <a:latin typeface="Verdana" pitchFamily="34" charset="0"/>
              </a:rPr>
              <a:t>www.eurofiling.info</a:t>
            </a:r>
          </a:p>
        </p:txBody>
      </p:sp>
      <p:sp>
        <p:nvSpPr>
          <p:cNvPr id="18437" name="Text Box 7"/>
          <p:cNvSpPr txBox="1">
            <a:spLocks noChangeArrowheads="1"/>
          </p:cNvSpPr>
          <p:nvPr/>
        </p:nvSpPr>
        <p:spPr bwMode="auto">
          <a:xfrm>
            <a:off x="3521075" y="3933825"/>
            <a:ext cx="3643313" cy="838200"/>
          </a:xfrm>
          <a:prstGeom prst="rect">
            <a:avLst/>
          </a:prstGeom>
          <a:noFill/>
          <a:ln w="9525">
            <a:noFill/>
            <a:miter lim="800000"/>
            <a:headEnd/>
            <a:tailEnd/>
          </a:ln>
        </p:spPr>
        <p:txBody>
          <a:bodyPr lIns="0" tIns="0" rIns="0" bIns="0"/>
          <a:lstStyle/>
          <a:p>
            <a:pPr eaLnBrk="0" hangingPunct="0"/>
            <a:r>
              <a:rPr lang="en-US" sz="1600" dirty="0" err="1" smtClean="0">
                <a:solidFill>
                  <a:schemeClr val="bg1"/>
                </a:solidFill>
                <a:latin typeface="Verdana" pitchFamily="34" charset="0"/>
              </a:rPr>
              <a:t>Katrin</a:t>
            </a:r>
            <a:r>
              <a:rPr lang="en-US" sz="1600" dirty="0" smtClean="0">
                <a:solidFill>
                  <a:schemeClr val="bg1"/>
                </a:solidFill>
                <a:latin typeface="Verdana" pitchFamily="34" charset="0"/>
              </a:rPr>
              <a:t> Schmehl</a:t>
            </a:r>
            <a:r>
              <a:rPr lang="en-US" sz="1600" dirty="0">
                <a:solidFill>
                  <a:schemeClr val="bg1"/>
                </a:solidFill>
                <a:latin typeface="Verdana" pitchFamily="34" charset="0"/>
              </a:rPr>
              <a:t>	</a:t>
            </a:r>
          </a:p>
          <a:p>
            <a:pPr eaLnBrk="0" hangingPunct="0"/>
            <a:r>
              <a:rPr lang="en-US" sz="1600" dirty="0" smtClean="0">
                <a:solidFill>
                  <a:schemeClr val="bg1"/>
                </a:solidFill>
                <a:latin typeface="Verdana" pitchFamily="34" charset="0"/>
              </a:rPr>
              <a:t>+49 69 9566 6584</a:t>
            </a:r>
            <a:endParaRPr lang="en-US" sz="1600" dirty="0">
              <a:solidFill>
                <a:schemeClr val="bg1"/>
              </a:solidFill>
              <a:latin typeface="Verdana" pitchFamily="34" charset="0"/>
            </a:endParaRPr>
          </a:p>
          <a:p>
            <a:pPr eaLnBrk="0" hangingPunct="0"/>
            <a:r>
              <a:rPr lang="es-ES_tradnl" sz="1600" dirty="0" smtClean="0">
                <a:solidFill>
                  <a:schemeClr val="bg1"/>
                </a:solidFill>
                <a:latin typeface="Verdana" pitchFamily="34" charset="0"/>
                <a:hlinkClick r:id="rId3"/>
              </a:rPr>
              <a:t>katrin.schmehl@bundesbank.de</a:t>
            </a:r>
            <a:r>
              <a:rPr lang="es-ES_tradnl" sz="1600" dirty="0" smtClean="0">
                <a:solidFill>
                  <a:schemeClr val="bg1"/>
                </a:solidFill>
                <a:latin typeface="Verdana" pitchFamily="34" charset="0"/>
              </a:rPr>
              <a:t> </a:t>
            </a:r>
            <a:endParaRPr lang="en-US" sz="1600" dirty="0">
              <a:solidFill>
                <a:schemeClr val="bg1"/>
              </a:solidFill>
              <a:latin typeface="Verdana" pitchFamily="34" charset="0"/>
            </a:endParaRPr>
          </a:p>
          <a:p>
            <a:pPr eaLnBrk="0" hangingPunct="0"/>
            <a:endParaRPr lang="en-US" sz="1600" dirty="0">
              <a:solidFill>
                <a:schemeClr val="bg1"/>
              </a:solidFill>
              <a:latin typeface="Verdana" pitchFamily="34" charset="0"/>
            </a:endParaRPr>
          </a:p>
          <a:p>
            <a:pPr eaLnBrk="0" hangingPunct="0"/>
            <a:endParaRPr lang="es-ES_tradnl" sz="1600" dirty="0">
              <a:solidFill>
                <a:schemeClr val="bg1"/>
              </a:solidFill>
              <a:latin typeface="Verdana" pitchFamily="34" charset="0"/>
            </a:endParaRPr>
          </a:p>
          <a:p>
            <a:pPr eaLnBrk="0" hangingPunct="0"/>
            <a:endParaRPr lang="en-US" sz="2400" dirty="0">
              <a:solidFill>
                <a:schemeClr val="bg1"/>
              </a:solidFill>
              <a:latin typeface="Verdan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60"/>
          <p:cNvSpPr>
            <a:spLocks/>
          </p:cNvSpPr>
          <p:nvPr/>
        </p:nvSpPr>
        <p:spPr bwMode="auto">
          <a:xfrm>
            <a:off x="5078413" y="5105434"/>
            <a:ext cx="454025" cy="395637"/>
          </a:xfrm>
          <a:custGeom>
            <a:avLst/>
            <a:gdLst/>
            <a:ahLst/>
            <a:cxnLst>
              <a:cxn ang="0">
                <a:pos x="286" y="72"/>
              </a:cxn>
              <a:cxn ang="0">
                <a:pos x="282" y="52"/>
              </a:cxn>
              <a:cxn ang="0">
                <a:pos x="270" y="52"/>
              </a:cxn>
              <a:cxn ang="0">
                <a:pos x="238" y="42"/>
              </a:cxn>
              <a:cxn ang="0">
                <a:pos x="240" y="28"/>
              </a:cxn>
              <a:cxn ang="0">
                <a:pos x="232" y="22"/>
              </a:cxn>
              <a:cxn ang="0">
                <a:pos x="196" y="20"/>
              </a:cxn>
              <a:cxn ang="0">
                <a:pos x="184" y="26"/>
              </a:cxn>
              <a:cxn ang="0">
                <a:pos x="142" y="26"/>
              </a:cxn>
              <a:cxn ang="0">
                <a:pos x="130" y="4"/>
              </a:cxn>
              <a:cxn ang="0">
                <a:pos x="102" y="0"/>
              </a:cxn>
              <a:cxn ang="0">
                <a:pos x="72" y="2"/>
              </a:cxn>
              <a:cxn ang="0">
                <a:pos x="44" y="12"/>
              </a:cxn>
              <a:cxn ang="0">
                <a:pos x="22" y="24"/>
              </a:cxn>
              <a:cxn ang="0">
                <a:pos x="16" y="12"/>
              </a:cxn>
              <a:cxn ang="0">
                <a:pos x="0" y="16"/>
              </a:cxn>
              <a:cxn ang="0">
                <a:pos x="2" y="48"/>
              </a:cxn>
              <a:cxn ang="0">
                <a:pos x="18" y="70"/>
              </a:cxn>
              <a:cxn ang="0">
                <a:pos x="20" y="102"/>
              </a:cxn>
              <a:cxn ang="0">
                <a:pos x="76" y="154"/>
              </a:cxn>
              <a:cxn ang="0">
                <a:pos x="82" y="182"/>
              </a:cxn>
              <a:cxn ang="0">
                <a:pos x="100" y="202"/>
              </a:cxn>
              <a:cxn ang="0">
                <a:pos x="122" y="206"/>
              </a:cxn>
              <a:cxn ang="0">
                <a:pos x="122" y="224"/>
              </a:cxn>
              <a:cxn ang="0">
                <a:pos x="152" y="256"/>
              </a:cxn>
              <a:cxn ang="0">
                <a:pos x="166" y="276"/>
              </a:cxn>
              <a:cxn ang="0">
                <a:pos x="188" y="294"/>
              </a:cxn>
              <a:cxn ang="0">
                <a:pos x="208" y="306"/>
              </a:cxn>
              <a:cxn ang="0">
                <a:pos x="214" y="298"/>
              </a:cxn>
              <a:cxn ang="0">
                <a:pos x="222" y="290"/>
              </a:cxn>
              <a:cxn ang="0">
                <a:pos x="220" y="260"/>
              </a:cxn>
              <a:cxn ang="0">
                <a:pos x="236" y="252"/>
              </a:cxn>
              <a:cxn ang="0">
                <a:pos x="226" y="238"/>
              </a:cxn>
              <a:cxn ang="0">
                <a:pos x="238" y="226"/>
              </a:cxn>
              <a:cxn ang="0">
                <a:pos x="260" y="224"/>
              </a:cxn>
              <a:cxn ang="0">
                <a:pos x="268" y="200"/>
              </a:cxn>
              <a:cxn ang="0">
                <a:pos x="286" y="200"/>
              </a:cxn>
              <a:cxn ang="0">
                <a:pos x="282" y="168"/>
              </a:cxn>
              <a:cxn ang="0">
                <a:pos x="276" y="142"/>
              </a:cxn>
              <a:cxn ang="0">
                <a:pos x="298" y="138"/>
              </a:cxn>
              <a:cxn ang="0">
                <a:pos x="294" y="130"/>
              </a:cxn>
              <a:cxn ang="0">
                <a:pos x="268" y="108"/>
              </a:cxn>
              <a:cxn ang="0">
                <a:pos x="268" y="86"/>
              </a:cxn>
              <a:cxn ang="0">
                <a:pos x="286" y="72"/>
              </a:cxn>
            </a:cxnLst>
            <a:rect l="0" t="0" r="r" b="b"/>
            <a:pathLst>
              <a:path w="298" h="306">
                <a:moveTo>
                  <a:pt x="286" y="72"/>
                </a:moveTo>
                <a:lnTo>
                  <a:pt x="286" y="72"/>
                </a:lnTo>
                <a:lnTo>
                  <a:pt x="282" y="52"/>
                </a:lnTo>
                <a:lnTo>
                  <a:pt x="282" y="52"/>
                </a:lnTo>
                <a:lnTo>
                  <a:pt x="276" y="44"/>
                </a:lnTo>
                <a:lnTo>
                  <a:pt x="270" y="52"/>
                </a:lnTo>
                <a:lnTo>
                  <a:pt x="258" y="56"/>
                </a:lnTo>
                <a:lnTo>
                  <a:pt x="238" y="42"/>
                </a:lnTo>
                <a:lnTo>
                  <a:pt x="238" y="42"/>
                </a:lnTo>
                <a:lnTo>
                  <a:pt x="240" y="28"/>
                </a:lnTo>
                <a:lnTo>
                  <a:pt x="240" y="28"/>
                </a:lnTo>
                <a:lnTo>
                  <a:pt x="232" y="22"/>
                </a:lnTo>
                <a:lnTo>
                  <a:pt x="232" y="22"/>
                </a:lnTo>
                <a:lnTo>
                  <a:pt x="196" y="20"/>
                </a:lnTo>
                <a:lnTo>
                  <a:pt x="196" y="20"/>
                </a:lnTo>
                <a:lnTo>
                  <a:pt x="184" y="26"/>
                </a:lnTo>
                <a:lnTo>
                  <a:pt x="142" y="26"/>
                </a:lnTo>
                <a:lnTo>
                  <a:pt x="142" y="26"/>
                </a:lnTo>
                <a:lnTo>
                  <a:pt x="130" y="4"/>
                </a:lnTo>
                <a:lnTo>
                  <a:pt x="130" y="4"/>
                </a:lnTo>
                <a:lnTo>
                  <a:pt x="102" y="0"/>
                </a:lnTo>
                <a:lnTo>
                  <a:pt x="102" y="0"/>
                </a:lnTo>
                <a:lnTo>
                  <a:pt x="72" y="2"/>
                </a:lnTo>
                <a:lnTo>
                  <a:pt x="72" y="2"/>
                </a:lnTo>
                <a:lnTo>
                  <a:pt x="44" y="12"/>
                </a:lnTo>
                <a:lnTo>
                  <a:pt x="44" y="12"/>
                </a:lnTo>
                <a:lnTo>
                  <a:pt x="38" y="24"/>
                </a:lnTo>
                <a:lnTo>
                  <a:pt x="22" y="24"/>
                </a:lnTo>
                <a:lnTo>
                  <a:pt x="22" y="24"/>
                </a:lnTo>
                <a:lnTo>
                  <a:pt x="16" y="12"/>
                </a:lnTo>
                <a:lnTo>
                  <a:pt x="16" y="12"/>
                </a:lnTo>
                <a:lnTo>
                  <a:pt x="0" y="16"/>
                </a:lnTo>
                <a:lnTo>
                  <a:pt x="0" y="16"/>
                </a:lnTo>
                <a:lnTo>
                  <a:pt x="2" y="48"/>
                </a:lnTo>
                <a:lnTo>
                  <a:pt x="2" y="48"/>
                </a:lnTo>
                <a:lnTo>
                  <a:pt x="18" y="70"/>
                </a:lnTo>
                <a:lnTo>
                  <a:pt x="18" y="70"/>
                </a:lnTo>
                <a:lnTo>
                  <a:pt x="20" y="102"/>
                </a:lnTo>
                <a:lnTo>
                  <a:pt x="20" y="102"/>
                </a:lnTo>
                <a:lnTo>
                  <a:pt x="76" y="154"/>
                </a:lnTo>
                <a:lnTo>
                  <a:pt x="76" y="154"/>
                </a:lnTo>
                <a:lnTo>
                  <a:pt x="82" y="182"/>
                </a:lnTo>
                <a:lnTo>
                  <a:pt x="82" y="182"/>
                </a:lnTo>
                <a:lnTo>
                  <a:pt x="100" y="202"/>
                </a:lnTo>
                <a:lnTo>
                  <a:pt x="100" y="202"/>
                </a:lnTo>
                <a:lnTo>
                  <a:pt x="122" y="206"/>
                </a:lnTo>
                <a:lnTo>
                  <a:pt x="122" y="206"/>
                </a:lnTo>
                <a:lnTo>
                  <a:pt x="122" y="224"/>
                </a:lnTo>
                <a:lnTo>
                  <a:pt x="122" y="224"/>
                </a:lnTo>
                <a:lnTo>
                  <a:pt x="152" y="256"/>
                </a:lnTo>
                <a:lnTo>
                  <a:pt x="152" y="256"/>
                </a:lnTo>
                <a:lnTo>
                  <a:pt x="166" y="276"/>
                </a:lnTo>
                <a:lnTo>
                  <a:pt x="166" y="276"/>
                </a:lnTo>
                <a:lnTo>
                  <a:pt x="188" y="294"/>
                </a:lnTo>
                <a:lnTo>
                  <a:pt x="188" y="294"/>
                </a:lnTo>
                <a:lnTo>
                  <a:pt x="208" y="306"/>
                </a:lnTo>
                <a:lnTo>
                  <a:pt x="208" y="306"/>
                </a:lnTo>
                <a:lnTo>
                  <a:pt x="214" y="298"/>
                </a:lnTo>
                <a:lnTo>
                  <a:pt x="214" y="298"/>
                </a:lnTo>
                <a:lnTo>
                  <a:pt x="222" y="290"/>
                </a:lnTo>
                <a:lnTo>
                  <a:pt x="222" y="290"/>
                </a:lnTo>
                <a:lnTo>
                  <a:pt x="220" y="260"/>
                </a:lnTo>
                <a:lnTo>
                  <a:pt x="220" y="260"/>
                </a:lnTo>
                <a:lnTo>
                  <a:pt x="236" y="252"/>
                </a:lnTo>
                <a:lnTo>
                  <a:pt x="236" y="252"/>
                </a:lnTo>
                <a:lnTo>
                  <a:pt x="226" y="238"/>
                </a:lnTo>
                <a:lnTo>
                  <a:pt x="238" y="226"/>
                </a:lnTo>
                <a:lnTo>
                  <a:pt x="238" y="226"/>
                </a:lnTo>
                <a:lnTo>
                  <a:pt x="260" y="224"/>
                </a:lnTo>
                <a:lnTo>
                  <a:pt x="260" y="224"/>
                </a:lnTo>
                <a:lnTo>
                  <a:pt x="252" y="206"/>
                </a:lnTo>
                <a:lnTo>
                  <a:pt x="268" y="200"/>
                </a:lnTo>
                <a:lnTo>
                  <a:pt x="286" y="200"/>
                </a:lnTo>
                <a:lnTo>
                  <a:pt x="286" y="200"/>
                </a:lnTo>
                <a:lnTo>
                  <a:pt x="282" y="168"/>
                </a:lnTo>
                <a:lnTo>
                  <a:pt x="282" y="168"/>
                </a:lnTo>
                <a:lnTo>
                  <a:pt x="272" y="160"/>
                </a:lnTo>
                <a:lnTo>
                  <a:pt x="276" y="142"/>
                </a:lnTo>
                <a:lnTo>
                  <a:pt x="276" y="142"/>
                </a:lnTo>
                <a:lnTo>
                  <a:pt x="298" y="138"/>
                </a:lnTo>
                <a:lnTo>
                  <a:pt x="298" y="138"/>
                </a:lnTo>
                <a:lnTo>
                  <a:pt x="294" y="130"/>
                </a:lnTo>
                <a:lnTo>
                  <a:pt x="294" y="130"/>
                </a:lnTo>
                <a:lnTo>
                  <a:pt x="268" y="108"/>
                </a:lnTo>
                <a:lnTo>
                  <a:pt x="268" y="86"/>
                </a:lnTo>
                <a:lnTo>
                  <a:pt x="268" y="86"/>
                </a:lnTo>
                <a:lnTo>
                  <a:pt x="286" y="72"/>
                </a:lnTo>
                <a:lnTo>
                  <a:pt x="286" y="72"/>
                </a:lnTo>
                <a:lnTo>
                  <a:pt x="286" y="72"/>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28" name="Freeform 61"/>
          <p:cNvSpPr>
            <a:spLocks/>
          </p:cNvSpPr>
          <p:nvPr/>
        </p:nvSpPr>
        <p:spPr bwMode="auto">
          <a:xfrm>
            <a:off x="6361113" y="4579979"/>
            <a:ext cx="460375" cy="440455"/>
          </a:xfrm>
          <a:custGeom>
            <a:avLst/>
            <a:gdLst/>
            <a:ahLst/>
            <a:cxnLst>
              <a:cxn ang="0">
                <a:pos x="302" y="182"/>
              </a:cxn>
              <a:cxn ang="0">
                <a:pos x="302" y="182"/>
              </a:cxn>
              <a:cxn ang="0">
                <a:pos x="288" y="174"/>
              </a:cxn>
              <a:cxn ang="0">
                <a:pos x="288" y="174"/>
              </a:cxn>
              <a:cxn ang="0">
                <a:pos x="284" y="162"/>
              </a:cxn>
              <a:cxn ang="0">
                <a:pos x="284" y="162"/>
              </a:cxn>
              <a:cxn ang="0">
                <a:pos x="260" y="152"/>
              </a:cxn>
              <a:cxn ang="0">
                <a:pos x="260" y="152"/>
              </a:cxn>
              <a:cxn ang="0">
                <a:pos x="234" y="100"/>
              </a:cxn>
              <a:cxn ang="0">
                <a:pos x="234" y="100"/>
              </a:cxn>
              <a:cxn ang="0">
                <a:pos x="218" y="86"/>
              </a:cxn>
              <a:cxn ang="0">
                <a:pos x="218" y="86"/>
              </a:cxn>
              <a:cxn ang="0">
                <a:pos x="182" y="36"/>
              </a:cxn>
              <a:cxn ang="0">
                <a:pos x="182" y="36"/>
              </a:cxn>
              <a:cxn ang="0">
                <a:pos x="158" y="36"/>
              </a:cxn>
              <a:cxn ang="0">
                <a:pos x="158" y="34"/>
              </a:cxn>
              <a:cxn ang="0">
                <a:pos x="108" y="12"/>
              </a:cxn>
              <a:cxn ang="0">
                <a:pos x="108" y="12"/>
              </a:cxn>
              <a:cxn ang="0">
                <a:pos x="70" y="0"/>
              </a:cxn>
              <a:cxn ang="0">
                <a:pos x="70" y="0"/>
              </a:cxn>
              <a:cxn ang="0">
                <a:pos x="46" y="16"/>
              </a:cxn>
              <a:cxn ang="0">
                <a:pos x="46" y="16"/>
              </a:cxn>
              <a:cxn ang="0">
                <a:pos x="18" y="18"/>
              </a:cxn>
              <a:cxn ang="0">
                <a:pos x="18" y="18"/>
              </a:cxn>
              <a:cxn ang="0">
                <a:pos x="0" y="32"/>
              </a:cxn>
              <a:cxn ang="0">
                <a:pos x="44" y="50"/>
              </a:cxn>
              <a:cxn ang="0">
                <a:pos x="72" y="78"/>
              </a:cxn>
              <a:cxn ang="0">
                <a:pos x="72" y="78"/>
              </a:cxn>
              <a:cxn ang="0">
                <a:pos x="72" y="110"/>
              </a:cxn>
              <a:cxn ang="0">
                <a:pos x="72" y="110"/>
              </a:cxn>
              <a:cxn ang="0">
                <a:pos x="94" y="118"/>
              </a:cxn>
              <a:cxn ang="0">
                <a:pos x="116" y="138"/>
              </a:cxn>
              <a:cxn ang="0">
                <a:pos x="150" y="168"/>
              </a:cxn>
              <a:cxn ang="0">
                <a:pos x="162" y="194"/>
              </a:cxn>
              <a:cxn ang="0">
                <a:pos x="166" y="236"/>
              </a:cxn>
              <a:cxn ang="0">
                <a:pos x="166" y="236"/>
              </a:cxn>
              <a:cxn ang="0">
                <a:pos x="152" y="302"/>
              </a:cxn>
              <a:cxn ang="0">
                <a:pos x="152" y="302"/>
              </a:cxn>
              <a:cxn ang="0">
                <a:pos x="164" y="334"/>
              </a:cxn>
              <a:cxn ang="0">
                <a:pos x="164" y="334"/>
              </a:cxn>
              <a:cxn ang="0">
                <a:pos x="180" y="342"/>
              </a:cxn>
              <a:cxn ang="0">
                <a:pos x="180" y="296"/>
              </a:cxn>
              <a:cxn ang="0">
                <a:pos x="180" y="296"/>
              </a:cxn>
              <a:cxn ang="0">
                <a:pos x="200" y="296"/>
              </a:cxn>
              <a:cxn ang="0">
                <a:pos x="200" y="296"/>
              </a:cxn>
              <a:cxn ang="0">
                <a:pos x="224" y="256"/>
              </a:cxn>
              <a:cxn ang="0">
                <a:pos x="224" y="256"/>
              </a:cxn>
              <a:cxn ang="0">
                <a:pos x="222" y="218"/>
              </a:cxn>
              <a:cxn ang="0">
                <a:pos x="222" y="218"/>
              </a:cxn>
              <a:cxn ang="0">
                <a:pos x="302" y="212"/>
              </a:cxn>
              <a:cxn ang="0">
                <a:pos x="302" y="212"/>
              </a:cxn>
              <a:cxn ang="0">
                <a:pos x="302" y="182"/>
              </a:cxn>
              <a:cxn ang="0">
                <a:pos x="302" y="182"/>
              </a:cxn>
              <a:cxn ang="0">
                <a:pos x="302" y="182"/>
              </a:cxn>
            </a:cxnLst>
            <a:rect l="0" t="0" r="r" b="b"/>
            <a:pathLst>
              <a:path w="302" h="342">
                <a:moveTo>
                  <a:pt x="302" y="182"/>
                </a:moveTo>
                <a:lnTo>
                  <a:pt x="302" y="182"/>
                </a:lnTo>
                <a:lnTo>
                  <a:pt x="288" y="174"/>
                </a:lnTo>
                <a:lnTo>
                  <a:pt x="288" y="174"/>
                </a:lnTo>
                <a:lnTo>
                  <a:pt x="284" y="162"/>
                </a:lnTo>
                <a:lnTo>
                  <a:pt x="284" y="162"/>
                </a:lnTo>
                <a:lnTo>
                  <a:pt x="260" y="152"/>
                </a:lnTo>
                <a:lnTo>
                  <a:pt x="260" y="152"/>
                </a:lnTo>
                <a:lnTo>
                  <a:pt x="234" y="100"/>
                </a:lnTo>
                <a:lnTo>
                  <a:pt x="234" y="100"/>
                </a:lnTo>
                <a:lnTo>
                  <a:pt x="218" y="86"/>
                </a:lnTo>
                <a:lnTo>
                  <a:pt x="218" y="86"/>
                </a:lnTo>
                <a:lnTo>
                  <a:pt x="182" y="36"/>
                </a:lnTo>
                <a:lnTo>
                  <a:pt x="182" y="36"/>
                </a:lnTo>
                <a:lnTo>
                  <a:pt x="158" y="36"/>
                </a:lnTo>
                <a:lnTo>
                  <a:pt x="158" y="34"/>
                </a:lnTo>
                <a:lnTo>
                  <a:pt x="108" y="12"/>
                </a:lnTo>
                <a:lnTo>
                  <a:pt x="108" y="12"/>
                </a:lnTo>
                <a:lnTo>
                  <a:pt x="70" y="0"/>
                </a:lnTo>
                <a:lnTo>
                  <a:pt x="70" y="0"/>
                </a:lnTo>
                <a:lnTo>
                  <a:pt x="46" y="16"/>
                </a:lnTo>
                <a:lnTo>
                  <a:pt x="46" y="16"/>
                </a:lnTo>
                <a:lnTo>
                  <a:pt x="18" y="18"/>
                </a:lnTo>
                <a:lnTo>
                  <a:pt x="18" y="18"/>
                </a:lnTo>
                <a:lnTo>
                  <a:pt x="0" y="32"/>
                </a:lnTo>
                <a:lnTo>
                  <a:pt x="44" y="50"/>
                </a:lnTo>
                <a:lnTo>
                  <a:pt x="72" y="78"/>
                </a:lnTo>
                <a:lnTo>
                  <a:pt x="72" y="78"/>
                </a:lnTo>
                <a:lnTo>
                  <a:pt x="72" y="110"/>
                </a:lnTo>
                <a:lnTo>
                  <a:pt x="72" y="110"/>
                </a:lnTo>
                <a:lnTo>
                  <a:pt x="94" y="118"/>
                </a:lnTo>
                <a:lnTo>
                  <a:pt x="116" y="138"/>
                </a:lnTo>
                <a:lnTo>
                  <a:pt x="150" y="168"/>
                </a:lnTo>
                <a:lnTo>
                  <a:pt x="162" y="194"/>
                </a:lnTo>
                <a:lnTo>
                  <a:pt x="166" y="236"/>
                </a:lnTo>
                <a:lnTo>
                  <a:pt x="166" y="236"/>
                </a:lnTo>
                <a:lnTo>
                  <a:pt x="152" y="302"/>
                </a:lnTo>
                <a:lnTo>
                  <a:pt x="152" y="302"/>
                </a:lnTo>
                <a:lnTo>
                  <a:pt x="164" y="334"/>
                </a:lnTo>
                <a:lnTo>
                  <a:pt x="164" y="334"/>
                </a:lnTo>
                <a:lnTo>
                  <a:pt x="180" y="342"/>
                </a:lnTo>
                <a:lnTo>
                  <a:pt x="180" y="296"/>
                </a:lnTo>
                <a:lnTo>
                  <a:pt x="180" y="296"/>
                </a:lnTo>
                <a:lnTo>
                  <a:pt x="200" y="296"/>
                </a:lnTo>
                <a:lnTo>
                  <a:pt x="200" y="296"/>
                </a:lnTo>
                <a:lnTo>
                  <a:pt x="224" y="256"/>
                </a:lnTo>
                <a:lnTo>
                  <a:pt x="224" y="256"/>
                </a:lnTo>
                <a:lnTo>
                  <a:pt x="222" y="218"/>
                </a:lnTo>
                <a:lnTo>
                  <a:pt x="222" y="218"/>
                </a:lnTo>
                <a:lnTo>
                  <a:pt x="302" y="212"/>
                </a:lnTo>
                <a:lnTo>
                  <a:pt x="302" y="212"/>
                </a:lnTo>
                <a:lnTo>
                  <a:pt x="302" y="182"/>
                </a:lnTo>
                <a:lnTo>
                  <a:pt x="302" y="182"/>
                </a:lnTo>
                <a:lnTo>
                  <a:pt x="302" y="182"/>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29" name="Freeform 62"/>
          <p:cNvSpPr>
            <a:spLocks/>
          </p:cNvSpPr>
          <p:nvPr/>
        </p:nvSpPr>
        <p:spPr bwMode="auto">
          <a:xfrm>
            <a:off x="5646738" y="5552071"/>
            <a:ext cx="352425" cy="227182"/>
          </a:xfrm>
          <a:custGeom>
            <a:avLst/>
            <a:gdLst/>
            <a:ahLst/>
            <a:cxnLst>
              <a:cxn ang="0">
                <a:pos x="24" y="156"/>
              </a:cxn>
              <a:cxn ang="0">
                <a:pos x="24" y="156"/>
              </a:cxn>
              <a:cxn ang="0">
                <a:pos x="46" y="154"/>
              </a:cxn>
              <a:cxn ang="0">
                <a:pos x="56" y="172"/>
              </a:cxn>
              <a:cxn ang="0">
                <a:pos x="56" y="172"/>
              </a:cxn>
              <a:cxn ang="0">
                <a:pos x="96" y="176"/>
              </a:cxn>
              <a:cxn ang="0">
                <a:pos x="96" y="176"/>
              </a:cxn>
              <a:cxn ang="0">
                <a:pos x="126" y="170"/>
              </a:cxn>
              <a:cxn ang="0">
                <a:pos x="126" y="170"/>
              </a:cxn>
              <a:cxn ang="0">
                <a:pos x="148" y="140"/>
              </a:cxn>
              <a:cxn ang="0">
                <a:pos x="148" y="140"/>
              </a:cxn>
              <a:cxn ang="0">
                <a:pos x="200" y="130"/>
              </a:cxn>
              <a:cxn ang="0">
                <a:pos x="216" y="116"/>
              </a:cxn>
              <a:cxn ang="0">
                <a:pos x="216" y="88"/>
              </a:cxn>
              <a:cxn ang="0">
                <a:pos x="216" y="88"/>
              </a:cxn>
              <a:cxn ang="0">
                <a:pos x="228" y="76"/>
              </a:cxn>
              <a:cxn ang="0">
                <a:pos x="228" y="76"/>
              </a:cxn>
              <a:cxn ang="0">
                <a:pos x="230" y="72"/>
              </a:cxn>
              <a:cxn ang="0">
                <a:pos x="230" y="72"/>
              </a:cxn>
              <a:cxn ang="0">
                <a:pos x="212" y="60"/>
              </a:cxn>
              <a:cxn ang="0">
                <a:pos x="212" y="60"/>
              </a:cxn>
              <a:cxn ang="0">
                <a:pos x="184" y="30"/>
              </a:cxn>
              <a:cxn ang="0">
                <a:pos x="164" y="0"/>
              </a:cxn>
              <a:cxn ang="0">
                <a:pos x="106" y="0"/>
              </a:cxn>
              <a:cxn ang="0">
                <a:pos x="106" y="0"/>
              </a:cxn>
              <a:cxn ang="0">
                <a:pos x="80" y="8"/>
              </a:cxn>
              <a:cxn ang="0">
                <a:pos x="80" y="8"/>
              </a:cxn>
              <a:cxn ang="0">
                <a:pos x="60" y="22"/>
              </a:cxn>
              <a:cxn ang="0">
                <a:pos x="60" y="22"/>
              </a:cxn>
              <a:cxn ang="0">
                <a:pos x="50" y="14"/>
              </a:cxn>
              <a:cxn ang="0">
                <a:pos x="50" y="14"/>
              </a:cxn>
              <a:cxn ang="0">
                <a:pos x="40" y="22"/>
              </a:cxn>
              <a:cxn ang="0">
                <a:pos x="40" y="22"/>
              </a:cxn>
              <a:cxn ang="0">
                <a:pos x="36" y="46"/>
              </a:cxn>
              <a:cxn ang="0">
                <a:pos x="18" y="56"/>
              </a:cxn>
              <a:cxn ang="0">
                <a:pos x="18" y="56"/>
              </a:cxn>
              <a:cxn ang="0">
                <a:pos x="6" y="84"/>
              </a:cxn>
              <a:cxn ang="0">
                <a:pos x="6" y="84"/>
              </a:cxn>
              <a:cxn ang="0">
                <a:pos x="0" y="110"/>
              </a:cxn>
              <a:cxn ang="0">
                <a:pos x="0" y="110"/>
              </a:cxn>
              <a:cxn ang="0">
                <a:pos x="16" y="128"/>
              </a:cxn>
              <a:cxn ang="0">
                <a:pos x="16" y="128"/>
              </a:cxn>
              <a:cxn ang="0">
                <a:pos x="8" y="150"/>
              </a:cxn>
              <a:cxn ang="0">
                <a:pos x="8" y="150"/>
              </a:cxn>
              <a:cxn ang="0">
                <a:pos x="24" y="156"/>
              </a:cxn>
              <a:cxn ang="0">
                <a:pos x="24" y="156"/>
              </a:cxn>
              <a:cxn ang="0">
                <a:pos x="24" y="156"/>
              </a:cxn>
            </a:cxnLst>
            <a:rect l="0" t="0" r="r" b="b"/>
            <a:pathLst>
              <a:path w="230" h="176">
                <a:moveTo>
                  <a:pt x="24" y="156"/>
                </a:moveTo>
                <a:lnTo>
                  <a:pt x="24" y="156"/>
                </a:lnTo>
                <a:lnTo>
                  <a:pt x="46" y="154"/>
                </a:lnTo>
                <a:lnTo>
                  <a:pt x="56" y="172"/>
                </a:lnTo>
                <a:lnTo>
                  <a:pt x="56" y="172"/>
                </a:lnTo>
                <a:lnTo>
                  <a:pt x="96" y="176"/>
                </a:lnTo>
                <a:lnTo>
                  <a:pt x="96" y="176"/>
                </a:lnTo>
                <a:lnTo>
                  <a:pt x="126" y="170"/>
                </a:lnTo>
                <a:lnTo>
                  <a:pt x="126" y="170"/>
                </a:lnTo>
                <a:lnTo>
                  <a:pt x="148" y="140"/>
                </a:lnTo>
                <a:lnTo>
                  <a:pt x="148" y="140"/>
                </a:lnTo>
                <a:lnTo>
                  <a:pt x="200" y="130"/>
                </a:lnTo>
                <a:lnTo>
                  <a:pt x="216" y="116"/>
                </a:lnTo>
                <a:lnTo>
                  <a:pt x="216" y="88"/>
                </a:lnTo>
                <a:lnTo>
                  <a:pt x="216" y="88"/>
                </a:lnTo>
                <a:lnTo>
                  <a:pt x="228" y="76"/>
                </a:lnTo>
                <a:lnTo>
                  <a:pt x="228" y="76"/>
                </a:lnTo>
                <a:lnTo>
                  <a:pt x="230" y="72"/>
                </a:lnTo>
                <a:lnTo>
                  <a:pt x="230" y="72"/>
                </a:lnTo>
                <a:lnTo>
                  <a:pt x="212" y="60"/>
                </a:lnTo>
                <a:lnTo>
                  <a:pt x="212" y="60"/>
                </a:lnTo>
                <a:lnTo>
                  <a:pt x="184" y="30"/>
                </a:lnTo>
                <a:lnTo>
                  <a:pt x="164" y="0"/>
                </a:lnTo>
                <a:lnTo>
                  <a:pt x="106" y="0"/>
                </a:lnTo>
                <a:lnTo>
                  <a:pt x="106" y="0"/>
                </a:lnTo>
                <a:lnTo>
                  <a:pt x="80" y="8"/>
                </a:lnTo>
                <a:lnTo>
                  <a:pt x="80" y="8"/>
                </a:lnTo>
                <a:lnTo>
                  <a:pt x="60" y="22"/>
                </a:lnTo>
                <a:lnTo>
                  <a:pt x="60" y="22"/>
                </a:lnTo>
                <a:lnTo>
                  <a:pt x="50" y="14"/>
                </a:lnTo>
                <a:lnTo>
                  <a:pt x="50" y="14"/>
                </a:lnTo>
                <a:lnTo>
                  <a:pt x="40" y="22"/>
                </a:lnTo>
                <a:lnTo>
                  <a:pt x="40" y="22"/>
                </a:lnTo>
                <a:lnTo>
                  <a:pt x="36" y="46"/>
                </a:lnTo>
                <a:lnTo>
                  <a:pt x="18" y="56"/>
                </a:lnTo>
                <a:lnTo>
                  <a:pt x="18" y="56"/>
                </a:lnTo>
                <a:lnTo>
                  <a:pt x="6" y="84"/>
                </a:lnTo>
                <a:lnTo>
                  <a:pt x="6" y="84"/>
                </a:lnTo>
                <a:lnTo>
                  <a:pt x="0" y="110"/>
                </a:lnTo>
                <a:lnTo>
                  <a:pt x="0" y="110"/>
                </a:lnTo>
                <a:lnTo>
                  <a:pt x="16" y="128"/>
                </a:lnTo>
                <a:lnTo>
                  <a:pt x="16" y="128"/>
                </a:lnTo>
                <a:lnTo>
                  <a:pt x="8" y="150"/>
                </a:lnTo>
                <a:lnTo>
                  <a:pt x="8" y="150"/>
                </a:lnTo>
                <a:lnTo>
                  <a:pt x="24" y="156"/>
                </a:lnTo>
                <a:lnTo>
                  <a:pt x="24" y="156"/>
                </a:lnTo>
                <a:lnTo>
                  <a:pt x="24" y="156"/>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30" name="Freeform 63"/>
          <p:cNvSpPr>
            <a:spLocks/>
          </p:cNvSpPr>
          <p:nvPr/>
        </p:nvSpPr>
        <p:spPr bwMode="auto">
          <a:xfrm>
            <a:off x="5626100" y="4626343"/>
            <a:ext cx="1198563" cy="714001"/>
          </a:xfrm>
          <a:custGeom>
            <a:avLst/>
            <a:gdLst/>
            <a:ahLst/>
            <a:cxnLst>
              <a:cxn ang="0">
                <a:pos x="404" y="38"/>
              </a:cxn>
              <a:cxn ang="0">
                <a:pos x="346" y="46"/>
              </a:cxn>
              <a:cxn ang="0">
                <a:pos x="332" y="38"/>
              </a:cxn>
              <a:cxn ang="0">
                <a:pos x="304" y="44"/>
              </a:cxn>
              <a:cxn ang="0">
                <a:pos x="208" y="44"/>
              </a:cxn>
              <a:cxn ang="0">
                <a:pos x="190" y="74"/>
              </a:cxn>
              <a:cxn ang="0">
                <a:pos x="140" y="108"/>
              </a:cxn>
              <a:cxn ang="0">
                <a:pos x="136" y="126"/>
              </a:cxn>
              <a:cxn ang="0">
                <a:pos x="84" y="208"/>
              </a:cxn>
              <a:cxn ang="0">
                <a:pos x="46" y="250"/>
              </a:cxn>
              <a:cxn ang="0">
                <a:pos x="34" y="266"/>
              </a:cxn>
              <a:cxn ang="0">
                <a:pos x="4" y="278"/>
              </a:cxn>
              <a:cxn ang="0">
                <a:pos x="54" y="322"/>
              </a:cxn>
              <a:cxn ang="0">
                <a:pos x="56" y="360"/>
              </a:cxn>
              <a:cxn ang="0">
                <a:pos x="102" y="402"/>
              </a:cxn>
              <a:cxn ang="0">
                <a:pos x="110" y="450"/>
              </a:cxn>
              <a:cxn ang="0">
                <a:pos x="148" y="460"/>
              </a:cxn>
              <a:cxn ang="0">
                <a:pos x="172" y="446"/>
              </a:cxn>
              <a:cxn ang="0">
                <a:pos x="212" y="478"/>
              </a:cxn>
              <a:cxn ang="0">
                <a:pos x="196" y="492"/>
              </a:cxn>
              <a:cxn ang="0">
                <a:pos x="228" y="510"/>
              </a:cxn>
              <a:cxn ang="0">
                <a:pos x="228" y="536"/>
              </a:cxn>
              <a:cxn ang="0">
                <a:pos x="310" y="550"/>
              </a:cxn>
              <a:cxn ang="0">
                <a:pos x="340" y="554"/>
              </a:cxn>
              <a:cxn ang="0">
                <a:pos x="392" y="548"/>
              </a:cxn>
              <a:cxn ang="0">
                <a:pos x="440" y="544"/>
              </a:cxn>
              <a:cxn ang="0">
                <a:pos x="616" y="466"/>
              </a:cxn>
              <a:cxn ang="0">
                <a:pos x="630" y="474"/>
              </a:cxn>
              <a:cxn ang="0">
                <a:pos x="680" y="496"/>
              </a:cxn>
              <a:cxn ang="0">
                <a:pos x="714" y="402"/>
              </a:cxn>
              <a:cxn ang="0">
                <a:pos x="722" y="356"/>
              </a:cxn>
              <a:cxn ang="0">
                <a:pos x="734" y="372"/>
              </a:cxn>
              <a:cxn ang="0">
                <a:pos x="748" y="368"/>
              </a:cxn>
              <a:cxn ang="0">
                <a:pos x="786" y="328"/>
              </a:cxn>
              <a:cxn ang="0">
                <a:pos x="768" y="294"/>
              </a:cxn>
              <a:cxn ang="0">
                <a:pos x="708" y="328"/>
              </a:cxn>
              <a:cxn ang="0">
                <a:pos x="628" y="266"/>
              </a:cxn>
              <a:cxn ang="0">
                <a:pos x="642" y="200"/>
              </a:cxn>
              <a:cxn ang="0">
                <a:pos x="628" y="136"/>
              </a:cxn>
              <a:cxn ang="0">
                <a:pos x="594" y="106"/>
              </a:cxn>
              <a:cxn ang="0">
                <a:pos x="548" y="80"/>
              </a:cxn>
              <a:cxn ang="0">
                <a:pos x="548" y="46"/>
              </a:cxn>
              <a:cxn ang="0">
                <a:pos x="476" y="0"/>
              </a:cxn>
              <a:cxn ang="0">
                <a:pos x="450" y="38"/>
              </a:cxn>
            </a:cxnLst>
            <a:rect l="0" t="0" r="r" b="b"/>
            <a:pathLst>
              <a:path w="786" h="554">
                <a:moveTo>
                  <a:pt x="450" y="38"/>
                </a:moveTo>
                <a:lnTo>
                  <a:pt x="450" y="38"/>
                </a:lnTo>
                <a:lnTo>
                  <a:pt x="404" y="38"/>
                </a:lnTo>
                <a:lnTo>
                  <a:pt x="404" y="38"/>
                </a:lnTo>
                <a:lnTo>
                  <a:pt x="384" y="54"/>
                </a:lnTo>
                <a:lnTo>
                  <a:pt x="346" y="46"/>
                </a:lnTo>
                <a:lnTo>
                  <a:pt x="346" y="46"/>
                </a:lnTo>
                <a:lnTo>
                  <a:pt x="332" y="38"/>
                </a:lnTo>
                <a:lnTo>
                  <a:pt x="332" y="38"/>
                </a:lnTo>
                <a:lnTo>
                  <a:pt x="304" y="44"/>
                </a:lnTo>
                <a:lnTo>
                  <a:pt x="304" y="44"/>
                </a:lnTo>
                <a:lnTo>
                  <a:pt x="304" y="44"/>
                </a:lnTo>
                <a:lnTo>
                  <a:pt x="252" y="40"/>
                </a:lnTo>
                <a:lnTo>
                  <a:pt x="252" y="40"/>
                </a:lnTo>
                <a:lnTo>
                  <a:pt x="208" y="44"/>
                </a:lnTo>
                <a:lnTo>
                  <a:pt x="208" y="44"/>
                </a:lnTo>
                <a:lnTo>
                  <a:pt x="190" y="74"/>
                </a:lnTo>
                <a:lnTo>
                  <a:pt x="190" y="74"/>
                </a:lnTo>
                <a:lnTo>
                  <a:pt x="164" y="80"/>
                </a:lnTo>
                <a:lnTo>
                  <a:pt x="164" y="80"/>
                </a:lnTo>
                <a:lnTo>
                  <a:pt x="140" y="108"/>
                </a:lnTo>
                <a:lnTo>
                  <a:pt x="140" y="108"/>
                </a:lnTo>
                <a:lnTo>
                  <a:pt x="136" y="126"/>
                </a:lnTo>
                <a:lnTo>
                  <a:pt x="136" y="126"/>
                </a:lnTo>
                <a:lnTo>
                  <a:pt x="98" y="168"/>
                </a:lnTo>
                <a:lnTo>
                  <a:pt x="98" y="168"/>
                </a:lnTo>
                <a:lnTo>
                  <a:pt x="84" y="208"/>
                </a:lnTo>
                <a:lnTo>
                  <a:pt x="70" y="244"/>
                </a:lnTo>
                <a:lnTo>
                  <a:pt x="70" y="244"/>
                </a:lnTo>
                <a:lnTo>
                  <a:pt x="46" y="250"/>
                </a:lnTo>
                <a:lnTo>
                  <a:pt x="46" y="250"/>
                </a:lnTo>
                <a:lnTo>
                  <a:pt x="34" y="266"/>
                </a:lnTo>
                <a:lnTo>
                  <a:pt x="34" y="266"/>
                </a:lnTo>
                <a:lnTo>
                  <a:pt x="0" y="270"/>
                </a:lnTo>
                <a:lnTo>
                  <a:pt x="0" y="270"/>
                </a:lnTo>
                <a:lnTo>
                  <a:pt x="4" y="278"/>
                </a:lnTo>
                <a:lnTo>
                  <a:pt x="4" y="278"/>
                </a:lnTo>
                <a:lnTo>
                  <a:pt x="42" y="300"/>
                </a:lnTo>
                <a:lnTo>
                  <a:pt x="54" y="322"/>
                </a:lnTo>
                <a:lnTo>
                  <a:pt x="54" y="322"/>
                </a:lnTo>
                <a:lnTo>
                  <a:pt x="56" y="360"/>
                </a:lnTo>
                <a:lnTo>
                  <a:pt x="56" y="360"/>
                </a:lnTo>
                <a:lnTo>
                  <a:pt x="70" y="358"/>
                </a:lnTo>
                <a:lnTo>
                  <a:pt x="102" y="402"/>
                </a:lnTo>
                <a:lnTo>
                  <a:pt x="102" y="402"/>
                </a:lnTo>
                <a:lnTo>
                  <a:pt x="96" y="438"/>
                </a:lnTo>
                <a:lnTo>
                  <a:pt x="96" y="438"/>
                </a:lnTo>
                <a:lnTo>
                  <a:pt x="110" y="450"/>
                </a:lnTo>
                <a:lnTo>
                  <a:pt x="110" y="450"/>
                </a:lnTo>
                <a:lnTo>
                  <a:pt x="148" y="460"/>
                </a:lnTo>
                <a:lnTo>
                  <a:pt x="148" y="460"/>
                </a:lnTo>
                <a:lnTo>
                  <a:pt x="162" y="468"/>
                </a:lnTo>
                <a:lnTo>
                  <a:pt x="162" y="468"/>
                </a:lnTo>
                <a:lnTo>
                  <a:pt x="172" y="446"/>
                </a:lnTo>
                <a:lnTo>
                  <a:pt x="194" y="452"/>
                </a:lnTo>
                <a:lnTo>
                  <a:pt x="212" y="478"/>
                </a:lnTo>
                <a:lnTo>
                  <a:pt x="212" y="478"/>
                </a:lnTo>
                <a:lnTo>
                  <a:pt x="196" y="482"/>
                </a:lnTo>
                <a:lnTo>
                  <a:pt x="196" y="492"/>
                </a:lnTo>
                <a:lnTo>
                  <a:pt x="196" y="492"/>
                </a:lnTo>
                <a:lnTo>
                  <a:pt x="202" y="504"/>
                </a:lnTo>
                <a:lnTo>
                  <a:pt x="202" y="504"/>
                </a:lnTo>
                <a:lnTo>
                  <a:pt x="228" y="510"/>
                </a:lnTo>
                <a:lnTo>
                  <a:pt x="228" y="510"/>
                </a:lnTo>
                <a:lnTo>
                  <a:pt x="228" y="536"/>
                </a:lnTo>
                <a:lnTo>
                  <a:pt x="228" y="536"/>
                </a:lnTo>
                <a:lnTo>
                  <a:pt x="258" y="552"/>
                </a:lnTo>
                <a:lnTo>
                  <a:pt x="258" y="552"/>
                </a:lnTo>
                <a:lnTo>
                  <a:pt x="310" y="550"/>
                </a:lnTo>
                <a:lnTo>
                  <a:pt x="310" y="550"/>
                </a:lnTo>
                <a:lnTo>
                  <a:pt x="340" y="554"/>
                </a:lnTo>
                <a:lnTo>
                  <a:pt x="340" y="554"/>
                </a:lnTo>
                <a:lnTo>
                  <a:pt x="372" y="540"/>
                </a:lnTo>
                <a:lnTo>
                  <a:pt x="372" y="540"/>
                </a:lnTo>
                <a:lnTo>
                  <a:pt x="392" y="548"/>
                </a:lnTo>
                <a:lnTo>
                  <a:pt x="392" y="548"/>
                </a:lnTo>
                <a:lnTo>
                  <a:pt x="440" y="544"/>
                </a:lnTo>
                <a:lnTo>
                  <a:pt x="440" y="544"/>
                </a:lnTo>
                <a:lnTo>
                  <a:pt x="494" y="496"/>
                </a:lnTo>
                <a:lnTo>
                  <a:pt x="592" y="456"/>
                </a:lnTo>
                <a:lnTo>
                  <a:pt x="616" y="466"/>
                </a:lnTo>
                <a:lnTo>
                  <a:pt x="616" y="466"/>
                </a:lnTo>
                <a:lnTo>
                  <a:pt x="630" y="474"/>
                </a:lnTo>
                <a:lnTo>
                  <a:pt x="630" y="474"/>
                </a:lnTo>
                <a:lnTo>
                  <a:pt x="662" y="478"/>
                </a:lnTo>
                <a:lnTo>
                  <a:pt x="662" y="478"/>
                </a:lnTo>
                <a:lnTo>
                  <a:pt x="680" y="496"/>
                </a:lnTo>
                <a:lnTo>
                  <a:pt x="680" y="496"/>
                </a:lnTo>
                <a:lnTo>
                  <a:pt x="708" y="500"/>
                </a:lnTo>
                <a:lnTo>
                  <a:pt x="714" y="402"/>
                </a:lnTo>
                <a:lnTo>
                  <a:pt x="720" y="396"/>
                </a:lnTo>
                <a:lnTo>
                  <a:pt x="722" y="368"/>
                </a:lnTo>
                <a:lnTo>
                  <a:pt x="722" y="356"/>
                </a:lnTo>
                <a:lnTo>
                  <a:pt x="736" y="358"/>
                </a:lnTo>
                <a:lnTo>
                  <a:pt x="740" y="364"/>
                </a:lnTo>
                <a:lnTo>
                  <a:pt x="734" y="372"/>
                </a:lnTo>
                <a:lnTo>
                  <a:pt x="734" y="382"/>
                </a:lnTo>
                <a:lnTo>
                  <a:pt x="738" y="382"/>
                </a:lnTo>
                <a:lnTo>
                  <a:pt x="748" y="368"/>
                </a:lnTo>
                <a:lnTo>
                  <a:pt x="774" y="362"/>
                </a:lnTo>
                <a:lnTo>
                  <a:pt x="782" y="354"/>
                </a:lnTo>
                <a:lnTo>
                  <a:pt x="786" y="328"/>
                </a:lnTo>
                <a:lnTo>
                  <a:pt x="768" y="300"/>
                </a:lnTo>
                <a:lnTo>
                  <a:pt x="768" y="294"/>
                </a:lnTo>
                <a:lnTo>
                  <a:pt x="768" y="294"/>
                </a:lnTo>
                <a:lnTo>
                  <a:pt x="732" y="298"/>
                </a:lnTo>
                <a:lnTo>
                  <a:pt x="732" y="298"/>
                </a:lnTo>
                <a:lnTo>
                  <a:pt x="708" y="328"/>
                </a:lnTo>
                <a:lnTo>
                  <a:pt x="680" y="324"/>
                </a:lnTo>
                <a:lnTo>
                  <a:pt x="640" y="302"/>
                </a:lnTo>
                <a:lnTo>
                  <a:pt x="628" y="266"/>
                </a:lnTo>
                <a:lnTo>
                  <a:pt x="628" y="266"/>
                </a:lnTo>
                <a:lnTo>
                  <a:pt x="642" y="200"/>
                </a:lnTo>
                <a:lnTo>
                  <a:pt x="642" y="200"/>
                </a:lnTo>
                <a:lnTo>
                  <a:pt x="638" y="158"/>
                </a:lnTo>
                <a:lnTo>
                  <a:pt x="638" y="158"/>
                </a:lnTo>
                <a:lnTo>
                  <a:pt x="628" y="136"/>
                </a:lnTo>
                <a:lnTo>
                  <a:pt x="628" y="136"/>
                </a:lnTo>
                <a:lnTo>
                  <a:pt x="594" y="106"/>
                </a:lnTo>
                <a:lnTo>
                  <a:pt x="594" y="106"/>
                </a:lnTo>
                <a:lnTo>
                  <a:pt x="572" y="88"/>
                </a:lnTo>
                <a:lnTo>
                  <a:pt x="572" y="88"/>
                </a:lnTo>
                <a:lnTo>
                  <a:pt x="548" y="80"/>
                </a:lnTo>
                <a:lnTo>
                  <a:pt x="548" y="80"/>
                </a:lnTo>
                <a:lnTo>
                  <a:pt x="548" y="46"/>
                </a:lnTo>
                <a:lnTo>
                  <a:pt x="548" y="46"/>
                </a:lnTo>
                <a:lnTo>
                  <a:pt x="522" y="18"/>
                </a:lnTo>
                <a:lnTo>
                  <a:pt x="522" y="18"/>
                </a:lnTo>
                <a:lnTo>
                  <a:pt x="476" y="0"/>
                </a:lnTo>
                <a:lnTo>
                  <a:pt x="476" y="0"/>
                </a:lnTo>
                <a:lnTo>
                  <a:pt x="450" y="38"/>
                </a:lnTo>
                <a:lnTo>
                  <a:pt x="450" y="38"/>
                </a:lnTo>
                <a:lnTo>
                  <a:pt x="450" y="38"/>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31" name="Freeform 64"/>
          <p:cNvSpPr>
            <a:spLocks/>
          </p:cNvSpPr>
          <p:nvPr/>
        </p:nvSpPr>
        <p:spPr bwMode="auto">
          <a:xfrm>
            <a:off x="4803775" y="4842707"/>
            <a:ext cx="368300" cy="219455"/>
          </a:xfrm>
          <a:custGeom>
            <a:avLst/>
            <a:gdLst/>
            <a:ahLst/>
            <a:cxnLst>
              <a:cxn ang="0">
                <a:pos x="12" y="152"/>
              </a:cxn>
              <a:cxn ang="0">
                <a:pos x="20" y="156"/>
              </a:cxn>
              <a:cxn ang="0">
                <a:pos x="44" y="146"/>
              </a:cxn>
              <a:cxn ang="0">
                <a:pos x="56" y="150"/>
              </a:cxn>
              <a:cxn ang="0">
                <a:pos x="68" y="142"/>
              </a:cxn>
              <a:cxn ang="0">
                <a:pos x="84" y="142"/>
              </a:cxn>
              <a:cxn ang="0">
                <a:pos x="94" y="156"/>
              </a:cxn>
              <a:cxn ang="0">
                <a:pos x="122" y="168"/>
              </a:cxn>
              <a:cxn ang="0">
                <a:pos x="142" y="170"/>
              </a:cxn>
              <a:cxn ang="0">
                <a:pos x="156" y="116"/>
              </a:cxn>
              <a:cxn ang="0">
                <a:pos x="178" y="114"/>
              </a:cxn>
              <a:cxn ang="0">
                <a:pos x="170" y="86"/>
              </a:cxn>
              <a:cxn ang="0">
                <a:pos x="216" y="64"/>
              </a:cxn>
              <a:cxn ang="0">
                <a:pos x="216" y="64"/>
              </a:cxn>
              <a:cxn ang="0">
                <a:pos x="230" y="72"/>
              </a:cxn>
              <a:cxn ang="0">
                <a:pos x="242" y="68"/>
              </a:cxn>
              <a:cxn ang="0">
                <a:pos x="240" y="66"/>
              </a:cxn>
              <a:cxn ang="0">
                <a:pos x="230" y="40"/>
              </a:cxn>
              <a:cxn ang="0">
                <a:pos x="222" y="18"/>
              </a:cxn>
              <a:cxn ang="0">
                <a:pos x="210" y="0"/>
              </a:cxn>
              <a:cxn ang="0">
                <a:pos x="206" y="8"/>
              </a:cxn>
              <a:cxn ang="0">
                <a:pos x="208" y="28"/>
              </a:cxn>
              <a:cxn ang="0">
                <a:pos x="204" y="28"/>
              </a:cxn>
              <a:cxn ang="0">
                <a:pos x="170" y="26"/>
              </a:cxn>
              <a:cxn ang="0">
                <a:pos x="136" y="26"/>
              </a:cxn>
              <a:cxn ang="0">
                <a:pos x="116" y="38"/>
              </a:cxn>
              <a:cxn ang="0">
                <a:pos x="54" y="42"/>
              </a:cxn>
              <a:cxn ang="0">
                <a:pos x="22" y="40"/>
              </a:cxn>
              <a:cxn ang="0">
                <a:pos x="0" y="58"/>
              </a:cxn>
              <a:cxn ang="0">
                <a:pos x="12" y="68"/>
              </a:cxn>
              <a:cxn ang="0">
                <a:pos x="12" y="92"/>
              </a:cxn>
              <a:cxn ang="0">
                <a:pos x="6" y="96"/>
              </a:cxn>
              <a:cxn ang="0">
                <a:pos x="28" y="130"/>
              </a:cxn>
              <a:cxn ang="0">
                <a:pos x="18" y="136"/>
              </a:cxn>
              <a:cxn ang="0">
                <a:pos x="12" y="152"/>
              </a:cxn>
            </a:cxnLst>
            <a:rect l="0" t="0" r="r" b="b"/>
            <a:pathLst>
              <a:path w="242" h="170">
                <a:moveTo>
                  <a:pt x="12" y="152"/>
                </a:moveTo>
                <a:lnTo>
                  <a:pt x="12" y="152"/>
                </a:lnTo>
                <a:lnTo>
                  <a:pt x="20" y="156"/>
                </a:lnTo>
                <a:lnTo>
                  <a:pt x="20" y="156"/>
                </a:lnTo>
                <a:lnTo>
                  <a:pt x="30" y="152"/>
                </a:lnTo>
                <a:lnTo>
                  <a:pt x="44" y="146"/>
                </a:lnTo>
                <a:lnTo>
                  <a:pt x="44" y="146"/>
                </a:lnTo>
                <a:lnTo>
                  <a:pt x="56" y="150"/>
                </a:lnTo>
                <a:lnTo>
                  <a:pt x="56" y="150"/>
                </a:lnTo>
                <a:lnTo>
                  <a:pt x="68" y="142"/>
                </a:lnTo>
                <a:lnTo>
                  <a:pt x="84" y="142"/>
                </a:lnTo>
                <a:lnTo>
                  <a:pt x="84" y="142"/>
                </a:lnTo>
                <a:lnTo>
                  <a:pt x="94" y="156"/>
                </a:lnTo>
                <a:lnTo>
                  <a:pt x="94" y="156"/>
                </a:lnTo>
                <a:lnTo>
                  <a:pt x="122" y="168"/>
                </a:lnTo>
                <a:lnTo>
                  <a:pt x="122" y="168"/>
                </a:lnTo>
                <a:lnTo>
                  <a:pt x="142" y="170"/>
                </a:lnTo>
                <a:lnTo>
                  <a:pt x="142" y="170"/>
                </a:lnTo>
                <a:lnTo>
                  <a:pt x="144" y="150"/>
                </a:lnTo>
                <a:lnTo>
                  <a:pt x="156" y="116"/>
                </a:lnTo>
                <a:lnTo>
                  <a:pt x="156" y="116"/>
                </a:lnTo>
                <a:lnTo>
                  <a:pt x="178" y="114"/>
                </a:lnTo>
                <a:lnTo>
                  <a:pt x="178" y="114"/>
                </a:lnTo>
                <a:lnTo>
                  <a:pt x="170" y="86"/>
                </a:lnTo>
                <a:lnTo>
                  <a:pt x="180" y="70"/>
                </a:lnTo>
                <a:lnTo>
                  <a:pt x="216" y="64"/>
                </a:lnTo>
                <a:lnTo>
                  <a:pt x="216" y="64"/>
                </a:lnTo>
                <a:lnTo>
                  <a:pt x="216" y="64"/>
                </a:lnTo>
                <a:lnTo>
                  <a:pt x="230" y="72"/>
                </a:lnTo>
                <a:lnTo>
                  <a:pt x="230" y="72"/>
                </a:lnTo>
                <a:lnTo>
                  <a:pt x="242" y="68"/>
                </a:lnTo>
                <a:lnTo>
                  <a:pt x="242" y="68"/>
                </a:lnTo>
                <a:lnTo>
                  <a:pt x="240" y="66"/>
                </a:lnTo>
                <a:lnTo>
                  <a:pt x="240" y="66"/>
                </a:lnTo>
                <a:lnTo>
                  <a:pt x="240" y="66"/>
                </a:lnTo>
                <a:lnTo>
                  <a:pt x="230" y="40"/>
                </a:lnTo>
                <a:lnTo>
                  <a:pt x="230" y="40"/>
                </a:lnTo>
                <a:lnTo>
                  <a:pt x="222" y="18"/>
                </a:lnTo>
                <a:lnTo>
                  <a:pt x="222" y="18"/>
                </a:lnTo>
                <a:lnTo>
                  <a:pt x="210" y="0"/>
                </a:lnTo>
                <a:lnTo>
                  <a:pt x="210" y="0"/>
                </a:lnTo>
                <a:lnTo>
                  <a:pt x="206" y="8"/>
                </a:lnTo>
                <a:lnTo>
                  <a:pt x="206" y="8"/>
                </a:lnTo>
                <a:lnTo>
                  <a:pt x="208" y="28"/>
                </a:lnTo>
                <a:lnTo>
                  <a:pt x="204" y="28"/>
                </a:lnTo>
                <a:lnTo>
                  <a:pt x="204" y="28"/>
                </a:lnTo>
                <a:lnTo>
                  <a:pt x="170" y="26"/>
                </a:lnTo>
                <a:lnTo>
                  <a:pt x="170" y="26"/>
                </a:lnTo>
                <a:lnTo>
                  <a:pt x="136" y="26"/>
                </a:lnTo>
                <a:lnTo>
                  <a:pt x="136" y="26"/>
                </a:lnTo>
                <a:lnTo>
                  <a:pt x="118" y="38"/>
                </a:lnTo>
                <a:lnTo>
                  <a:pt x="116" y="38"/>
                </a:lnTo>
                <a:lnTo>
                  <a:pt x="116" y="38"/>
                </a:lnTo>
                <a:lnTo>
                  <a:pt x="54" y="42"/>
                </a:lnTo>
                <a:lnTo>
                  <a:pt x="54" y="42"/>
                </a:lnTo>
                <a:lnTo>
                  <a:pt x="22" y="40"/>
                </a:lnTo>
                <a:lnTo>
                  <a:pt x="22" y="40"/>
                </a:lnTo>
                <a:lnTo>
                  <a:pt x="0" y="58"/>
                </a:lnTo>
                <a:lnTo>
                  <a:pt x="0" y="58"/>
                </a:lnTo>
                <a:lnTo>
                  <a:pt x="12" y="68"/>
                </a:lnTo>
                <a:lnTo>
                  <a:pt x="12" y="92"/>
                </a:lnTo>
                <a:lnTo>
                  <a:pt x="12" y="92"/>
                </a:lnTo>
                <a:lnTo>
                  <a:pt x="6" y="96"/>
                </a:lnTo>
                <a:lnTo>
                  <a:pt x="6" y="96"/>
                </a:lnTo>
                <a:lnTo>
                  <a:pt x="22" y="116"/>
                </a:lnTo>
                <a:lnTo>
                  <a:pt x="28" y="130"/>
                </a:lnTo>
                <a:lnTo>
                  <a:pt x="16" y="136"/>
                </a:lnTo>
                <a:lnTo>
                  <a:pt x="18" y="136"/>
                </a:lnTo>
                <a:lnTo>
                  <a:pt x="12" y="152"/>
                </a:lnTo>
                <a:lnTo>
                  <a:pt x="12" y="152"/>
                </a:lnTo>
                <a:lnTo>
                  <a:pt x="12" y="152"/>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32" name="Freeform 65"/>
          <p:cNvSpPr>
            <a:spLocks/>
          </p:cNvSpPr>
          <p:nvPr/>
        </p:nvSpPr>
        <p:spPr bwMode="auto">
          <a:xfrm>
            <a:off x="5903913" y="5224434"/>
            <a:ext cx="811213" cy="474455"/>
          </a:xfrm>
          <a:custGeom>
            <a:avLst/>
            <a:gdLst/>
            <a:ahLst/>
            <a:cxnLst>
              <a:cxn ang="0">
                <a:pos x="528" y="66"/>
              </a:cxn>
              <a:cxn ang="0">
                <a:pos x="526" y="38"/>
              </a:cxn>
              <a:cxn ang="0">
                <a:pos x="496" y="38"/>
              </a:cxn>
              <a:cxn ang="0">
                <a:pos x="478" y="20"/>
              </a:cxn>
              <a:cxn ang="0">
                <a:pos x="444" y="16"/>
              </a:cxn>
              <a:cxn ang="0">
                <a:pos x="432" y="8"/>
              </a:cxn>
              <a:cxn ang="0">
                <a:pos x="410" y="0"/>
              </a:cxn>
              <a:cxn ang="0">
                <a:pos x="316" y="38"/>
              </a:cxn>
              <a:cxn ang="0">
                <a:pos x="262" y="88"/>
              </a:cxn>
              <a:cxn ang="0">
                <a:pos x="210" y="90"/>
              </a:cxn>
              <a:cxn ang="0">
                <a:pos x="190" y="84"/>
              </a:cxn>
              <a:cxn ang="0">
                <a:pos x="158" y="96"/>
              </a:cxn>
              <a:cxn ang="0">
                <a:pos x="128" y="92"/>
              </a:cxn>
              <a:cxn ang="0">
                <a:pos x="40" y="74"/>
              </a:cxn>
              <a:cxn ang="0">
                <a:pos x="40" y="52"/>
              </a:cxn>
              <a:cxn ang="0">
                <a:pos x="20" y="46"/>
              </a:cxn>
              <a:cxn ang="0">
                <a:pos x="0" y="64"/>
              </a:cxn>
              <a:cxn ang="0">
                <a:pos x="0" y="102"/>
              </a:cxn>
              <a:cxn ang="0">
                <a:pos x="38" y="132"/>
              </a:cxn>
              <a:cxn ang="0">
                <a:pos x="32" y="182"/>
              </a:cxn>
              <a:cxn ang="0">
                <a:pos x="12" y="182"/>
              </a:cxn>
              <a:cxn ang="0">
                <a:pos x="2" y="250"/>
              </a:cxn>
              <a:cxn ang="0">
                <a:pos x="22" y="280"/>
              </a:cxn>
              <a:cxn ang="0">
                <a:pos x="48" y="310"/>
              </a:cxn>
              <a:cxn ang="0">
                <a:pos x="66" y="334"/>
              </a:cxn>
              <a:cxn ang="0">
                <a:pos x="54" y="344"/>
              </a:cxn>
              <a:cxn ang="0">
                <a:pos x="54" y="368"/>
              </a:cxn>
              <a:cxn ang="0">
                <a:pos x="102" y="364"/>
              </a:cxn>
              <a:cxn ang="0">
                <a:pos x="178" y="332"/>
              </a:cxn>
              <a:cxn ang="0">
                <a:pos x="178" y="330"/>
              </a:cxn>
              <a:cxn ang="0">
                <a:pos x="212" y="328"/>
              </a:cxn>
              <a:cxn ang="0">
                <a:pos x="234" y="330"/>
              </a:cxn>
              <a:cxn ang="0">
                <a:pos x="256" y="328"/>
              </a:cxn>
              <a:cxn ang="0">
                <a:pos x="282" y="334"/>
              </a:cxn>
              <a:cxn ang="0">
                <a:pos x="286" y="330"/>
              </a:cxn>
              <a:cxn ang="0">
                <a:pos x="314" y="334"/>
              </a:cxn>
              <a:cxn ang="0">
                <a:pos x="304" y="290"/>
              </a:cxn>
              <a:cxn ang="0">
                <a:pos x="322" y="278"/>
              </a:cxn>
              <a:cxn ang="0">
                <a:pos x="366" y="242"/>
              </a:cxn>
              <a:cxn ang="0">
                <a:pos x="416" y="228"/>
              </a:cxn>
              <a:cxn ang="0">
                <a:pos x="426" y="240"/>
              </a:cxn>
              <a:cxn ang="0">
                <a:pos x="486" y="232"/>
              </a:cxn>
              <a:cxn ang="0">
                <a:pos x="448" y="198"/>
              </a:cxn>
              <a:cxn ang="0">
                <a:pos x="434" y="188"/>
              </a:cxn>
              <a:cxn ang="0">
                <a:pos x="466" y="118"/>
              </a:cxn>
              <a:cxn ang="0">
                <a:pos x="508" y="70"/>
              </a:cxn>
            </a:cxnLst>
            <a:rect l="0" t="0" r="r" b="b"/>
            <a:pathLst>
              <a:path w="532" h="368">
                <a:moveTo>
                  <a:pt x="508" y="70"/>
                </a:moveTo>
                <a:lnTo>
                  <a:pt x="528" y="66"/>
                </a:lnTo>
                <a:lnTo>
                  <a:pt x="532" y="58"/>
                </a:lnTo>
                <a:lnTo>
                  <a:pt x="526" y="38"/>
                </a:lnTo>
                <a:lnTo>
                  <a:pt x="526" y="42"/>
                </a:lnTo>
                <a:lnTo>
                  <a:pt x="496" y="38"/>
                </a:lnTo>
                <a:lnTo>
                  <a:pt x="496" y="38"/>
                </a:lnTo>
                <a:lnTo>
                  <a:pt x="478" y="20"/>
                </a:lnTo>
                <a:lnTo>
                  <a:pt x="478" y="20"/>
                </a:lnTo>
                <a:lnTo>
                  <a:pt x="444" y="16"/>
                </a:lnTo>
                <a:lnTo>
                  <a:pt x="444" y="16"/>
                </a:lnTo>
                <a:lnTo>
                  <a:pt x="432" y="8"/>
                </a:lnTo>
                <a:lnTo>
                  <a:pt x="432" y="8"/>
                </a:lnTo>
                <a:lnTo>
                  <a:pt x="410" y="0"/>
                </a:lnTo>
                <a:lnTo>
                  <a:pt x="410" y="0"/>
                </a:lnTo>
                <a:lnTo>
                  <a:pt x="316" y="38"/>
                </a:lnTo>
                <a:lnTo>
                  <a:pt x="316" y="38"/>
                </a:lnTo>
                <a:lnTo>
                  <a:pt x="262" y="88"/>
                </a:lnTo>
                <a:lnTo>
                  <a:pt x="210" y="90"/>
                </a:lnTo>
                <a:lnTo>
                  <a:pt x="210" y="90"/>
                </a:lnTo>
                <a:lnTo>
                  <a:pt x="190" y="84"/>
                </a:lnTo>
                <a:lnTo>
                  <a:pt x="190" y="84"/>
                </a:lnTo>
                <a:lnTo>
                  <a:pt x="160" y="96"/>
                </a:lnTo>
                <a:lnTo>
                  <a:pt x="158" y="96"/>
                </a:lnTo>
                <a:lnTo>
                  <a:pt x="128" y="92"/>
                </a:lnTo>
                <a:lnTo>
                  <a:pt x="128" y="92"/>
                </a:lnTo>
                <a:lnTo>
                  <a:pt x="76" y="94"/>
                </a:lnTo>
                <a:lnTo>
                  <a:pt x="40" y="74"/>
                </a:lnTo>
                <a:lnTo>
                  <a:pt x="40" y="74"/>
                </a:lnTo>
                <a:lnTo>
                  <a:pt x="40" y="52"/>
                </a:lnTo>
                <a:lnTo>
                  <a:pt x="40" y="52"/>
                </a:lnTo>
                <a:lnTo>
                  <a:pt x="20" y="46"/>
                </a:lnTo>
                <a:lnTo>
                  <a:pt x="20" y="46"/>
                </a:lnTo>
                <a:lnTo>
                  <a:pt x="0" y="64"/>
                </a:lnTo>
                <a:lnTo>
                  <a:pt x="0" y="102"/>
                </a:lnTo>
                <a:lnTo>
                  <a:pt x="0" y="102"/>
                </a:lnTo>
                <a:lnTo>
                  <a:pt x="20" y="112"/>
                </a:lnTo>
                <a:lnTo>
                  <a:pt x="38" y="132"/>
                </a:lnTo>
                <a:lnTo>
                  <a:pt x="40" y="164"/>
                </a:lnTo>
                <a:lnTo>
                  <a:pt x="32" y="182"/>
                </a:lnTo>
                <a:lnTo>
                  <a:pt x="32" y="182"/>
                </a:lnTo>
                <a:lnTo>
                  <a:pt x="12" y="182"/>
                </a:lnTo>
                <a:lnTo>
                  <a:pt x="12" y="182"/>
                </a:lnTo>
                <a:lnTo>
                  <a:pt x="2" y="250"/>
                </a:lnTo>
                <a:lnTo>
                  <a:pt x="2" y="250"/>
                </a:lnTo>
                <a:lnTo>
                  <a:pt x="22" y="280"/>
                </a:lnTo>
                <a:lnTo>
                  <a:pt x="22" y="280"/>
                </a:lnTo>
                <a:lnTo>
                  <a:pt x="48" y="310"/>
                </a:lnTo>
                <a:lnTo>
                  <a:pt x="68" y="324"/>
                </a:lnTo>
                <a:lnTo>
                  <a:pt x="66" y="334"/>
                </a:lnTo>
                <a:lnTo>
                  <a:pt x="66" y="334"/>
                </a:lnTo>
                <a:lnTo>
                  <a:pt x="54" y="344"/>
                </a:lnTo>
                <a:lnTo>
                  <a:pt x="54" y="368"/>
                </a:lnTo>
                <a:lnTo>
                  <a:pt x="54" y="368"/>
                </a:lnTo>
                <a:lnTo>
                  <a:pt x="102" y="364"/>
                </a:lnTo>
                <a:lnTo>
                  <a:pt x="102" y="364"/>
                </a:lnTo>
                <a:lnTo>
                  <a:pt x="140" y="348"/>
                </a:lnTo>
                <a:lnTo>
                  <a:pt x="178" y="332"/>
                </a:lnTo>
                <a:lnTo>
                  <a:pt x="178" y="330"/>
                </a:lnTo>
                <a:lnTo>
                  <a:pt x="178" y="330"/>
                </a:lnTo>
                <a:lnTo>
                  <a:pt x="212" y="328"/>
                </a:lnTo>
                <a:lnTo>
                  <a:pt x="212" y="328"/>
                </a:lnTo>
                <a:lnTo>
                  <a:pt x="234" y="330"/>
                </a:lnTo>
                <a:lnTo>
                  <a:pt x="234" y="330"/>
                </a:lnTo>
                <a:lnTo>
                  <a:pt x="256" y="328"/>
                </a:lnTo>
                <a:lnTo>
                  <a:pt x="256" y="328"/>
                </a:lnTo>
                <a:lnTo>
                  <a:pt x="282" y="334"/>
                </a:lnTo>
                <a:lnTo>
                  <a:pt x="282" y="334"/>
                </a:lnTo>
                <a:lnTo>
                  <a:pt x="286" y="330"/>
                </a:lnTo>
                <a:lnTo>
                  <a:pt x="286" y="330"/>
                </a:lnTo>
                <a:lnTo>
                  <a:pt x="314" y="334"/>
                </a:lnTo>
                <a:lnTo>
                  <a:pt x="314" y="334"/>
                </a:lnTo>
                <a:lnTo>
                  <a:pt x="310" y="312"/>
                </a:lnTo>
                <a:lnTo>
                  <a:pt x="304" y="290"/>
                </a:lnTo>
                <a:lnTo>
                  <a:pt x="322" y="278"/>
                </a:lnTo>
                <a:lnTo>
                  <a:pt x="322" y="278"/>
                </a:lnTo>
                <a:lnTo>
                  <a:pt x="346" y="274"/>
                </a:lnTo>
                <a:lnTo>
                  <a:pt x="366" y="242"/>
                </a:lnTo>
                <a:lnTo>
                  <a:pt x="414" y="228"/>
                </a:lnTo>
                <a:lnTo>
                  <a:pt x="416" y="228"/>
                </a:lnTo>
                <a:lnTo>
                  <a:pt x="416" y="228"/>
                </a:lnTo>
                <a:lnTo>
                  <a:pt x="426" y="240"/>
                </a:lnTo>
                <a:lnTo>
                  <a:pt x="488" y="240"/>
                </a:lnTo>
                <a:lnTo>
                  <a:pt x="486" y="232"/>
                </a:lnTo>
                <a:lnTo>
                  <a:pt x="462" y="196"/>
                </a:lnTo>
                <a:lnTo>
                  <a:pt x="448" y="198"/>
                </a:lnTo>
                <a:lnTo>
                  <a:pt x="432" y="202"/>
                </a:lnTo>
                <a:lnTo>
                  <a:pt x="434" y="188"/>
                </a:lnTo>
                <a:lnTo>
                  <a:pt x="474" y="150"/>
                </a:lnTo>
                <a:lnTo>
                  <a:pt x="466" y="118"/>
                </a:lnTo>
                <a:lnTo>
                  <a:pt x="472" y="102"/>
                </a:lnTo>
                <a:lnTo>
                  <a:pt x="508" y="70"/>
                </a:lnTo>
                <a:lnTo>
                  <a:pt x="508" y="7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33" name="Freeform 66"/>
          <p:cNvSpPr>
            <a:spLocks/>
          </p:cNvSpPr>
          <p:nvPr/>
        </p:nvSpPr>
        <p:spPr bwMode="auto">
          <a:xfrm>
            <a:off x="5129213" y="4618615"/>
            <a:ext cx="804863" cy="412637"/>
          </a:xfrm>
          <a:custGeom>
            <a:avLst/>
            <a:gdLst/>
            <a:ahLst/>
            <a:cxnLst>
              <a:cxn ang="0">
                <a:pos x="492" y="34"/>
              </a:cxn>
              <a:cxn ang="0">
                <a:pos x="478" y="6"/>
              </a:cxn>
              <a:cxn ang="0">
                <a:pos x="444" y="18"/>
              </a:cxn>
              <a:cxn ang="0">
                <a:pos x="428" y="0"/>
              </a:cxn>
              <a:cxn ang="0">
                <a:pos x="388" y="2"/>
              </a:cxn>
              <a:cxn ang="0">
                <a:pos x="354" y="8"/>
              </a:cxn>
              <a:cxn ang="0">
                <a:pos x="318" y="50"/>
              </a:cxn>
              <a:cxn ang="0">
                <a:pos x="290" y="52"/>
              </a:cxn>
              <a:cxn ang="0">
                <a:pos x="280" y="46"/>
              </a:cxn>
              <a:cxn ang="0">
                <a:pos x="252" y="52"/>
              </a:cxn>
              <a:cxn ang="0">
                <a:pos x="226" y="64"/>
              </a:cxn>
              <a:cxn ang="0">
                <a:pos x="212" y="64"/>
              </a:cxn>
              <a:cxn ang="0">
                <a:pos x="148" y="88"/>
              </a:cxn>
              <a:cxn ang="0">
                <a:pos x="90" y="64"/>
              </a:cxn>
              <a:cxn ang="0">
                <a:pos x="64" y="88"/>
              </a:cxn>
              <a:cxn ang="0">
                <a:pos x="50" y="88"/>
              </a:cxn>
              <a:cxn ang="0">
                <a:pos x="52" y="118"/>
              </a:cxn>
              <a:cxn ang="0">
                <a:pos x="42" y="152"/>
              </a:cxn>
              <a:cxn ang="0">
                <a:pos x="6" y="166"/>
              </a:cxn>
              <a:cxn ang="0">
                <a:pos x="0" y="170"/>
              </a:cxn>
              <a:cxn ang="0">
                <a:pos x="14" y="190"/>
              </a:cxn>
              <a:cxn ang="0">
                <a:pos x="22" y="212"/>
              </a:cxn>
              <a:cxn ang="0">
                <a:pos x="32" y="236"/>
              </a:cxn>
              <a:cxn ang="0">
                <a:pos x="68" y="254"/>
              </a:cxn>
              <a:cxn ang="0">
                <a:pos x="82" y="280"/>
              </a:cxn>
              <a:cxn ang="0">
                <a:pos x="104" y="288"/>
              </a:cxn>
              <a:cxn ang="0">
                <a:pos x="124" y="306"/>
              </a:cxn>
              <a:cxn ang="0">
                <a:pos x="148" y="316"/>
              </a:cxn>
              <a:cxn ang="0">
                <a:pos x="178" y="320"/>
              </a:cxn>
              <a:cxn ang="0">
                <a:pos x="198" y="294"/>
              </a:cxn>
              <a:cxn ang="0">
                <a:pos x="242" y="286"/>
              </a:cxn>
              <a:cxn ang="0">
                <a:pos x="264" y="264"/>
              </a:cxn>
              <a:cxn ang="0">
                <a:pos x="286" y="258"/>
              </a:cxn>
              <a:cxn ang="0">
                <a:pos x="302" y="272"/>
              </a:cxn>
              <a:cxn ang="0">
                <a:pos x="318" y="270"/>
              </a:cxn>
              <a:cxn ang="0">
                <a:pos x="356" y="266"/>
              </a:cxn>
              <a:cxn ang="0">
                <a:pos x="368" y="252"/>
              </a:cxn>
              <a:cxn ang="0">
                <a:pos x="392" y="244"/>
              </a:cxn>
              <a:cxn ang="0">
                <a:pos x="404" y="212"/>
              </a:cxn>
              <a:cxn ang="0">
                <a:pos x="420" y="172"/>
              </a:cxn>
              <a:cxn ang="0">
                <a:pos x="456" y="130"/>
              </a:cxn>
              <a:cxn ang="0">
                <a:pos x="486" y="80"/>
              </a:cxn>
              <a:cxn ang="0">
                <a:pos x="512" y="74"/>
              </a:cxn>
              <a:cxn ang="0">
                <a:pos x="528" y="48"/>
              </a:cxn>
              <a:cxn ang="0">
                <a:pos x="524" y="36"/>
              </a:cxn>
              <a:cxn ang="0">
                <a:pos x="492" y="34"/>
              </a:cxn>
              <a:cxn ang="0">
                <a:pos x="492" y="34"/>
              </a:cxn>
            </a:cxnLst>
            <a:rect l="0" t="0" r="r" b="b"/>
            <a:pathLst>
              <a:path w="528" h="320">
                <a:moveTo>
                  <a:pt x="492" y="34"/>
                </a:moveTo>
                <a:lnTo>
                  <a:pt x="492" y="34"/>
                </a:lnTo>
                <a:lnTo>
                  <a:pt x="478" y="6"/>
                </a:lnTo>
                <a:lnTo>
                  <a:pt x="478" y="6"/>
                </a:lnTo>
                <a:lnTo>
                  <a:pt x="464" y="6"/>
                </a:lnTo>
                <a:lnTo>
                  <a:pt x="444" y="18"/>
                </a:lnTo>
                <a:lnTo>
                  <a:pt x="444" y="18"/>
                </a:lnTo>
                <a:lnTo>
                  <a:pt x="428" y="0"/>
                </a:lnTo>
                <a:lnTo>
                  <a:pt x="428" y="0"/>
                </a:lnTo>
                <a:lnTo>
                  <a:pt x="388" y="2"/>
                </a:lnTo>
                <a:lnTo>
                  <a:pt x="388" y="2"/>
                </a:lnTo>
                <a:lnTo>
                  <a:pt x="354" y="8"/>
                </a:lnTo>
                <a:lnTo>
                  <a:pt x="354" y="8"/>
                </a:lnTo>
                <a:lnTo>
                  <a:pt x="318" y="50"/>
                </a:lnTo>
                <a:lnTo>
                  <a:pt x="290" y="52"/>
                </a:lnTo>
                <a:lnTo>
                  <a:pt x="290" y="52"/>
                </a:lnTo>
                <a:lnTo>
                  <a:pt x="280" y="46"/>
                </a:lnTo>
                <a:lnTo>
                  <a:pt x="280" y="46"/>
                </a:lnTo>
                <a:lnTo>
                  <a:pt x="252" y="52"/>
                </a:lnTo>
                <a:lnTo>
                  <a:pt x="252" y="52"/>
                </a:lnTo>
                <a:lnTo>
                  <a:pt x="226" y="64"/>
                </a:lnTo>
                <a:lnTo>
                  <a:pt x="226" y="64"/>
                </a:lnTo>
                <a:lnTo>
                  <a:pt x="212" y="64"/>
                </a:lnTo>
                <a:lnTo>
                  <a:pt x="212" y="64"/>
                </a:lnTo>
                <a:lnTo>
                  <a:pt x="208" y="86"/>
                </a:lnTo>
                <a:lnTo>
                  <a:pt x="148" y="88"/>
                </a:lnTo>
                <a:lnTo>
                  <a:pt x="108" y="80"/>
                </a:lnTo>
                <a:lnTo>
                  <a:pt x="90" y="64"/>
                </a:lnTo>
                <a:lnTo>
                  <a:pt x="80" y="82"/>
                </a:lnTo>
                <a:lnTo>
                  <a:pt x="64" y="88"/>
                </a:lnTo>
                <a:lnTo>
                  <a:pt x="64" y="88"/>
                </a:lnTo>
                <a:lnTo>
                  <a:pt x="50" y="88"/>
                </a:lnTo>
                <a:lnTo>
                  <a:pt x="50" y="88"/>
                </a:lnTo>
                <a:lnTo>
                  <a:pt x="52" y="118"/>
                </a:lnTo>
                <a:lnTo>
                  <a:pt x="42" y="152"/>
                </a:lnTo>
                <a:lnTo>
                  <a:pt x="42" y="152"/>
                </a:lnTo>
                <a:lnTo>
                  <a:pt x="6" y="166"/>
                </a:lnTo>
                <a:lnTo>
                  <a:pt x="6" y="166"/>
                </a:lnTo>
                <a:lnTo>
                  <a:pt x="0" y="170"/>
                </a:lnTo>
                <a:lnTo>
                  <a:pt x="0" y="170"/>
                </a:lnTo>
                <a:lnTo>
                  <a:pt x="14" y="190"/>
                </a:lnTo>
                <a:lnTo>
                  <a:pt x="14" y="190"/>
                </a:lnTo>
                <a:lnTo>
                  <a:pt x="14" y="190"/>
                </a:lnTo>
                <a:lnTo>
                  <a:pt x="22" y="212"/>
                </a:lnTo>
                <a:lnTo>
                  <a:pt x="22" y="212"/>
                </a:lnTo>
                <a:lnTo>
                  <a:pt x="32" y="236"/>
                </a:lnTo>
                <a:lnTo>
                  <a:pt x="32" y="236"/>
                </a:lnTo>
                <a:lnTo>
                  <a:pt x="68" y="254"/>
                </a:lnTo>
                <a:lnTo>
                  <a:pt x="68" y="254"/>
                </a:lnTo>
                <a:lnTo>
                  <a:pt x="82" y="280"/>
                </a:lnTo>
                <a:lnTo>
                  <a:pt x="82" y="280"/>
                </a:lnTo>
                <a:lnTo>
                  <a:pt x="104" y="288"/>
                </a:lnTo>
                <a:lnTo>
                  <a:pt x="104" y="288"/>
                </a:lnTo>
                <a:lnTo>
                  <a:pt x="124" y="306"/>
                </a:lnTo>
                <a:lnTo>
                  <a:pt x="124" y="306"/>
                </a:lnTo>
                <a:lnTo>
                  <a:pt x="148" y="316"/>
                </a:lnTo>
                <a:lnTo>
                  <a:pt x="148" y="316"/>
                </a:lnTo>
                <a:lnTo>
                  <a:pt x="178" y="320"/>
                </a:lnTo>
                <a:lnTo>
                  <a:pt x="178" y="320"/>
                </a:lnTo>
                <a:lnTo>
                  <a:pt x="198" y="294"/>
                </a:lnTo>
                <a:lnTo>
                  <a:pt x="198" y="294"/>
                </a:lnTo>
                <a:lnTo>
                  <a:pt x="242" y="286"/>
                </a:lnTo>
                <a:lnTo>
                  <a:pt x="242" y="286"/>
                </a:lnTo>
                <a:lnTo>
                  <a:pt x="264" y="264"/>
                </a:lnTo>
                <a:lnTo>
                  <a:pt x="286" y="258"/>
                </a:lnTo>
                <a:lnTo>
                  <a:pt x="286" y="258"/>
                </a:lnTo>
                <a:lnTo>
                  <a:pt x="302" y="272"/>
                </a:lnTo>
                <a:lnTo>
                  <a:pt x="302" y="272"/>
                </a:lnTo>
                <a:lnTo>
                  <a:pt x="318" y="270"/>
                </a:lnTo>
                <a:lnTo>
                  <a:pt x="318" y="270"/>
                </a:lnTo>
                <a:lnTo>
                  <a:pt x="318" y="270"/>
                </a:lnTo>
                <a:lnTo>
                  <a:pt x="356" y="266"/>
                </a:lnTo>
                <a:lnTo>
                  <a:pt x="356" y="266"/>
                </a:lnTo>
                <a:lnTo>
                  <a:pt x="368" y="252"/>
                </a:lnTo>
                <a:lnTo>
                  <a:pt x="368" y="252"/>
                </a:lnTo>
                <a:lnTo>
                  <a:pt x="392" y="244"/>
                </a:lnTo>
                <a:lnTo>
                  <a:pt x="392" y="244"/>
                </a:lnTo>
                <a:lnTo>
                  <a:pt x="404" y="212"/>
                </a:lnTo>
                <a:lnTo>
                  <a:pt x="420" y="172"/>
                </a:lnTo>
                <a:lnTo>
                  <a:pt x="420" y="172"/>
                </a:lnTo>
                <a:lnTo>
                  <a:pt x="456" y="130"/>
                </a:lnTo>
                <a:lnTo>
                  <a:pt x="456" y="130"/>
                </a:lnTo>
                <a:lnTo>
                  <a:pt x="460" y="110"/>
                </a:lnTo>
                <a:lnTo>
                  <a:pt x="486" y="80"/>
                </a:lnTo>
                <a:lnTo>
                  <a:pt x="486" y="80"/>
                </a:lnTo>
                <a:lnTo>
                  <a:pt x="512" y="74"/>
                </a:lnTo>
                <a:lnTo>
                  <a:pt x="512" y="74"/>
                </a:lnTo>
                <a:lnTo>
                  <a:pt x="528" y="48"/>
                </a:lnTo>
                <a:lnTo>
                  <a:pt x="528" y="48"/>
                </a:lnTo>
                <a:lnTo>
                  <a:pt x="524" y="36"/>
                </a:lnTo>
                <a:lnTo>
                  <a:pt x="524" y="36"/>
                </a:lnTo>
                <a:lnTo>
                  <a:pt x="492" y="34"/>
                </a:lnTo>
                <a:lnTo>
                  <a:pt x="492" y="34"/>
                </a:lnTo>
                <a:lnTo>
                  <a:pt x="492" y="34"/>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34" name="Freeform 67"/>
          <p:cNvSpPr>
            <a:spLocks/>
          </p:cNvSpPr>
          <p:nvPr/>
        </p:nvSpPr>
        <p:spPr bwMode="auto">
          <a:xfrm>
            <a:off x="5224463" y="4471797"/>
            <a:ext cx="646113" cy="251909"/>
          </a:xfrm>
          <a:custGeom>
            <a:avLst/>
            <a:gdLst/>
            <a:ahLst/>
            <a:cxnLst>
              <a:cxn ang="0">
                <a:pos x="394" y="24"/>
              </a:cxn>
              <a:cxn ang="0">
                <a:pos x="372" y="10"/>
              </a:cxn>
              <a:cxn ang="0">
                <a:pos x="356" y="8"/>
              </a:cxn>
              <a:cxn ang="0">
                <a:pos x="346" y="18"/>
              </a:cxn>
              <a:cxn ang="0">
                <a:pos x="276" y="24"/>
              </a:cxn>
              <a:cxn ang="0">
                <a:pos x="222" y="38"/>
              </a:cxn>
              <a:cxn ang="0">
                <a:pos x="226" y="18"/>
              </a:cxn>
              <a:cxn ang="0">
                <a:pos x="216" y="2"/>
              </a:cxn>
              <a:cxn ang="0">
                <a:pos x="204" y="0"/>
              </a:cxn>
              <a:cxn ang="0">
                <a:pos x="192" y="12"/>
              </a:cxn>
              <a:cxn ang="0">
                <a:pos x="150" y="2"/>
              </a:cxn>
              <a:cxn ang="0">
                <a:pos x="124" y="8"/>
              </a:cxn>
              <a:cxn ang="0">
                <a:pos x="116" y="14"/>
              </a:cxn>
              <a:cxn ang="0">
                <a:pos x="96" y="56"/>
              </a:cxn>
              <a:cxn ang="0">
                <a:pos x="78" y="74"/>
              </a:cxn>
              <a:cxn ang="0">
                <a:pos x="12" y="80"/>
              </a:cxn>
              <a:cxn ang="0">
                <a:pos x="0" y="92"/>
              </a:cxn>
              <a:cxn ang="0">
                <a:pos x="10" y="136"/>
              </a:cxn>
              <a:cxn ang="0">
                <a:pos x="28" y="172"/>
              </a:cxn>
              <a:cxn ang="0">
                <a:pos x="48" y="188"/>
              </a:cxn>
              <a:cxn ang="0">
                <a:pos x="88" y="196"/>
              </a:cxn>
              <a:cxn ang="0">
                <a:pos x="142" y="192"/>
              </a:cxn>
              <a:cxn ang="0">
                <a:pos x="144" y="170"/>
              </a:cxn>
              <a:cxn ang="0">
                <a:pos x="162" y="170"/>
              </a:cxn>
              <a:cxn ang="0">
                <a:pos x="218" y="154"/>
              </a:cxn>
              <a:cxn ang="0">
                <a:pos x="230" y="160"/>
              </a:cxn>
              <a:cxn ang="0">
                <a:pos x="252" y="158"/>
              </a:cxn>
              <a:cxn ang="0">
                <a:pos x="290" y="116"/>
              </a:cxn>
              <a:cxn ang="0">
                <a:pos x="290" y="116"/>
              </a:cxn>
              <a:cxn ang="0">
                <a:pos x="368" y="108"/>
              </a:cxn>
              <a:cxn ang="0">
                <a:pos x="384" y="124"/>
              </a:cxn>
              <a:cxn ang="0">
                <a:pos x="398" y="114"/>
              </a:cxn>
              <a:cxn ang="0">
                <a:pos x="402" y="90"/>
              </a:cxn>
              <a:cxn ang="0">
                <a:pos x="418" y="82"/>
              </a:cxn>
              <a:cxn ang="0">
                <a:pos x="424" y="40"/>
              </a:cxn>
              <a:cxn ang="0">
                <a:pos x="394" y="24"/>
              </a:cxn>
              <a:cxn ang="0">
                <a:pos x="394" y="24"/>
              </a:cxn>
            </a:cxnLst>
            <a:rect l="0" t="0" r="r" b="b"/>
            <a:pathLst>
              <a:path w="424" h="196">
                <a:moveTo>
                  <a:pt x="394" y="24"/>
                </a:moveTo>
                <a:lnTo>
                  <a:pt x="394" y="24"/>
                </a:lnTo>
                <a:lnTo>
                  <a:pt x="372" y="10"/>
                </a:lnTo>
                <a:lnTo>
                  <a:pt x="372" y="10"/>
                </a:lnTo>
                <a:lnTo>
                  <a:pt x="356" y="8"/>
                </a:lnTo>
                <a:lnTo>
                  <a:pt x="356" y="8"/>
                </a:lnTo>
                <a:lnTo>
                  <a:pt x="346" y="18"/>
                </a:lnTo>
                <a:lnTo>
                  <a:pt x="346" y="18"/>
                </a:lnTo>
                <a:lnTo>
                  <a:pt x="276" y="24"/>
                </a:lnTo>
                <a:lnTo>
                  <a:pt x="276" y="24"/>
                </a:lnTo>
                <a:lnTo>
                  <a:pt x="266" y="42"/>
                </a:lnTo>
                <a:lnTo>
                  <a:pt x="222" y="38"/>
                </a:lnTo>
                <a:lnTo>
                  <a:pt x="222" y="38"/>
                </a:lnTo>
                <a:lnTo>
                  <a:pt x="226" y="18"/>
                </a:lnTo>
                <a:lnTo>
                  <a:pt x="226" y="18"/>
                </a:lnTo>
                <a:lnTo>
                  <a:pt x="216" y="2"/>
                </a:lnTo>
                <a:lnTo>
                  <a:pt x="216" y="2"/>
                </a:lnTo>
                <a:lnTo>
                  <a:pt x="204" y="0"/>
                </a:lnTo>
                <a:lnTo>
                  <a:pt x="204" y="0"/>
                </a:lnTo>
                <a:lnTo>
                  <a:pt x="192" y="12"/>
                </a:lnTo>
                <a:lnTo>
                  <a:pt x="162" y="16"/>
                </a:lnTo>
                <a:lnTo>
                  <a:pt x="150" y="2"/>
                </a:lnTo>
                <a:lnTo>
                  <a:pt x="150" y="2"/>
                </a:lnTo>
                <a:lnTo>
                  <a:pt x="124" y="8"/>
                </a:lnTo>
                <a:lnTo>
                  <a:pt x="124" y="8"/>
                </a:lnTo>
                <a:lnTo>
                  <a:pt x="116" y="14"/>
                </a:lnTo>
                <a:lnTo>
                  <a:pt x="116" y="14"/>
                </a:lnTo>
                <a:lnTo>
                  <a:pt x="96" y="56"/>
                </a:lnTo>
                <a:lnTo>
                  <a:pt x="78" y="74"/>
                </a:lnTo>
                <a:lnTo>
                  <a:pt x="78" y="74"/>
                </a:lnTo>
                <a:lnTo>
                  <a:pt x="12" y="80"/>
                </a:lnTo>
                <a:lnTo>
                  <a:pt x="12" y="80"/>
                </a:lnTo>
                <a:lnTo>
                  <a:pt x="0" y="92"/>
                </a:lnTo>
                <a:lnTo>
                  <a:pt x="0" y="92"/>
                </a:lnTo>
                <a:lnTo>
                  <a:pt x="10" y="136"/>
                </a:lnTo>
                <a:lnTo>
                  <a:pt x="10" y="136"/>
                </a:lnTo>
                <a:lnTo>
                  <a:pt x="28" y="172"/>
                </a:lnTo>
                <a:lnTo>
                  <a:pt x="28" y="172"/>
                </a:lnTo>
                <a:lnTo>
                  <a:pt x="48" y="188"/>
                </a:lnTo>
                <a:lnTo>
                  <a:pt x="48" y="188"/>
                </a:lnTo>
                <a:lnTo>
                  <a:pt x="88" y="196"/>
                </a:lnTo>
                <a:lnTo>
                  <a:pt x="88" y="196"/>
                </a:lnTo>
                <a:lnTo>
                  <a:pt x="142" y="192"/>
                </a:lnTo>
                <a:lnTo>
                  <a:pt x="142" y="192"/>
                </a:lnTo>
                <a:lnTo>
                  <a:pt x="144" y="170"/>
                </a:lnTo>
                <a:lnTo>
                  <a:pt x="144" y="170"/>
                </a:lnTo>
                <a:lnTo>
                  <a:pt x="162" y="170"/>
                </a:lnTo>
                <a:lnTo>
                  <a:pt x="162" y="170"/>
                </a:lnTo>
                <a:lnTo>
                  <a:pt x="188" y="160"/>
                </a:lnTo>
                <a:lnTo>
                  <a:pt x="218" y="154"/>
                </a:lnTo>
                <a:lnTo>
                  <a:pt x="218" y="154"/>
                </a:lnTo>
                <a:lnTo>
                  <a:pt x="230" y="160"/>
                </a:lnTo>
                <a:lnTo>
                  <a:pt x="230" y="160"/>
                </a:lnTo>
                <a:lnTo>
                  <a:pt x="252" y="158"/>
                </a:lnTo>
                <a:lnTo>
                  <a:pt x="252" y="158"/>
                </a:lnTo>
                <a:lnTo>
                  <a:pt x="290" y="116"/>
                </a:lnTo>
                <a:lnTo>
                  <a:pt x="290" y="116"/>
                </a:lnTo>
                <a:lnTo>
                  <a:pt x="290" y="116"/>
                </a:lnTo>
                <a:lnTo>
                  <a:pt x="326" y="110"/>
                </a:lnTo>
                <a:lnTo>
                  <a:pt x="368" y="108"/>
                </a:lnTo>
                <a:lnTo>
                  <a:pt x="368" y="108"/>
                </a:lnTo>
                <a:lnTo>
                  <a:pt x="384" y="124"/>
                </a:lnTo>
                <a:lnTo>
                  <a:pt x="384" y="124"/>
                </a:lnTo>
                <a:lnTo>
                  <a:pt x="398" y="114"/>
                </a:lnTo>
                <a:lnTo>
                  <a:pt x="402" y="90"/>
                </a:lnTo>
                <a:lnTo>
                  <a:pt x="402" y="90"/>
                </a:lnTo>
                <a:lnTo>
                  <a:pt x="418" y="82"/>
                </a:lnTo>
                <a:lnTo>
                  <a:pt x="418" y="82"/>
                </a:lnTo>
                <a:lnTo>
                  <a:pt x="414" y="46"/>
                </a:lnTo>
                <a:lnTo>
                  <a:pt x="424" y="40"/>
                </a:lnTo>
                <a:lnTo>
                  <a:pt x="424" y="40"/>
                </a:lnTo>
                <a:lnTo>
                  <a:pt x="394" y="24"/>
                </a:lnTo>
                <a:lnTo>
                  <a:pt x="394" y="24"/>
                </a:lnTo>
                <a:lnTo>
                  <a:pt x="394" y="24"/>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35" name="Freeform 68"/>
          <p:cNvSpPr>
            <a:spLocks/>
          </p:cNvSpPr>
          <p:nvPr/>
        </p:nvSpPr>
        <p:spPr bwMode="auto">
          <a:xfrm>
            <a:off x="4795838" y="4930798"/>
            <a:ext cx="736600" cy="590364"/>
          </a:xfrm>
          <a:custGeom>
            <a:avLst/>
            <a:gdLst/>
            <a:ahLst/>
            <a:cxnLst>
              <a:cxn ang="0">
                <a:pos x="390" y="448"/>
              </a:cxn>
              <a:cxn ang="0">
                <a:pos x="348" y="416"/>
              </a:cxn>
              <a:cxn ang="0">
                <a:pos x="334" y="396"/>
              </a:cxn>
              <a:cxn ang="0">
                <a:pos x="302" y="346"/>
              </a:cxn>
              <a:cxn ang="0">
                <a:pos x="262" y="322"/>
              </a:cxn>
              <a:cxn ang="0">
                <a:pos x="256" y="292"/>
              </a:cxn>
              <a:cxn ang="0">
                <a:pos x="198" y="210"/>
              </a:cxn>
              <a:cxn ang="0">
                <a:pos x="180" y="146"/>
              </a:cxn>
              <a:cxn ang="0">
                <a:pos x="212" y="154"/>
              </a:cxn>
              <a:cxn ang="0">
                <a:pos x="224" y="142"/>
              </a:cxn>
              <a:cxn ang="0">
                <a:pos x="288" y="130"/>
              </a:cxn>
              <a:cxn ang="0">
                <a:pos x="332" y="156"/>
              </a:cxn>
              <a:cxn ang="0">
                <a:pos x="368" y="156"/>
              </a:cxn>
              <a:cxn ang="0">
                <a:pos x="434" y="160"/>
              </a:cxn>
              <a:cxn ang="0">
                <a:pos x="432" y="176"/>
              </a:cxn>
              <a:cxn ang="0">
                <a:pos x="452" y="182"/>
              </a:cxn>
              <a:cxn ang="0">
                <a:pos x="464" y="156"/>
              </a:cxn>
              <a:cxn ang="0">
                <a:pos x="484" y="148"/>
              </a:cxn>
              <a:cxn ang="0">
                <a:pos x="446" y="126"/>
              </a:cxn>
              <a:cxn ang="0">
                <a:pos x="450" y="102"/>
              </a:cxn>
              <a:cxn ang="0">
                <a:pos x="428" y="56"/>
              </a:cxn>
              <a:cxn ang="0">
                <a:pos x="422" y="58"/>
              </a:cxn>
              <a:cxn ang="0">
                <a:pos x="340" y="70"/>
              </a:cxn>
              <a:cxn ang="0">
                <a:pos x="322" y="50"/>
              </a:cxn>
              <a:cxn ang="0">
                <a:pos x="284" y="18"/>
              </a:cxn>
              <a:cxn ang="0">
                <a:pos x="252" y="4"/>
              </a:cxn>
              <a:cxn ang="0">
                <a:pos x="222" y="4"/>
              </a:cxn>
              <a:cxn ang="0">
                <a:pos x="190" y="8"/>
              </a:cxn>
              <a:cxn ang="0">
                <a:pos x="192" y="50"/>
              </a:cxn>
              <a:cxn ang="0">
                <a:pos x="168" y="54"/>
              </a:cxn>
              <a:cxn ang="0">
                <a:pos x="154" y="108"/>
              </a:cxn>
              <a:cxn ang="0">
                <a:pos x="96" y="92"/>
              </a:cxn>
              <a:cxn ang="0">
                <a:pos x="76" y="80"/>
              </a:cxn>
              <a:cxn ang="0">
                <a:pos x="50" y="84"/>
              </a:cxn>
              <a:cxn ang="0">
                <a:pos x="26" y="96"/>
              </a:cxn>
              <a:cxn ang="0">
                <a:pos x="0" y="94"/>
              </a:cxn>
              <a:cxn ang="0">
                <a:pos x="28" y="168"/>
              </a:cxn>
              <a:cxn ang="0">
                <a:pos x="56" y="120"/>
              </a:cxn>
              <a:cxn ang="0">
                <a:pos x="92" y="124"/>
              </a:cxn>
              <a:cxn ang="0">
                <a:pos x="112" y="200"/>
              </a:cxn>
              <a:cxn ang="0">
                <a:pos x="166" y="240"/>
              </a:cxn>
              <a:cxn ang="0">
                <a:pos x="136" y="242"/>
              </a:cxn>
              <a:cxn ang="0">
                <a:pos x="126" y="262"/>
              </a:cxn>
              <a:cxn ang="0">
                <a:pos x="178" y="292"/>
              </a:cxn>
              <a:cxn ang="0">
                <a:pos x="208" y="340"/>
              </a:cxn>
              <a:cxn ang="0">
                <a:pos x="264" y="360"/>
              </a:cxn>
              <a:cxn ang="0">
                <a:pos x="334" y="414"/>
              </a:cxn>
              <a:cxn ang="0">
                <a:pos x="300" y="410"/>
              </a:cxn>
              <a:cxn ang="0">
                <a:pos x="362" y="432"/>
              </a:cxn>
              <a:cxn ang="0">
                <a:pos x="384" y="458"/>
              </a:cxn>
            </a:cxnLst>
            <a:rect l="0" t="0" r="r" b="b"/>
            <a:pathLst>
              <a:path w="484" h="458">
                <a:moveTo>
                  <a:pt x="384" y="458"/>
                </a:moveTo>
                <a:lnTo>
                  <a:pt x="384" y="458"/>
                </a:lnTo>
                <a:lnTo>
                  <a:pt x="390" y="448"/>
                </a:lnTo>
                <a:lnTo>
                  <a:pt x="390" y="448"/>
                </a:lnTo>
                <a:lnTo>
                  <a:pt x="370" y="434"/>
                </a:lnTo>
                <a:lnTo>
                  <a:pt x="348" y="416"/>
                </a:lnTo>
                <a:lnTo>
                  <a:pt x="348" y="416"/>
                </a:lnTo>
                <a:lnTo>
                  <a:pt x="348" y="416"/>
                </a:lnTo>
                <a:lnTo>
                  <a:pt x="334" y="396"/>
                </a:lnTo>
                <a:lnTo>
                  <a:pt x="302" y="362"/>
                </a:lnTo>
                <a:lnTo>
                  <a:pt x="302" y="362"/>
                </a:lnTo>
                <a:lnTo>
                  <a:pt x="302" y="346"/>
                </a:lnTo>
                <a:lnTo>
                  <a:pt x="302" y="346"/>
                </a:lnTo>
                <a:lnTo>
                  <a:pt x="282" y="344"/>
                </a:lnTo>
                <a:lnTo>
                  <a:pt x="262" y="322"/>
                </a:lnTo>
                <a:lnTo>
                  <a:pt x="262" y="322"/>
                </a:lnTo>
                <a:lnTo>
                  <a:pt x="256" y="292"/>
                </a:lnTo>
                <a:lnTo>
                  <a:pt x="256" y="292"/>
                </a:lnTo>
                <a:lnTo>
                  <a:pt x="200" y="240"/>
                </a:lnTo>
                <a:lnTo>
                  <a:pt x="200" y="240"/>
                </a:lnTo>
                <a:lnTo>
                  <a:pt x="198" y="210"/>
                </a:lnTo>
                <a:lnTo>
                  <a:pt x="198" y="210"/>
                </a:lnTo>
                <a:lnTo>
                  <a:pt x="182" y="188"/>
                </a:lnTo>
                <a:lnTo>
                  <a:pt x="180" y="146"/>
                </a:lnTo>
                <a:lnTo>
                  <a:pt x="204" y="140"/>
                </a:lnTo>
                <a:lnTo>
                  <a:pt x="204" y="140"/>
                </a:lnTo>
                <a:lnTo>
                  <a:pt x="212" y="154"/>
                </a:lnTo>
                <a:lnTo>
                  <a:pt x="220" y="154"/>
                </a:lnTo>
                <a:lnTo>
                  <a:pt x="220" y="154"/>
                </a:lnTo>
                <a:lnTo>
                  <a:pt x="224" y="142"/>
                </a:lnTo>
                <a:lnTo>
                  <a:pt x="256" y="132"/>
                </a:lnTo>
                <a:lnTo>
                  <a:pt x="288" y="130"/>
                </a:lnTo>
                <a:lnTo>
                  <a:pt x="288" y="130"/>
                </a:lnTo>
                <a:lnTo>
                  <a:pt x="320" y="136"/>
                </a:lnTo>
                <a:lnTo>
                  <a:pt x="320" y="136"/>
                </a:lnTo>
                <a:lnTo>
                  <a:pt x="332" y="156"/>
                </a:lnTo>
                <a:lnTo>
                  <a:pt x="332" y="156"/>
                </a:lnTo>
                <a:lnTo>
                  <a:pt x="368" y="156"/>
                </a:lnTo>
                <a:lnTo>
                  <a:pt x="368" y="156"/>
                </a:lnTo>
                <a:lnTo>
                  <a:pt x="382" y="150"/>
                </a:lnTo>
                <a:lnTo>
                  <a:pt x="420" y="152"/>
                </a:lnTo>
                <a:lnTo>
                  <a:pt x="434" y="160"/>
                </a:lnTo>
                <a:lnTo>
                  <a:pt x="434" y="160"/>
                </a:lnTo>
                <a:lnTo>
                  <a:pt x="432" y="176"/>
                </a:lnTo>
                <a:lnTo>
                  <a:pt x="432" y="176"/>
                </a:lnTo>
                <a:lnTo>
                  <a:pt x="446" y="184"/>
                </a:lnTo>
                <a:lnTo>
                  <a:pt x="446" y="184"/>
                </a:lnTo>
                <a:lnTo>
                  <a:pt x="452" y="182"/>
                </a:lnTo>
                <a:lnTo>
                  <a:pt x="452" y="182"/>
                </a:lnTo>
                <a:lnTo>
                  <a:pt x="458" y="174"/>
                </a:lnTo>
                <a:lnTo>
                  <a:pt x="464" y="156"/>
                </a:lnTo>
                <a:lnTo>
                  <a:pt x="464" y="156"/>
                </a:lnTo>
                <a:lnTo>
                  <a:pt x="484" y="148"/>
                </a:lnTo>
                <a:lnTo>
                  <a:pt x="484" y="148"/>
                </a:lnTo>
                <a:lnTo>
                  <a:pt x="474" y="138"/>
                </a:lnTo>
                <a:lnTo>
                  <a:pt x="474" y="138"/>
                </a:lnTo>
                <a:lnTo>
                  <a:pt x="446" y="126"/>
                </a:lnTo>
                <a:lnTo>
                  <a:pt x="446" y="126"/>
                </a:lnTo>
                <a:lnTo>
                  <a:pt x="450" y="102"/>
                </a:lnTo>
                <a:lnTo>
                  <a:pt x="450" y="102"/>
                </a:lnTo>
                <a:lnTo>
                  <a:pt x="438" y="100"/>
                </a:lnTo>
                <a:lnTo>
                  <a:pt x="424" y="58"/>
                </a:lnTo>
                <a:lnTo>
                  <a:pt x="428" y="56"/>
                </a:lnTo>
                <a:lnTo>
                  <a:pt x="428" y="56"/>
                </a:lnTo>
                <a:lnTo>
                  <a:pt x="422" y="58"/>
                </a:lnTo>
                <a:lnTo>
                  <a:pt x="422" y="58"/>
                </a:lnTo>
                <a:lnTo>
                  <a:pt x="400" y="84"/>
                </a:lnTo>
                <a:lnTo>
                  <a:pt x="366" y="80"/>
                </a:lnTo>
                <a:lnTo>
                  <a:pt x="340" y="70"/>
                </a:lnTo>
                <a:lnTo>
                  <a:pt x="340" y="70"/>
                </a:lnTo>
                <a:lnTo>
                  <a:pt x="322" y="50"/>
                </a:lnTo>
                <a:lnTo>
                  <a:pt x="322" y="50"/>
                </a:lnTo>
                <a:lnTo>
                  <a:pt x="296" y="44"/>
                </a:lnTo>
                <a:lnTo>
                  <a:pt x="296" y="44"/>
                </a:lnTo>
                <a:lnTo>
                  <a:pt x="284" y="18"/>
                </a:lnTo>
                <a:lnTo>
                  <a:pt x="284" y="18"/>
                </a:lnTo>
                <a:lnTo>
                  <a:pt x="250" y="0"/>
                </a:lnTo>
                <a:lnTo>
                  <a:pt x="252" y="4"/>
                </a:lnTo>
                <a:lnTo>
                  <a:pt x="234" y="10"/>
                </a:lnTo>
                <a:lnTo>
                  <a:pt x="234" y="10"/>
                </a:lnTo>
                <a:lnTo>
                  <a:pt x="222" y="4"/>
                </a:lnTo>
                <a:lnTo>
                  <a:pt x="222" y="4"/>
                </a:lnTo>
                <a:lnTo>
                  <a:pt x="190" y="8"/>
                </a:lnTo>
                <a:lnTo>
                  <a:pt x="190" y="8"/>
                </a:lnTo>
                <a:lnTo>
                  <a:pt x="182" y="20"/>
                </a:lnTo>
                <a:lnTo>
                  <a:pt x="182" y="20"/>
                </a:lnTo>
                <a:lnTo>
                  <a:pt x="192" y="50"/>
                </a:lnTo>
                <a:lnTo>
                  <a:pt x="192" y="50"/>
                </a:lnTo>
                <a:lnTo>
                  <a:pt x="168" y="54"/>
                </a:lnTo>
                <a:lnTo>
                  <a:pt x="168" y="54"/>
                </a:lnTo>
                <a:lnTo>
                  <a:pt x="156" y="84"/>
                </a:lnTo>
                <a:lnTo>
                  <a:pt x="156" y="84"/>
                </a:lnTo>
                <a:lnTo>
                  <a:pt x="154" y="108"/>
                </a:lnTo>
                <a:lnTo>
                  <a:pt x="128" y="106"/>
                </a:lnTo>
                <a:lnTo>
                  <a:pt x="96" y="92"/>
                </a:lnTo>
                <a:lnTo>
                  <a:pt x="96" y="92"/>
                </a:lnTo>
                <a:lnTo>
                  <a:pt x="88" y="80"/>
                </a:lnTo>
                <a:lnTo>
                  <a:pt x="76" y="80"/>
                </a:lnTo>
                <a:lnTo>
                  <a:pt x="76" y="80"/>
                </a:lnTo>
                <a:lnTo>
                  <a:pt x="64" y="88"/>
                </a:lnTo>
                <a:lnTo>
                  <a:pt x="64" y="88"/>
                </a:lnTo>
                <a:lnTo>
                  <a:pt x="50" y="84"/>
                </a:lnTo>
                <a:lnTo>
                  <a:pt x="50" y="84"/>
                </a:lnTo>
                <a:lnTo>
                  <a:pt x="38" y="90"/>
                </a:lnTo>
                <a:lnTo>
                  <a:pt x="26" y="96"/>
                </a:lnTo>
                <a:lnTo>
                  <a:pt x="10" y="90"/>
                </a:lnTo>
                <a:lnTo>
                  <a:pt x="12" y="88"/>
                </a:lnTo>
                <a:lnTo>
                  <a:pt x="0" y="94"/>
                </a:lnTo>
                <a:lnTo>
                  <a:pt x="0" y="128"/>
                </a:lnTo>
                <a:lnTo>
                  <a:pt x="12" y="150"/>
                </a:lnTo>
                <a:lnTo>
                  <a:pt x="28" y="168"/>
                </a:lnTo>
                <a:lnTo>
                  <a:pt x="42" y="158"/>
                </a:lnTo>
                <a:lnTo>
                  <a:pt x="50" y="142"/>
                </a:lnTo>
                <a:lnTo>
                  <a:pt x="56" y="120"/>
                </a:lnTo>
                <a:lnTo>
                  <a:pt x="66" y="112"/>
                </a:lnTo>
                <a:lnTo>
                  <a:pt x="84" y="120"/>
                </a:lnTo>
                <a:lnTo>
                  <a:pt x="92" y="124"/>
                </a:lnTo>
                <a:lnTo>
                  <a:pt x="106" y="150"/>
                </a:lnTo>
                <a:lnTo>
                  <a:pt x="104" y="172"/>
                </a:lnTo>
                <a:lnTo>
                  <a:pt x="112" y="200"/>
                </a:lnTo>
                <a:lnTo>
                  <a:pt x="138" y="220"/>
                </a:lnTo>
                <a:lnTo>
                  <a:pt x="156" y="228"/>
                </a:lnTo>
                <a:lnTo>
                  <a:pt x="166" y="240"/>
                </a:lnTo>
                <a:lnTo>
                  <a:pt x="164" y="250"/>
                </a:lnTo>
                <a:lnTo>
                  <a:pt x="154" y="244"/>
                </a:lnTo>
                <a:lnTo>
                  <a:pt x="136" y="242"/>
                </a:lnTo>
                <a:lnTo>
                  <a:pt x="120" y="242"/>
                </a:lnTo>
                <a:lnTo>
                  <a:pt x="114" y="250"/>
                </a:lnTo>
                <a:lnTo>
                  <a:pt x="126" y="262"/>
                </a:lnTo>
                <a:lnTo>
                  <a:pt x="150" y="268"/>
                </a:lnTo>
                <a:lnTo>
                  <a:pt x="164" y="286"/>
                </a:lnTo>
                <a:lnTo>
                  <a:pt x="178" y="292"/>
                </a:lnTo>
                <a:lnTo>
                  <a:pt x="186" y="300"/>
                </a:lnTo>
                <a:lnTo>
                  <a:pt x="186" y="322"/>
                </a:lnTo>
                <a:lnTo>
                  <a:pt x="208" y="340"/>
                </a:lnTo>
                <a:lnTo>
                  <a:pt x="218" y="334"/>
                </a:lnTo>
                <a:lnTo>
                  <a:pt x="238" y="344"/>
                </a:lnTo>
                <a:lnTo>
                  <a:pt x="264" y="360"/>
                </a:lnTo>
                <a:lnTo>
                  <a:pt x="288" y="378"/>
                </a:lnTo>
                <a:lnTo>
                  <a:pt x="320" y="404"/>
                </a:lnTo>
                <a:lnTo>
                  <a:pt x="334" y="414"/>
                </a:lnTo>
                <a:lnTo>
                  <a:pt x="326" y="418"/>
                </a:lnTo>
                <a:lnTo>
                  <a:pt x="310" y="404"/>
                </a:lnTo>
                <a:lnTo>
                  <a:pt x="300" y="410"/>
                </a:lnTo>
                <a:lnTo>
                  <a:pt x="312" y="420"/>
                </a:lnTo>
                <a:lnTo>
                  <a:pt x="344" y="426"/>
                </a:lnTo>
                <a:lnTo>
                  <a:pt x="362" y="432"/>
                </a:lnTo>
                <a:lnTo>
                  <a:pt x="380" y="454"/>
                </a:lnTo>
                <a:lnTo>
                  <a:pt x="384" y="458"/>
                </a:lnTo>
                <a:lnTo>
                  <a:pt x="384" y="458"/>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36" name="Freeform 69"/>
          <p:cNvSpPr>
            <a:spLocks/>
          </p:cNvSpPr>
          <p:nvPr/>
        </p:nvSpPr>
        <p:spPr bwMode="auto">
          <a:xfrm>
            <a:off x="5386388" y="4961707"/>
            <a:ext cx="568325" cy="652183"/>
          </a:xfrm>
          <a:custGeom>
            <a:avLst/>
            <a:gdLst/>
            <a:ahLst/>
            <a:cxnLst>
              <a:cxn ang="0">
                <a:pos x="86" y="442"/>
              </a:cxn>
              <a:cxn ang="0">
                <a:pos x="100" y="418"/>
              </a:cxn>
              <a:cxn ang="0">
                <a:pos x="128" y="420"/>
              </a:cxn>
              <a:cxn ang="0">
                <a:pos x="160" y="460"/>
              </a:cxn>
              <a:cxn ang="0">
                <a:pos x="184" y="486"/>
              </a:cxn>
              <a:cxn ang="0">
                <a:pos x="174" y="494"/>
              </a:cxn>
              <a:cxn ang="0">
                <a:pos x="192" y="506"/>
              </a:cxn>
              <a:cxn ang="0">
                <a:pos x="208" y="476"/>
              </a:cxn>
              <a:cxn ang="0">
                <a:pos x="232" y="472"/>
              </a:cxn>
              <a:cxn ang="0">
                <a:pos x="278" y="452"/>
              </a:cxn>
              <a:cxn ang="0">
                <a:pos x="348" y="380"/>
              </a:cxn>
              <a:cxn ang="0">
                <a:pos x="374" y="366"/>
              </a:cxn>
              <a:cxn ang="0">
                <a:pos x="372" y="340"/>
              </a:cxn>
              <a:cxn ang="0">
                <a:pos x="334" y="310"/>
              </a:cxn>
              <a:cxn ang="0">
                <a:pos x="354" y="246"/>
              </a:cxn>
              <a:cxn ang="0">
                <a:pos x="346" y="218"/>
              </a:cxn>
              <a:cxn ang="0">
                <a:pos x="348" y="198"/>
              </a:cxn>
              <a:cxn ang="0">
                <a:pos x="334" y="194"/>
              </a:cxn>
              <a:cxn ang="0">
                <a:pos x="304" y="206"/>
              </a:cxn>
              <a:cxn ang="0">
                <a:pos x="246" y="180"/>
              </a:cxn>
              <a:cxn ang="0">
                <a:pos x="252" y="144"/>
              </a:cxn>
              <a:cxn ang="0">
                <a:pos x="208" y="108"/>
              </a:cxn>
              <a:cxn ang="0">
                <a:pos x="204" y="64"/>
              </a:cxn>
              <a:cxn ang="0">
                <a:pos x="156" y="24"/>
              </a:cxn>
              <a:cxn ang="0">
                <a:pos x="132" y="12"/>
              </a:cxn>
              <a:cxn ang="0">
                <a:pos x="98" y="2"/>
              </a:cxn>
              <a:cxn ang="0">
                <a:pos x="78" y="26"/>
              </a:cxn>
              <a:cxn ang="0">
                <a:pos x="56" y="70"/>
              </a:cxn>
              <a:cxn ang="0">
                <a:pos x="70" y="72"/>
              </a:cxn>
              <a:cxn ang="0">
                <a:pos x="90" y="108"/>
              </a:cxn>
              <a:cxn ang="0">
                <a:pos x="82" y="136"/>
              </a:cxn>
              <a:cxn ang="0">
                <a:pos x="76" y="150"/>
              </a:cxn>
              <a:cxn ang="0">
                <a:pos x="92" y="188"/>
              </a:cxn>
              <a:cxn ang="0">
                <a:pos x="72" y="218"/>
              </a:cxn>
              <a:cxn ang="0">
                <a:pos x="106" y="254"/>
              </a:cxn>
              <a:cxn ang="0">
                <a:pos x="76" y="270"/>
              </a:cxn>
              <a:cxn ang="0">
                <a:pos x="90" y="314"/>
              </a:cxn>
              <a:cxn ang="0">
                <a:pos x="88" y="318"/>
              </a:cxn>
              <a:cxn ang="0">
                <a:pos x="58" y="322"/>
              </a:cxn>
              <a:cxn ang="0">
                <a:pos x="66" y="342"/>
              </a:cxn>
              <a:cxn ang="0">
                <a:pos x="32" y="350"/>
              </a:cxn>
              <a:cxn ang="0">
                <a:pos x="42" y="366"/>
              </a:cxn>
              <a:cxn ang="0">
                <a:pos x="26" y="404"/>
              </a:cxn>
              <a:cxn ang="0">
                <a:pos x="16" y="414"/>
              </a:cxn>
              <a:cxn ang="0">
                <a:pos x="78" y="498"/>
              </a:cxn>
            </a:cxnLst>
            <a:rect l="0" t="0" r="r" b="b"/>
            <a:pathLst>
              <a:path w="374" h="506">
                <a:moveTo>
                  <a:pt x="78" y="498"/>
                </a:moveTo>
                <a:lnTo>
                  <a:pt x="78" y="464"/>
                </a:lnTo>
                <a:lnTo>
                  <a:pt x="86" y="442"/>
                </a:lnTo>
                <a:lnTo>
                  <a:pt x="98" y="420"/>
                </a:lnTo>
                <a:lnTo>
                  <a:pt x="100" y="418"/>
                </a:lnTo>
                <a:lnTo>
                  <a:pt x="100" y="418"/>
                </a:lnTo>
                <a:lnTo>
                  <a:pt x="112" y="424"/>
                </a:lnTo>
                <a:lnTo>
                  <a:pt x="112" y="424"/>
                </a:lnTo>
                <a:lnTo>
                  <a:pt x="128" y="420"/>
                </a:lnTo>
                <a:lnTo>
                  <a:pt x="154" y="448"/>
                </a:lnTo>
                <a:lnTo>
                  <a:pt x="154" y="448"/>
                </a:lnTo>
                <a:lnTo>
                  <a:pt x="160" y="460"/>
                </a:lnTo>
                <a:lnTo>
                  <a:pt x="160" y="460"/>
                </a:lnTo>
                <a:lnTo>
                  <a:pt x="176" y="464"/>
                </a:lnTo>
                <a:lnTo>
                  <a:pt x="184" y="486"/>
                </a:lnTo>
                <a:lnTo>
                  <a:pt x="184" y="486"/>
                </a:lnTo>
                <a:lnTo>
                  <a:pt x="174" y="494"/>
                </a:lnTo>
                <a:lnTo>
                  <a:pt x="174" y="494"/>
                </a:lnTo>
                <a:lnTo>
                  <a:pt x="192" y="504"/>
                </a:lnTo>
                <a:lnTo>
                  <a:pt x="192" y="506"/>
                </a:lnTo>
                <a:lnTo>
                  <a:pt x="192" y="506"/>
                </a:lnTo>
                <a:lnTo>
                  <a:pt x="202" y="500"/>
                </a:lnTo>
                <a:lnTo>
                  <a:pt x="202" y="500"/>
                </a:lnTo>
                <a:lnTo>
                  <a:pt x="208" y="476"/>
                </a:lnTo>
                <a:lnTo>
                  <a:pt x="222" y="464"/>
                </a:lnTo>
                <a:lnTo>
                  <a:pt x="222" y="464"/>
                </a:lnTo>
                <a:lnTo>
                  <a:pt x="232" y="472"/>
                </a:lnTo>
                <a:lnTo>
                  <a:pt x="232" y="472"/>
                </a:lnTo>
                <a:lnTo>
                  <a:pt x="250" y="460"/>
                </a:lnTo>
                <a:lnTo>
                  <a:pt x="278" y="452"/>
                </a:lnTo>
                <a:lnTo>
                  <a:pt x="336" y="452"/>
                </a:lnTo>
                <a:lnTo>
                  <a:pt x="348" y="380"/>
                </a:lnTo>
                <a:lnTo>
                  <a:pt x="348" y="380"/>
                </a:lnTo>
                <a:lnTo>
                  <a:pt x="368" y="380"/>
                </a:lnTo>
                <a:lnTo>
                  <a:pt x="368" y="380"/>
                </a:lnTo>
                <a:lnTo>
                  <a:pt x="374" y="366"/>
                </a:lnTo>
                <a:lnTo>
                  <a:pt x="374" y="366"/>
                </a:lnTo>
                <a:lnTo>
                  <a:pt x="372" y="340"/>
                </a:lnTo>
                <a:lnTo>
                  <a:pt x="372" y="340"/>
                </a:lnTo>
                <a:lnTo>
                  <a:pt x="356" y="322"/>
                </a:lnTo>
                <a:lnTo>
                  <a:pt x="356" y="322"/>
                </a:lnTo>
                <a:lnTo>
                  <a:pt x="334" y="310"/>
                </a:lnTo>
                <a:lnTo>
                  <a:pt x="334" y="264"/>
                </a:lnTo>
                <a:lnTo>
                  <a:pt x="334" y="264"/>
                </a:lnTo>
                <a:lnTo>
                  <a:pt x="354" y="246"/>
                </a:lnTo>
                <a:lnTo>
                  <a:pt x="346" y="234"/>
                </a:lnTo>
                <a:lnTo>
                  <a:pt x="346" y="218"/>
                </a:lnTo>
                <a:lnTo>
                  <a:pt x="346" y="218"/>
                </a:lnTo>
                <a:lnTo>
                  <a:pt x="360" y="214"/>
                </a:lnTo>
                <a:lnTo>
                  <a:pt x="360" y="214"/>
                </a:lnTo>
                <a:lnTo>
                  <a:pt x="348" y="198"/>
                </a:lnTo>
                <a:lnTo>
                  <a:pt x="348" y="198"/>
                </a:lnTo>
                <a:lnTo>
                  <a:pt x="334" y="194"/>
                </a:lnTo>
                <a:lnTo>
                  <a:pt x="334" y="194"/>
                </a:lnTo>
                <a:lnTo>
                  <a:pt x="322" y="218"/>
                </a:lnTo>
                <a:lnTo>
                  <a:pt x="322" y="218"/>
                </a:lnTo>
                <a:lnTo>
                  <a:pt x="304" y="206"/>
                </a:lnTo>
                <a:lnTo>
                  <a:pt x="304" y="206"/>
                </a:lnTo>
                <a:lnTo>
                  <a:pt x="266" y="196"/>
                </a:lnTo>
                <a:lnTo>
                  <a:pt x="246" y="180"/>
                </a:lnTo>
                <a:lnTo>
                  <a:pt x="246" y="180"/>
                </a:lnTo>
                <a:lnTo>
                  <a:pt x="252" y="144"/>
                </a:lnTo>
                <a:lnTo>
                  <a:pt x="252" y="144"/>
                </a:lnTo>
                <a:lnTo>
                  <a:pt x="224" y="106"/>
                </a:lnTo>
                <a:lnTo>
                  <a:pt x="224" y="106"/>
                </a:lnTo>
                <a:lnTo>
                  <a:pt x="208" y="108"/>
                </a:lnTo>
                <a:lnTo>
                  <a:pt x="208" y="108"/>
                </a:lnTo>
                <a:lnTo>
                  <a:pt x="204" y="64"/>
                </a:lnTo>
                <a:lnTo>
                  <a:pt x="204" y="64"/>
                </a:lnTo>
                <a:lnTo>
                  <a:pt x="194" y="46"/>
                </a:lnTo>
                <a:lnTo>
                  <a:pt x="194" y="46"/>
                </a:lnTo>
                <a:lnTo>
                  <a:pt x="156" y="24"/>
                </a:lnTo>
                <a:lnTo>
                  <a:pt x="152" y="10"/>
                </a:lnTo>
                <a:lnTo>
                  <a:pt x="132" y="12"/>
                </a:lnTo>
                <a:lnTo>
                  <a:pt x="132" y="12"/>
                </a:lnTo>
                <a:lnTo>
                  <a:pt x="116" y="0"/>
                </a:lnTo>
                <a:lnTo>
                  <a:pt x="116" y="0"/>
                </a:lnTo>
                <a:lnTo>
                  <a:pt x="98" y="2"/>
                </a:lnTo>
                <a:lnTo>
                  <a:pt x="98" y="2"/>
                </a:lnTo>
                <a:lnTo>
                  <a:pt x="78" y="26"/>
                </a:lnTo>
                <a:lnTo>
                  <a:pt x="78" y="26"/>
                </a:lnTo>
                <a:lnTo>
                  <a:pt x="44" y="32"/>
                </a:lnTo>
                <a:lnTo>
                  <a:pt x="44" y="32"/>
                </a:lnTo>
                <a:lnTo>
                  <a:pt x="56" y="70"/>
                </a:lnTo>
                <a:lnTo>
                  <a:pt x="56" y="70"/>
                </a:lnTo>
                <a:lnTo>
                  <a:pt x="70" y="72"/>
                </a:lnTo>
                <a:lnTo>
                  <a:pt x="70" y="72"/>
                </a:lnTo>
                <a:lnTo>
                  <a:pt x="66" y="98"/>
                </a:lnTo>
                <a:lnTo>
                  <a:pt x="66" y="98"/>
                </a:lnTo>
                <a:lnTo>
                  <a:pt x="90" y="108"/>
                </a:lnTo>
                <a:lnTo>
                  <a:pt x="106" y="126"/>
                </a:lnTo>
                <a:lnTo>
                  <a:pt x="106" y="126"/>
                </a:lnTo>
                <a:lnTo>
                  <a:pt x="82" y="136"/>
                </a:lnTo>
                <a:lnTo>
                  <a:pt x="82" y="136"/>
                </a:lnTo>
                <a:lnTo>
                  <a:pt x="76" y="150"/>
                </a:lnTo>
                <a:lnTo>
                  <a:pt x="76" y="150"/>
                </a:lnTo>
                <a:lnTo>
                  <a:pt x="88" y="160"/>
                </a:lnTo>
                <a:lnTo>
                  <a:pt x="92" y="188"/>
                </a:lnTo>
                <a:lnTo>
                  <a:pt x="92" y="188"/>
                </a:lnTo>
                <a:lnTo>
                  <a:pt x="72" y="200"/>
                </a:lnTo>
                <a:lnTo>
                  <a:pt x="72" y="218"/>
                </a:lnTo>
                <a:lnTo>
                  <a:pt x="72" y="218"/>
                </a:lnTo>
                <a:lnTo>
                  <a:pt x="98" y="238"/>
                </a:lnTo>
                <a:lnTo>
                  <a:pt x="106" y="254"/>
                </a:lnTo>
                <a:lnTo>
                  <a:pt x="106" y="254"/>
                </a:lnTo>
                <a:lnTo>
                  <a:pt x="80" y="260"/>
                </a:lnTo>
                <a:lnTo>
                  <a:pt x="80" y="260"/>
                </a:lnTo>
                <a:lnTo>
                  <a:pt x="76" y="270"/>
                </a:lnTo>
                <a:lnTo>
                  <a:pt x="76" y="270"/>
                </a:lnTo>
                <a:lnTo>
                  <a:pt x="88" y="276"/>
                </a:lnTo>
                <a:lnTo>
                  <a:pt x="90" y="314"/>
                </a:lnTo>
                <a:lnTo>
                  <a:pt x="88" y="314"/>
                </a:lnTo>
                <a:lnTo>
                  <a:pt x="88" y="318"/>
                </a:lnTo>
                <a:lnTo>
                  <a:pt x="88" y="318"/>
                </a:lnTo>
                <a:lnTo>
                  <a:pt x="68" y="318"/>
                </a:lnTo>
                <a:lnTo>
                  <a:pt x="68" y="318"/>
                </a:lnTo>
                <a:lnTo>
                  <a:pt x="58" y="322"/>
                </a:lnTo>
                <a:lnTo>
                  <a:pt x="58" y="322"/>
                </a:lnTo>
                <a:lnTo>
                  <a:pt x="66" y="342"/>
                </a:lnTo>
                <a:lnTo>
                  <a:pt x="66" y="342"/>
                </a:lnTo>
                <a:lnTo>
                  <a:pt x="40" y="344"/>
                </a:lnTo>
                <a:lnTo>
                  <a:pt x="40" y="344"/>
                </a:lnTo>
                <a:lnTo>
                  <a:pt x="32" y="350"/>
                </a:lnTo>
                <a:lnTo>
                  <a:pt x="32" y="350"/>
                </a:lnTo>
                <a:lnTo>
                  <a:pt x="42" y="366"/>
                </a:lnTo>
                <a:lnTo>
                  <a:pt x="42" y="366"/>
                </a:lnTo>
                <a:lnTo>
                  <a:pt x="24" y="376"/>
                </a:lnTo>
                <a:lnTo>
                  <a:pt x="24" y="376"/>
                </a:lnTo>
                <a:lnTo>
                  <a:pt x="26" y="404"/>
                </a:lnTo>
                <a:lnTo>
                  <a:pt x="26" y="406"/>
                </a:lnTo>
                <a:lnTo>
                  <a:pt x="26" y="406"/>
                </a:lnTo>
                <a:lnTo>
                  <a:pt x="16" y="414"/>
                </a:lnTo>
                <a:lnTo>
                  <a:pt x="16" y="414"/>
                </a:lnTo>
                <a:lnTo>
                  <a:pt x="0" y="442"/>
                </a:lnTo>
                <a:lnTo>
                  <a:pt x="78" y="498"/>
                </a:lnTo>
                <a:lnTo>
                  <a:pt x="78" y="498"/>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37" name="Freeform 70"/>
          <p:cNvSpPr>
            <a:spLocks/>
          </p:cNvSpPr>
          <p:nvPr/>
        </p:nvSpPr>
        <p:spPr bwMode="auto">
          <a:xfrm>
            <a:off x="5513388" y="5511889"/>
            <a:ext cx="211138" cy="429637"/>
          </a:xfrm>
          <a:custGeom>
            <a:avLst/>
            <a:gdLst/>
            <a:ahLst/>
            <a:cxnLst>
              <a:cxn ang="0">
                <a:pos x="18" y="92"/>
              </a:cxn>
              <a:cxn ang="0">
                <a:pos x="12" y="122"/>
              </a:cxn>
              <a:cxn ang="0">
                <a:pos x="10" y="176"/>
              </a:cxn>
              <a:cxn ang="0">
                <a:pos x="12" y="198"/>
              </a:cxn>
              <a:cxn ang="0">
                <a:pos x="0" y="252"/>
              </a:cxn>
              <a:cxn ang="0">
                <a:pos x="42" y="302"/>
              </a:cxn>
              <a:cxn ang="0">
                <a:pos x="68" y="334"/>
              </a:cxn>
              <a:cxn ang="0">
                <a:pos x="66" y="328"/>
              </a:cxn>
              <a:cxn ang="0">
                <a:pos x="76" y="326"/>
              </a:cxn>
              <a:cxn ang="0">
                <a:pos x="82" y="312"/>
              </a:cxn>
              <a:cxn ang="0">
                <a:pos x="82" y="276"/>
              </a:cxn>
              <a:cxn ang="0">
                <a:pos x="112" y="272"/>
              </a:cxn>
              <a:cxn ang="0">
                <a:pos x="114" y="248"/>
              </a:cxn>
              <a:cxn ang="0">
                <a:pos x="128" y="238"/>
              </a:cxn>
              <a:cxn ang="0">
                <a:pos x="138" y="208"/>
              </a:cxn>
              <a:cxn ang="0">
                <a:pos x="130" y="192"/>
              </a:cxn>
              <a:cxn ang="0">
                <a:pos x="88" y="186"/>
              </a:cxn>
              <a:cxn ang="0">
                <a:pos x="96" y="160"/>
              </a:cxn>
              <a:cxn ang="0">
                <a:pos x="82" y="144"/>
              </a:cxn>
              <a:cxn ang="0">
                <a:pos x="82" y="142"/>
              </a:cxn>
              <a:cxn ang="0">
                <a:pos x="88" y="114"/>
              </a:cxn>
              <a:cxn ang="0">
                <a:pos x="100" y="82"/>
              </a:cxn>
              <a:cxn ang="0">
                <a:pos x="80" y="70"/>
              </a:cxn>
              <a:cxn ang="0">
                <a:pos x="92" y="58"/>
              </a:cxn>
              <a:cxn ang="0">
                <a:pos x="86" y="44"/>
              </a:cxn>
              <a:cxn ang="0">
                <a:pos x="72" y="40"/>
              </a:cxn>
              <a:cxn ang="0">
                <a:pos x="64" y="26"/>
              </a:cxn>
              <a:cxn ang="0">
                <a:pos x="42" y="2"/>
              </a:cxn>
              <a:cxn ang="0">
                <a:pos x="26" y="6"/>
              </a:cxn>
              <a:cxn ang="0">
                <a:pos x="18" y="0"/>
              </a:cxn>
              <a:cxn ang="0">
                <a:pos x="8" y="18"/>
              </a:cxn>
              <a:cxn ang="0">
                <a:pos x="0" y="40"/>
              </a:cxn>
            </a:cxnLst>
            <a:rect l="0" t="0" r="r" b="b"/>
            <a:pathLst>
              <a:path w="138" h="334">
                <a:moveTo>
                  <a:pt x="0" y="76"/>
                </a:moveTo>
                <a:lnTo>
                  <a:pt x="18" y="92"/>
                </a:lnTo>
                <a:lnTo>
                  <a:pt x="18" y="114"/>
                </a:lnTo>
                <a:lnTo>
                  <a:pt x="12" y="122"/>
                </a:lnTo>
                <a:lnTo>
                  <a:pt x="8" y="148"/>
                </a:lnTo>
                <a:lnTo>
                  <a:pt x="10" y="176"/>
                </a:lnTo>
                <a:lnTo>
                  <a:pt x="16" y="186"/>
                </a:lnTo>
                <a:lnTo>
                  <a:pt x="12" y="198"/>
                </a:lnTo>
                <a:lnTo>
                  <a:pt x="0" y="202"/>
                </a:lnTo>
                <a:lnTo>
                  <a:pt x="0" y="252"/>
                </a:lnTo>
                <a:lnTo>
                  <a:pt x="12" y="266"/>
                </a:lnTo>
                <a:lnTo>
                  <a:pt x="42" y="302"/>
                </a:lnTo>
                <a:lnTo>
                  <a:pt x="56" y="324"/>
                </a:lnTo>
                <a:lnTo>
                  <a:pt x="68" y="334"/>
                </a:lnTo>
                <a:lnTo>
                  <a:pt x="66" y="328"/>
                </a:lnTo>
                <a:lnTo>
                  <a:pt x="66" y="328"/>
                </a:lnTo>
                <a:lnTo>
                  <a:pt x="76" y="326"/>
                </a:lnTo>
                <a:lnTo>
                  <a:pt x="76" y="326"/>
                </a:lnTo>
                <a:lnTo>
                  <a:pt x="82" y="312"/>
                </a:lnTo>
                <a:lnTo>
                  <a:pt x="82" y="312"/>
                </a:lnTo>
                <a:lnTo>
                  <a:pt x="82" y="276"/>
                </a:lnTo>
                <a:lnTo>
                  <a:pt x="82" y="276"/>
                </a:lnTo>
                <a:lnTo>
                  <a:pt x="112" y="272"/>
                </a:lnTo>
                <a:lnTo>
                  <a:pt x="112" y="272"/>
                </a:lnTo>
                <a:lnTo>
                  <a:pt x="114" y="248"/>
                </a:lnTo>
                <a:lnTo>
                  <a:pt x="114" y="248"/>
                </a:lnTo>
                <a:lnTo>
                  <a:pt x="128" y="238"/>
                </a:lnTo>
                <a:lnTo>
                  <a:pt x="128" y="238"/>
                </a:lnTo>
                <a:lnTo>
                  <a:pt x="138" y="208"/>
                </a:lnTo>
                <a:lnTo>
                  <a:pt x="138" y="208"/>
                </a:lnTo>
                <a:lnTo>
                  <a:pt x="130" y="192"/>
                </a:lnTo>
                <a:lnTo>
                  <a:pt x="130" y="192"/>
                </a:lnTo>
                <a:lnTo>
                  <a:pt x="110" y="194"/>
                </a:lnTo>
                <a:lnTo>
                  <a:pt x="88" y="186"/>
                </a:lnTo>
                <a:lnTo>
                  <a:pt x="88" y="186"/>
                </a:lnTo>
                <a:lnTo>
                  <a:pt x="96" y="160"/>
                </a:lnTo>
                <a:lnTo>
                  <a:pt x="96" y="160"/>
                </a:lnTo>
                <a:lnTo>
                  <a:pt x="82" y="144"/>
                </a:lnTo>
                <a:lnTo>
                  <a:pt x="82" y="142"/>
                </a:lnTo>
                <a:lnTo>
                  <a:pt x="82" y="142"/>
                </a:lnTo>
                <a:lnTo>
                  <a:pt x="88" y="114"/>
                </a:lnTo>
                <a:lnTo>
                  <a:pt x="88" y="114"/>
                </a:lnTo>
                <a:lnTo>
                  <a:pt x="100" y="86"/>
                </a:lnTo>
                <a:lnTo>
                  <a:pt x="100" y="82"/>
                </a:lnTo>
                <a:lnTo>
                  <a:pt x="100" y="82"/>
                </a:lnTo>
                <a:lnTo>
                  <a:pt x="80" y="70"/>
                </a:lnTo>
                <a:lnTo>
                  <a:pt x="80" y="70"/>
                </a:lnTo>
                <a:lnTo>
                  <a:pt x="92" y="58"/>
                </a:lnTo>
                <a:lnTo>
                  <a:pt x="92" y="58"/>
                </a:lnTo>
                <a:lnTo>
                  <a:pt x="86" y="44"/>
                </a:lnTo>
                <a:lnTo>
                  <a:pt x="86" y="44"/>
                </a:lnTo>
                <a:lnTo>
                  <a:pt x="72" y="40"/>
                </a:lnTo>
                <a:lnTo>
                  <a:pt x="72" y="40"/>
                </a:lnTo>
                <a:lnTo>
                  <a:pt x="64" y="26"/>
                </a:lnTo>
                <a:lnTo>
                  <a:pt x="64" y="26"/>
                </a:lnTo>
                <a:lnTo>
                  <a:pt x="42" y="2"/>
                </a:lnTo>
                <a:lnTo>
                  <a:pt x="42" y="2"/>
                </a:lnTo>
                <a:lnTo>
                  <a:pt x="26" y="6"/>
                </a:lnTo>
                <a:lnTo>
                  <a:pt x="26" y="6"/>
                </a:lnTo>
                <a:lnTo>
                  <a:pt x="18" y="0"/>
                </a:lnTo>
                <a:lnTo>
                  <a:pt x="18" y="0"/>
                </a:lnTo>
                <a:lnTo>
                  <a:pt x="8" y="18"/>
                </a:lnTo>
                <a:lnTo>
                  <a:pt x="8" y="18"/>
                </a:lnTo>
                <a:lnTo>
                  <a:pt x="0" y="40"/>
                </a:lnTo>
                <a:lnTo>
                  <a:pt x="0" y="76"/>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38" name="Freeform 71"/>
          <p:cNvSpPr>
            <a:spLocks/>
          </p:cNvSpPr>
          <p:nvPr/>
        </p:nvSpPr>
        <p:spPr bwMode="auto">
          <a:xfrm>
            <a:off x="6016625" y="6045072"/>
            <a:ext cx="228600" cy="142182"/>
          </a:xfrm>
          <a:custGeom>
            <a:avLst/>
            <a:gdLst/>
            <a:ahLst/>
            <a:cxnLst>
              <a:cxn ang="0">
                <a:pos x="150" y="92"/>
              </a:cxn>
              <a:cxn ang="0">
                <a:pos x="138" y="76"/>
              </a:cxn>
              <a:cxn ang="0">
                <a:pos x="112" y="58"/>
              </a:cxn>
              <a:cxn ang="0">
                <a:pos x="110" y="44"/>
              </a:cxn>
              <a:cxn ang="0">
                <a:pos x="104" y="32"/>
              </a:cxn>
              <a:cxn ang="0">
                <a:pos x="88" y="28"/>
              </a:cxn>
              <a:cxn ang="0">
                <a:pos x="78" y="34"/>
              </a:cxn>
              <a:cxn ang="0">
                <a:pos x="70" y="22"/>
              </a:cxn>
              <a:cxn ang="0">
                <a:pos x="64" y="18"/>
              </a:cxn>
              <a:cxn ang="0">
                <a:pos x="50" y="14"/>
              </a:cxn>
              <a:cxn ang="0">
                <a:pos x="30" y="0"/>
              </a:cxn>
              <a:cxn ang="0">
                <a:pos x="14" y="2"/>
              </a:cxn>
              <a:cxn ang="0">
                <a:pos x="0" y="10"/>
              </a:cxn>
              <a:cxn ang="0">
                <a:pos x="14" y="16"/>
              </a:cxn>
              <a:cxn ang="0">
                <a:pos x="30" y="28"/>
              </a:cxn>
              <a:cxn ang="0">
                <a:pos x="60" y="46"/>
              </a:cxn>
              <a:cxn ang="0">
                <a:pos x="86" y="58"/>
              </a:cxn>
              <a:cxn ang="0">
                <a:pos x="102" y="66"/>
              </a:cxn>
              <a:cxn ang="0">
                <a:pos x="114" y="88"/>
              </a:cxn>
              <a:cxn ang="0">
                <a:pos x="134" y="110"/>
              </a:cxn>
              <a:cxn ang="0">
                <a:pos x="146" y="102"/>
              </a:cxn>
              <a:cxn ang="0">
                <a:pos x="150" y="92"/>
              </a:cxn>
              <a:cxn ang="0">
                <a:pos x="150" y="92"/>
              </a:cxn>
            </a:cxnLst>
            <a:rect l="0" t="0" r="r" b="b"/>
            <a:pathLst>
              <a:path w="150" h="110">
                <a:moveTo>
                  <a:pt x="150" y="92"/>
                </a:moveTo>
                <a:lnTo>
                  <a:pt x="138" y="76"/>
                </a:lnTo>
                <a:lnTo>
                  <a:pt x="112" y="58"/>
                </a:lnTo>
                <a:lnTo>
                  <a:pt x="110" y="44"/>
                </a:lnTo>
                <a:lnTo>
                  <a:pt x="104" y="32"/>
                </a:lnTo>
                <a:lnTo>
                  <a:pt x="88" y="28"/>
                </a:lnTo>
                <a:lnTo>
                  <a:pt x="78" y="34"/>
                </a:lnTo>
                <a:lnTo>
                  <a:pt x="70" y="22"/>
                </a:lnTo>
                <a:lnTo>
                  <a:pt x="64" y="18"/>
                </a:lnTo>
                <a:lnTo>
                  <a:pt x="50" y="14"/>
                </a:lnTo>
                <a:lnTo>
                  <a:pt x="30" y="0"/>
                </a:lnTo>
                <a:lnTo>
                  <a:pt x="14" y="2"/>
                </a:lnTo>
                <a:lnTo>
                  <a:pt x="0" y="10"/>
                </a:lnTo>
                <a:lnTo>
                  <a:pt x="14" y="16"/>
                </a:lnTo>
                <a:lnTo>
                  <a:pt x="30" y="28"/>
                </a:lnTo>
                <a:lnTo>
                  <a:pt x="60" y="46"/>
                </a:lnTo>
                <a:lnTo>
                  <a:pt x="86" y="58"/>
                </a:lnTo>
                <a:lnTo>
                  <a:pt x="102" y="66"/>
                </a:lnTo>
                <a:lnTo>
                  <a:pt x="114" y="88"/>
                </a:lnTo>
                <a:lnTo>
                  <a:pt x="134" y="110"/>
                </a:lnTo>
                <a:lnTo>
                  <a:pt x="146" y="102"/>
                </a:lnTo>
                <a:lnTo>
                  <a:pt x="150" y="92"/>
                </a:lnTo>
                <a:lnTo>
                  <a:pt x="150" y="92"/>
                </a:lnTo>
                <a:close/>
              </a:path>
            </a:pathLst>
          </a:custGeom>
          <a:solidFill>
            <a:schemeClr val="accent2"/>
          </a:solidFill>
          <a:ln w="9525" cap="flat" cmpd="sng">
            <a:solidFill>
              <a:srgbClr val="B2B2B2"/>
            </a:solid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39" name="Freeform 72"/>
          <p:cNvSpPr>
            <a:spLocks/>
          </p:cNvSpPr>
          <p:nvPr/>
        </p:nvSpPr>
        <p:spPr bwMode="auto">
          <a:xfrm>
            <a:off x="5618163" y="5586071"/>
            <a:ext cx="849313" cy="846910"/>
          </a:xfrm>
          <a:custGeom>
            <a:avLst/>
            <a:gdLst/>
            <a:ahLst/>
            <a:cxnLst>
              <a:cxn ang="0">
                <a:pos x="530" y="108"/>
              </a:cxn>
              <a:cxn ang="0">
                <a:pos x="558" y="34"/>
              </a:cxn>
              <a:cxn ang="0">
                <a:pos x="512" y="4"/>
              </a:cxn>
              <a:cxn ang="0">
                <a:pos x="504" y="32"/>
              </a:cxn>
              <a:cxn ang="0">
                <a:pos x="476" y="58"/>
              </a:cxn>
              <a:cxn ang="0">
                <a:pos x="444" y="54"/>
              </a:cxn>
              <a:cxn ang="0">
                <a:pos x="400" y="54"/>
              </a:cxn>
              <a:cxn ang="0">
                <a:pos x="292" y="90"/>
              </a:cxn>
              <a:cxn ang="0">
                <a:pos x="224" y="110"/>
              </a:cxn>
              <a:cxn ang="0">
                <a:pos x="150" y="150"/>
              </a:cxn>
              <a:cxn ang="0">
                <a:pos x="76" y="154"/>
              </a:cxn>
              <a:cxn ang="0">
                <a:pos x="52" y="194"/>
              </a:cxn>
              <a:cxn ang="0">
                <a:pos x="20" y="224"/>
              </a:cxn>
              <a:cxn ang="0">
                <a:pos x="6" y="280"/>
              </a:cxn>
              <a:cxn ang="0">
                <a:pos x="48" y="372"/>
              </a:cxn>
              <a:cxn ang="0">
                <a:pos x="98" y="382"/>
              </a:cxn>
              <a:cxn ang="0">
                <a:pos x="68" y="412"/>
              </a:cxn>
              <a:cxn ang="0">
                <a:pos x="114" y="446"/>
              </a:cxn>
              <a:cxn ang="0">
                <a:pos x="220" y="434"/>
              </a:cxn>
              <a:cxn ang="0">
                <a:pos x="258" y="460"/>
              </a:cxn>
              <a:cxn ang="0">
                <a:pos x="222" y="472"/>
              </a:cxn>
              <a:cxn ang="0">
                <a:pos x="132" y="472"/>
              </a:cxn>
              <a:cxn ang="0">
                <a:pos x="116" y="506"/>
              </a:cxn>
              <a:cxn ang="0">
                <a:pos x="144" y="578"/>
              </a:cxn>
              <a:cxn ang="0">
                <a:pos x="176" y="622"/>
              </a:cxn>
              <a:cxn ang="0">
                <a:pos x="216" y="646"/>
              </a:cxn>
              <a:cxn ang="0">
                <a:pos x="246" y="620"/>
              </a:cxn>
              <a:cxn ang="0">
                <a:pos x="276" y="602"/>
              </a:cxn>
              <a:cxn ang="0">
                <a:pos x="252" y="528"/>
              </a:cxn>
              <a:cxn ang="0">
                <a:pos x="300" y="542"/>
              </a:cxn>
              <a:cxn ang="0">
                <a:pos x="290" y="512"/>
              </a:cxn>
              <a:cxn ang="0">
                <a:pos x="324" y="474"/>
              </a:cxn>
              <a:cxn ang="0">
                <a:pos x="336" y="424"/>
              </a:cxn>
              <a:cxn ang="0">
                <a:pos x="276" y="402"/>
              </a:cxn>
              <a:cxn ang="0">
                <a:pos x="260" y="356"/>
              </a:cxn>
              <a:cxn ang="0">
                <a:pos x="264" y="322"/>
              </a:cxn>
              <a:cxn ang="0">
                <a:pos x="276" y="312"/>
              </a:cxn>
              <a:cxn ang="0">
                <a:pos x="232" y="164"/>
              </a:cxn>
              <a:cxn ang="0">
                <a:pos x="266" y="204"/>
              </a:cxn>
              <a:cxn ang="0">
                <a:pos x="314" y="236"/>
              </a:cxn>
              <a:cxn ang="0">
                <a:pos x="316" y="214"/>
              </a:cxn>
              <a:cxn ang="0">
                <a:pos x="318" y="204"/>
              </a:cxn>
              <a:cxn ang="0">
                <a:pos x="350" y="214"/>
              </a:cxn>
              <a:cxn ang="0">
                <a:pos x="324" y="150"/>
              </a:cxn>
              <a:cxn ang="0">
                <a:pos x="398" y="134"/>
              </a:cxn>
              <a:cxn ang="0">
                <a:pos x="424" y="90"/>
              </a:cxn>
              <a:cxn ang="0">
                <a:pos x="484" y="126"/>
              </a:cxn>
              <a:cxn ang="0">
                <a:pos x="522" y="136"/>
              </a:cxn>
            </a:cxnLst>
            <a:rect l="0" t="0" r="r" b="b"/>
            <a:pathLst>
              <a:path w="558" h="656">
                <a:moveTo>
                  <a:pt x="522" y="136"/>
                </a:moveTo>
                <a:lnTo>
                  <a:pt x="522" y="136"/>
                </a:lnTo>
                <a:lnTo>
                  <a:pt x="530" y="108"/>
                </a:lnTo>
                <a:lnTo>
                  <a:pt x="530" y="108"/>
                </a:lnTo>
                <a:lnTo>
                  <a:pt x="536" y="74"/>
                </a:lnTo>
                <a:lnTo>
                  <a:pt x="536" y="74"/>
                </a:lnTo>
                <a:lnTo>
                  <a:pt x="558" y="54"/>
                </a:lnTo>
                <a:lnTo>
                  <a:pt x="558" y="34"/>
                </a:lnTo>
                <a:lnTo>
                  <a:pt x="558" y="34"/>
                </a:lnTo>
                <a:lnTo>
                  <a:pt x="534" y="0"/>
                </a:lnTo>
                <a:lnTo>
                  <a:pt x="534" y="0"/>
                </a:lnTo>
                <a:lnTo>
                  <a:pt x="512" y="4"/>
                </a:lnTo>
                <a:lnTo>
                  <a:pt x="512" y="4"/>
                </a:lnTo>
                <a:lnTo>
                  <a:pt x="500" y="14"/>
                </a:lnTo>
                <a:lnTo>
                  <a:pt x="500" y="14"/>
                </a:lnTo>
                <a:lnTo>
                  <a:pt x="504" y="32"/>
                </a:lnTo>
                <a:lnTo>
                  <a:pt x="512" y="62"/>
                </a:lnTo>
                <a:lnTo>
                  <a:pt x="512" y="62"/>
                </a:lnTo>
                <a:lnTo>
                  <a:pt x="476" y="58"/>
                </a:lnTo>
                <a:lnTo>
                  <a:pt x="476" y="58"/>
                </a:lnTo>
                <a:lnTo>
                  <a:pt x="470" y="62"/>
                </a:lnTo>
                <a:lnTo>
                  <a:pt x="470" y="62"/>
                </a:lnTo>
                <a:lnTo>
                  <a:pt x="444" y="54"/>
                </a:lnTo>
                <a:lnTo>
                  <a:pt x="444" y="54"/>
                </a:lnTo>
                <a:lnTo>
                  <a:pt x="422" y="56"/>
                </a:lnTo>
                <a:lnTo>
                  <a:pt x="422" y="56"/>
                </a:lnTo>
                <a:lnTo>
                  <a:pt x="400" y="54"/>
                </a:lnTo>
                <a:lnTo>
                  <a:pt x="400" y="54"/>
                </a:lnTo>
                <a:lnTo>
                  <a:pt x="368" y="58"/>
                </a:lnTo>
                <a:lnTo>
                  <a:pt x="368" y="58"/>
                </a:lnTo>
                <a:lnTo>
                  <a:pt x="330" y="74"/>
                </a:lnTo>
                <a:lnTo>
                  <a:pt x="292" y="90"/>
                </a:lnTo>
                <a:lnTo>
                  <a:pt x="292" y="90"/>
                </a:lnTo>
                <a:lnTo>
                  <a:pt x="240" y="94"/>
                </a:lnTo>
                <a:lnTo>
                  <a:pt x="240" y="94"/>
                </a:lnTo>
                <a:lnTo>
                  <a:pt x="224" y="110"/>
                </a:lnTo>
                <a:lnTo>
                  <a:pt x="224" y="110"/>
                </a:lnTo>
                <a:lnTo>
                  <a:pt x="172" y="120"/>
                </a:lnTo>
                <a:lnTo>
                  <a:pt x="172" y="120"/>
                </a:lnTo>
                <a:lnTo>
                  <a:pt x="150" y="150"/>
                </a:lnTo>
                <a:lnTo>
                  <a:pt x="118" y="156"/>
                </a:lnTo>
                <a:lnTo>
                  <a:pt x="118" y="156"/>
                </a:lnTo>
                <a:lnTo>
                  <a:pt x="76" y="154"/>
                </a:lnTo>
                <a:lnTo>
                  <a:pt x="76" y="154"/>
                </a:lnTo>
                <a:lnTo>
                  <a:pt x="66" y="184"/>
                </a:lnTo>
                <a:lnTo>
                  <a:pt x="66" y="184"/>
                </a:lnTo>
                <a:lnTo>
                  <a:pt x="52" y="194"/>
                </a:lnTo>
                <a:lnTo>
                  <a:pt x="52" y="194"/>
                </a:lnTo>
                <a:lnTo>
                  <a:pt x="50" y="218"/>
                </a:lnTo>
                <a:lnTo>
                  <a:pt x="50" y="218"/>
                </a:lnTo>
                <a:lnTo>
                  <a:pt x="20" y="224"/>
                </a:lnTo>
                <a:lnTo>
                  <a:pt x="20" y="224"/>
                </a:lnTo>
                <a:lnTo>
                  <a:pt x="20" y="256"/>
                </a:lnTo>
                <a:lnTo>
                  <a:pt x="12" y="274"/>
                </a:lnTo>
                <a:lnTo>
                  <a:pt x="0" y="276"/>
                </a:lnTo>
                <a:lnTo>
                  <a:pt x="6" y="280"/>
                </a:lnTo>
                <a:lnTo>
                  <a:pt x="12" y="298"/>
                </a:lnTo>
                <a:lnTo>
                  <a:pt x="16" y="330"/>
                </a:lnTo>
                <a:lnTo>
                  <a:pt x="44" y="356"/>
                </a:lnTo>
                <a:lnTo>
                  <a:pt x="48" y="372"/>
                </a:lnTo>
                <a:lnTo>
                  <a:pt x="60" y="376"/>
                </a:lnTo>
                <a:lnTo>
                  <a:pt x="68" y="370"/>
                </a:lnTo>
                <a:lnTo>
                  <a:pt x="88" y="374"/>
                </a:lnTo>
                <a:lnTo>
                  <a:pt x="98" y="382"/>
                </a:lnTo>
                <a:lnTo>
                  <a:pt x="96" y="392"/>
                </a:lnTo>
                <a:lnTo>
                  <a:pt x="62" y="382"/>
                </a:lnTo>
                <a:lnTo>
                  <a:pt x="58" y="396"/>
                </a:lnTo>
                <a:lnTo>
                  <a:pt x="68" y="412"/>
                </a:lnTo>
                <a:lnTo>
                  <a:pt x="92" y="436"/>
                </a:lnTo>
                <a:lnTo>
                  <a:pt x="88" y="448"/>
                </a:lnTo>
                <a:lnTo>
                  <a:pt x="98" y="454"/>
                </a:lnTo>
                <a:lnTo>
                  <a:pt x="114" y="446"/>
                </a:lnTo>
                <a:lnTo>
                  <a:pt x="150" y="446"/>
                </a:lnTo>
                <a:lnTo>
                  <a:pt x="164" y="438"/>
                </a:lnTo>
                <a:lnTo>
                  <a:pt x="196" y="434"/>
                </a:lnTo>
                <a:lnTo>
                  <a:pt x="220" y="434"/>
                </a:lnTo>
                <a:lnTo>
                  <a:pt x="226" y="448"/>
                </a:lnTo>
                <a:lnTo>
                  <a:pt x="236" y="448"/>
                </a:lnTo>
                <a:lnTo>
                  <a:pt x="246" y="448"/>
                </a:lnTo>
                <a:lnTo>
                  <a:pt x="258" y="460"/>
                </a:lnTo>
                <a:lnTo>
                  <a:pt x="272" y="462"/>
                </a:lnTo>
                <a:lnTo>
                  <a:pt x="274" y="474"/>
                </a:lnTo>
                <a:lnTo>
                  <a:pt x="254" y="482"/>
                </a:lnTo>
                <a:lnTo>
                  <a:pt x="222" y="472"/>
                </a:lnTo>
                <a:lnTo>
                  <a:pt x="198" y="464"/>
                </a:lnTo>
                <a:lnTo>
                  <a:pt x="166" y="452"/>
                </a:lnTo>
                <a:lnTo>
                  <a:pt x="150" y="458"/>
                </a:lnTo>
                <a:lnTo>
                  <a:pt x="132" y="472"/>
                </a:lnTo>
                <a:lnTo>
                  <a:pt x="110" y="478"/>
                </a:lnTo>
                <a:lnTo>
                  <a:pt x="100" y="494"/>
                </a:lnTo>
                <a:lnTo>
                  <a:pt x="110" y="506"/>
                </a:lnTo>
                <a:lnTo>
                  <a:pt x="116" y="506"/>
                </a:lnTo>
                <a:lnTo>
                  <a:pt x="116" y="518"/>
                </a:lnTo>
                <a:lnTo>
                  <a:pt x="128" y="526"/>
                </a:lnTo>
                <a:lnTo>
                  <a:pt x="142" y="550"/>
                </a:lnTo>
                <a:lnTo>
                  <a:pt x="144" y="578"/>
                </a:lnTo>
                <a:lnTo>
                  <a:pt x="138" y="604"/>
                </a:lnTo>
                <a:lnTo>
                  <a:pt x="162" y="630"/>
                </a:lnTo>
                <a:lnTo>
                  <a:pt x="176" y="636"/>
                </a:lnTo>
                <a:lnTo>
                  <a:pt x="176" y="622"/>
                </a:lnTo>
                <a:lnTo>
                  <a:pt x="174" y="604"/>
                </a:lnTo>
                <a:lnTo>
                  <a:pt x="190" y="602"/>
                </a:lnTo>
                <a:lnTo>
                  <a:pt x="212" y="622"/>
                </a:lnTo>
                <a:lnTo>
                  <a:pt x="216" y="646"/>
                </a:lnTo>
                <a:lnTo>
                  <a:pt x="224" y="656"/>
                </a:lnTo>
                <a:lnTo>
                  <a:pt x="230" y="652"/>
                </a:lnTo>
                <a:lnTo>
                  <a:pt x="230" y="624"/>
                </a:lnTo>
                <a:lnTo>
                  <a:pt x="246" y="620"/>
                </a:lnTo>
                <a:lnTo>
                  <a:pt x="262" y="640"/>
                </a:lnTo>
                <a:lnTo>
                  <a:pt x="280" y="648"/>
                </a:lnTo>
                <a:lnTo>
                  <a:pt x="284" y="632"/>
                </a:lnTo>
                <a:lnTo>
                  <a:pt x="276" y="602"/>
                </a:lnTo>
                <a:lnTo>
                  <a:pt x="266" y="580"/>
                </a:lnTo>
                <a:lnTo>
                  <a:pt x="262" y="556"/>
                </a:lnTo>
                <a:lnTo>
                  <a:pt x="242" y="540"/>
                </a:lnTo>
                <a:lnTo>
                  <a:pt x="252" y="528"/>
                </a:lnTo>
                <a:lnTo>
                  <a:pt x="268" y="536"/>
                </a:lnTo>
                <a:lnTo>
                  <a:pt x="276" y="550"/>
                </a:lnTo>
                <a:lnTo>
                  <a:pt x="294" y="556"/>
                </a:lnTo>
                <a:lnTo>
                  <a:pt x="300" y="542"/>
                </a:lnTo>
                <a:lnTo>
                  <a:pt x="312" y="538"/>
                </a:lnTo>
                <a:lnTo>
                  <a:pt x="318" y="526"/>
                </a:lnTo>
                <a:lnTo>
                  <a:pt x="312" y="516"/>
                </a:lnTo>
                <a:lnTo>
                  <a:pt x="290" y="512"/>
                </a:lnTo>
                <a:lnTo>
                  <a:pt x="286" y="492"/>
                </a:lnTo>
                <a:lnTo>
                  <a:pt x="292" y="472"/>
                </a:lnTo>
                <a:lnTo>
                  <a:pt x="312" y="474"/>
                </a:lnTo>
                <a:lnTo>
                  <a:pt x="324" y="474"/>
                </a:lnTo>
                <a:lnTo>
                  <a:pt x="350" y="482"/>
                </a:lnTo>
                <a:lnTo>
                  <a:pt x="362" y="470"/>
                </a:lnTo>
                <a:lnTo>
                  <a:pt x="358" y="448"/>
                </a:lnTo>
                <a:lnTo>
                  <a:pt x="336" y="424"/>
                </a:lnTo>
                <a:lnTo>
                  <a:pt x="314" y="410"/>
                </a:lnTo>
                <a:lnTo>
                  <a:pt x="302" y="406"/>
                </a:lnTo>
                <a:lnTo>
                  <a:pt x="290" y="400"/>
                </a:lnTo>
                <a:lnTo>
                  <a:pt x="276" y="402"/>
                </a:lnTo>
                <a:lnTo>
                  <a:pt x="252" y="384"/>
                </a:lnTo>
                <a:lnTo>
                  <a:pt x="228" y="374"/>
                </a:lnTo>
                <a:lnTo>
                  <a:pt x="254" y="368"/>
                </a:lnTo>
                <a:lnTo>
                  <a:pt x="260" y="356"/>
                </a:lnTo>
                <a:lnTo>
                  <a:pt x="250" y="336"/>
                </a:lnTo>
                <a:lnTo>
                  <a:pt x="248" y="324"/>
                </a:lnTo>
                <a:lnTo>
                  <a:pt x="256" y="316"/>
                </a:lnTo>
                <a:lnTo>
                  <a:pt x="264" y="322"/>
                </a:lnTo>
                <a:lnTo>
                  <a:pt x="264" y="334"/>
                </a:lnTo>
                <a:lnTo>
                  <a:pt x="270" y="342"/>
                </a:lnTo>
                <a:lnTo>
                  <a:pt x="282" y="336"/>
                </a:lnTo>
                <a:lnTo>
                  <a:pt x="276" y="312"/>
                </a:lnTo>
                <a:lnTo>
                  <a:pt x="264" y="292"/>
                </a:lnTo>
                <a:lnTo>
                  <a:pt x="230" y="226"/>
                </a:lnTo>
                <a:lnTo>
                  <a:pt x="226" y="176"/>
                </a:lnTo>
                <a:lnTo>
                  <a:pt x="232" y="164"/>
                </a:lnTo>
                <a:lnTo>
                  <a:pt x="242" y="166"/>
                </a:lnTo>
                <a:lnTo>
                  <a:pt x="242" y="186"/>
                </a:lnTo>
                <a:lnTo>
                  <a:pt x="256" y="194"/>
                </a:lnTo>
                <a:lnTo>
                  <a:pt x="266" y="204"/>
                </a:lnTo>
                <a:lnTo>
                  <a:pt x="268" y="218"/>
                </a:lnTo>
                <a:lnTo>
                  <a:pt x="288" y="234"/>
                </a:lnTo>
                <a:lnTo>
                  <a:pt x="300" y="240"/>
                </a:lnTo>
                <a:lnTo>
                  <a:pt x="314" y="236"/>
                </a:lnTo>
                <a:lnTo>
                  <a:pt x="312" y="222"/>
                </a:lnTo>
                <a:lnTo>
                  <a:pt x="288" y="208"/>
                </a:lnTo>
                <a:lnTo>
                  <a:pt x="292" y="204"/>
                </a:lnTo>
                <a:lnTo>
                  <a:pt x="316" y="214"/>
                </a:lnTo>
                <a:lnTo>
                  <a:pt x="324" y="228"/>
                </a:lnTo>
                <a:lnTo>
                  <a:pt x="334" y="228"/>
                </a:lnTo>
                <a:lnTo>
                  <a:pt x="334" y="214"/>
                </a:lnTo>
                <a:lnTo>
                  <a:pt x="318" y="204"/>
                </a:lnTo>
                <a:lnTo>
                  <a:pt x="312" y="192"/>
                </a:lnTo>
                <a:lnTo>
                  <a:pt x="324" y="194"/>
                </a:lnTo>
                <a:lnTo>
                  <a:pt x="338" y="206"/>
                </a:lnTo>
                <a:lnTo>
                  <a:pt x="350" y="214"/>
                </a:lnTo>
                <a:lnTo>
                  <a:pt x="360" y="202"/>
                </a:lnTo>
                <a:lnTo>
                  <a:pt x="346" y="186"/>
                </a:lnTo>
                <a:lnTo>
                  <a:pt x="328" y="178"/>
                </a:lnTo>
                <a:lnTo>
                  <a:pt x="324" y="150"/>
                </a:lnTo>
                <a:lnTo>
                  <a:pt x="358" y="150"/>
                </a:lnTo>
                <a:lnTo>
                  <a:pt x="374" y="126"/>
                </a:lnTo>
                <a:lnTo>
                  <a:pt x="390" y="126"/>
                </a:lnTo>
                <a:lnTo>
                  <a:pt x="398" y="134"/>
                </a:lnTo>
                <a:lnTo>
                  <a:pt x="412" y="134"/>
                </a:lnTo>
                <a:lnTo>
                  <a:pt x="426" y="112"/>
                </a:lnTo>
                <a:lnTo>
                  <a:pt x="426" y="102"/>
                </a:lnTo>
                <a:lnTo>
                  <a:pt x="424" y="90"/>
                </a:lnTo>
                <a:lnTo>
                  <a:pt x="438" y="94"/>
                </a:lnTo>
                <a:lnTo>
                  <a:pt x="450" y="112"/>
                </a:lnTo>
                <a:lnTo>
                  <a:pt x="472" y="114"/>
                </a:lnTo>
                <a:lnTo>
                  <a:pt x="484" y="126"/>
                </a:lnTo>
                <a:lnTo>
                  <a:pt x="514" y="126"/>
                </a:lnTo>
                <a:lnTo>
                  <a:pt x="512" y="134"/>
                </a:lnTo>
                <a:lnTo>
                  <a:pt x="522" y="136"/>
                </a:lnTo>
                <a:lnTo>
                  <a:pt x="522" y="13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0" name="Freeform 73"/>
          <p:cNvSpPr>
            <a:spLocks/>
          </p:cNvSpPr>
          <p:nvPr/>
        </p:nvSpPr>
        <p:spPr bwMode="auto">
          <a:xfrm>
            <a:off x="6423025" y="5527344"/>
            <a:ext cx="368300" cy="290546"/>
          </a:xfrm>
          <a:custGeom>
            <a:avLst/>
            <a:gdLst/>
            <a:ahLst/>
            <a:cxnLst>
              <a:cxn ang="0">
                <a:pos x="0" y="182"/>
              </a:cxn>
              <a:cxn ang="0">
                <a:pos x="38" y="188"/>
              </a:cxn>
              <a:cxn ang="0">
                <a:pos x="34" y="194"/>
              </a:cxn>
              <a:cxn ang="0">
                <a:pos x="10" y="202"/>
              </a:cxn>
              <a:cxn ang="0">
                <a:pos x="10" y="202"/>
              </a:cxn>
              <a:cxn ang="0">
                <a:pos x="4" y="210"/>
              </a:cxn>
              <a:cxn ang="0">
                <a:pos x="0" y="216"/>
              </a:cxn>
              <a:cxn ang="0">
                <a:pos x="0" y="220"/>
              </a:cxn>
              <a:cxn ang="0">
                <a:pos x="0" y="222"/>
              </a:cxn>
              <a:cxn ang="0">
                <a:pos x="0" y="222"/>
              </a:cxn>
              <a:cxn ang="0">
                <a:pos x="2" y="226"/>
              </a:cxn>
              <a:cxn ang="0">
                <a:pos x="6" y="226"/>
              </a:cxn>
              <a:cxn ang="0">
                <a:pos x="8" y="224"/>
              </a:cxn>
              <a:cxn ang="0">
                <a:pos x="52" y="200"/>
              </a:cxn>
              <a:cxn ang="0">
                <a:pos x="76" y="184"/>
              </a:cxn>
              <a:cxn ang="0">
                <a:pos x="104" y="172"/>
              </a:cxn>
              <a:cxn ang="0">
                <a:pos x="112" y="158"/>
              </a:cxn>
              <a:cxn ang="0">
                <a:pos x="114" y="140"/>
              </a:cxn>
              <a:cxn ang="0">
                <a:pos x="136" y="126"/>
              </a:cxn>
              <a:cxn ang="0">
                <a:pos x="166" y="130"/>
              </a:cxn>
              <a:cxn ang="0">
                <a:pos x="190" y="122"/>
              </a:cxn>
              <a:cxn ang="0">
                <a:pos x="210" y="116"/>
              </a:cxn>
              <a:cxn ang="0">
                <a:pos x="234" y="116"/>
              </a:cxn>
              <a:cxn ang="0">
                <a:pos x="242" y="102"/>
              </a:cxn>
              <a:cxn ang="0">
                <a:pos x="232" y="76"/>
              </a:cxn>
              <a:cxn ang="0">
                <a:pos x="198" y="76"/>
              </a:cxn>
              <a:cxn ang="0">
                <a:pos x="158" y="48"/>
              </a:cxn>
              <a:cxn ang="0">
                <a:pos x="148" y="30"/>
              </a:cxn>
              <a:cxn ang="0">
                <a:pos x="148" y="14"/>
              </a:cxn>
              <a:cxn ang="0">
                <a:pos x="82" y="14"/>
              </a:cxn>
              <a:cxn ang="0">
                <a:pos x="82" y="14"/>
              </a:cxn>
              <a:cxn ang="0">
                <a:pos x="74" y="0"/>
              </a:cxn>
              <a:cxn ang="0">
                <a:pos x="74" y="0"/>
              </a:cxn>
              <a:cxn ang="0">
                <a:pos x="30" y="12"/>
              </a:cxn>
              <a:cxn ang="0">
                <a:pos x="30" y="12"/>
              </a:cxn>
              <a:cxn ang="0">
                <a:pos x="12" y="44"/>
              </a:cxn>
              <a:cxn ang="0">
                <a:pos x="12" y="44"/>
              </a:cxn>
              <a:cxn ang="0">
                <a:pos x="36" y="78"/>
              </a:cxn>
              <a:cxn ang="0">
                <a:pos x="36" y="104"/>
              </a:cxn>
              <a:cxn ang="0">
                <a:pos x="36" y="104"/>
              </a:cxn>
              <a:cxn ang="0">
                <a:pos x="14" y="124"/>
              </a:cxn>
              <a:cxn ang="0">
                <a:pos x="14" y="124"/>
              </a:cxn>
              <a:cxn ang="0">
                <a:pos x="8" y="156"/>
              </a:cxn>
              <a:cxn ang="0">
                <a:pos x="0" y="182"/>
              </a:cxn>
            </a:cxnLst>
            <a:rect l="0" t="0" r="r" b="b"/>
            <a:pathLst>
              <a:path w="242" h="226">
                <a:moveTo>
                  <a:pt x="0" y="182"/>
                </a:moveTo>
                <a:lnTo>
                  <a:pt x="38" y="188"/>
                </a:lnTo>
                <a:lnTo>
                  <a:pt x="34" y="194"/>
                </a:lnTo>
                <a:lnTo>
                  <a:pt x="10" y="202"/>
                </a:lnTo>
                <a:lnTo>
                  <a:pt x="10" y="202"/>
                </a:lnTo>
                <a:lnTo>
                  <a:pt x="4" y="210"/>
                </a:lnTo>
                <a:lnTo>
                  <a:pt x="0" y="216"/>
                </a:lnTo>
                <a:lnTo>
                  <a:pt x="0" y="220"/>
                </a:lnTo>
                <a:lnTo>
                  <a:pt x="0" y="222"/>
                </a:lnTo>
                <a:lnTo>
                  <a:pt x="0" y="222"/>
                </a:lnTo>
                <a:lnTo>
                  <a:pt x="2" y="226"/>
                </a:lnTo>
                <a:lnTo>
                  <a:pt x="6" y="226"/>
                </a:lnTo>
                <a:lnTo>
                  <a:pt x="8" y="224"/>
                </a:lnTo>
                <a:lnTo>
                  <a:pt x="52" y="200"/>
                </a:lnTo>
                <a:lnTo>
                  <a:pt x="76" y="184"/>
                </a:lnTo>
                <a:lnTo>
                  <a:pt x="104" y="172"/>
                </a:lnTo>
                <a:lnTo>
                  <a:pt x="112" y="158"/>
                </a:lnTo>
                <a:lnTo>
                  <a:pt x="114" y="140"/>
                </a:lnTo>
                <a:lnTo>
                  <a:pt x="136" y="126"/>
                </a:lnTo>
                <a:lnTo>
                  <a:pt x="166" y="130"/>
                </a:lnTo>
                <a:lnTo>
                  <a:pt x="190" y="122"/>
                </a:lnTo>
                <a:lnTo>
                  <a:pt x="210" y="116"/>
                </a:lnTo>
                <a:lnTo>
                  <a:pt x="234" y="116"/>
                </a:lnTo>
                <a:lnTo>
                  <a:pt x="242" y="102"/>
                </a:lnTo>
                <a:lnTo>
                  <a:pt x="232" y="76"/>
                </a:lnTo>
                <a:lnTo>
                  <a:pt x="198" y="76"/>
                </a:lnTo>
                <a:lnTo>
                  <a:pt x="158" y="48"/>
                </a:lnTo>
                <a:lnTo>
                  <a:pt x="148" y="30"/>
                </a:lnTo>
                <a:lnTo>
                  <a:pt x="148" y="14"/>
                </a:lnTo>
                <a:lnTo>
                  <a:pt x="82" y="14"/>
                </a:lnTo>
                <a:lnTo>
                  <a:pt x="82" y="14"/>
                </a:lnTo>
                <a:lnTo>
                  <a:pt x="74" y="0"/>
                </a:lnTo>
                <a:lnTo>
                  <a:pt x="74" y="0"/>
                </a:lnTo>
                <a:lnTo>
                  <a:pt x="30" y="12"/>
                </a:lnTo>
                <a:lnTo>
                  <a:pt x="30" y="12"/>
                </a:lnTo>
                <a:lnTo>
                  <a:pt x="12" y="44"/>
                </a:lnTo>
                <a:lnTo>
                  <a:pt x="12" y="44"/>
                </a:lnTo>
                <a:lnTo>
                  <a:pt x="36" y="78"/>
                </a:lnTo>
                <a:lnTo>
                  <a:pt x="36" y="104"/>
                </a:lnTo>
                <a:lnTo>
                  <a:pt x="36" y="104"/>
                </a:lnTo>
                <a:lnTo>
                  <a:pt x="14" y="124"/>
                </a:lnTo>
                <a:lnTo>
                  <a:pt x="14" y="124"/>
                </a:lnTo>
                <a:lnTo>
                  <a:pt x="8" y="156"/>
                </a:lnTo>
                <a:lnTo>
                  <a:pt x="0" y="182"/>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1" name="Freeform 74"/>
          <p:cNvSpPr>
            <a:spLocks/>
          </p:cNvSpPr>
          <p:nvPr/>
        </p:nvSpPr>
        <p:spPr bwMode="auto">
          <a:xfrm>
            <a:off x="5943600" y="3447159"/>
            <a:ext cx="957263" cy="697001"/>
          </a:xfrm>
          <a:custGeom>
            <a:avLst/>
            <a:gdLst/>
            <a:ahLst/>
            <a:cxnLst>
              <a:cxn ang="0">
                <a:pos x="412" y="0"/>
              </a:cxn>
              <a:cxn ang="0">
                <a:pos x="382" y="20"/>
              </a:cxn>
              <a:cxn ang="0">
                <a:pos x="356" y="0"/>
              </a:cxn>
              <a:cxn ang="0">
                <a:pos x="252" y="50"/>
              </a:cxn>
              <a:cxn ang="0">
                <a:pos x="220" y="46"/>
              </a:cxn>
              <a:cxn ang="0">
                <a:pos x="202" y="62"/>
              </a:cxn>
              <a:cxn ang="0">
                <a:pos x="188" y="80"/>
              </a:cxn>
              <a:cxn ang="0">
                <a:pos x="190" y="88"/>
              </a:cxn>
              <a:cxn ang="0">
                <a:pos x="214" y="100"/>
              </a:cxn>
              <a:cxn ang="0">
                <a:pos x="204" y="120"/>
              </a:cxn>
              <a:cxn ang="0">
                <a:pos x="182" y="126"/>
              </a:cxn>
              <a:cxn ang="0">
                <a:pos x="182" y="150"/>
              </a:cxn>
              <a:cxn ang="0">
                <a:pos x="162" y="146"/>
              </a:cxn>
              <a:cxn ang="0">
                <a:pos x="150" y="164"/>
              </a:cxn>
              <a:cxn ang="0">
                <a:pos x="158" y="182"/>
              </a:cxn>
              <a:cxn ang="0">
                <a:pos x="144" y="204"/>
              </a:cxn>
              <a:cxn ang="0">
                <a:pos x="148" y="242"/>
              </a:cxn>
              <a:cxn ang="0">
                <a:pos x="122" y="234"/>
              </a:cxn>
              <a:cxn ang="0">
                <a:pos x="116" y="246"/>
              </a:cxn>
              <a:cxn ang="0">
                <a:pos x="92" y="248"/>
              </a:cxn>
              <a:cxn ang="0">
                <a:pos x="88" y="278"/>
              </a:cxn>
              <a:cxn ang="0">
                <a:pos x="34" y="270"/>
              </a:cxn>
              <a:cxn ang="0">
                <a:pos x="18" y="288"/>
              </a:cxn>
              <a:cxn ang="0">
                <a:pos x="28" y="366"/>
              </a:cxn>
              <a:cxn ang="0">
                <a:pos x="34" y="432"/>
              </a:cxn>
              <a:cxn ang="0">
                <a:pos x="0" y="460"/>
              </a:cxn>
              <a:cxn ang="0">
                <a:pos x="28" y="498"/>
              </a:cxn>
              <a:cxn ang="0">
                <a:pos x="44" y="540"/>
              </a:cxn>
              <a:cxn ang="0">
                <a:pos x="50" y="520"/>
              </a:cxn>
              <a:cxn ang="0">
                <a:pos x="84" y="516"/>
              </a:cxn>
              <a:cxn ang="0">
                <a:pos x="106" y="488"/>
              </a:cxn>
              <a:cxn ang="0">
                <a:pos x="216" y="488"/>
              </a:cxn>
              <a:cxn ang="0">
                <a:pos x="240" y="504"/>
              </a:cxn>
              <a:cxn ang="0">
                <a:pos x="258" y="496"/>
              </a:cxn>
              <a:cxn ang="0">
                <a:pos x="280" y="506"/>
              </a:cxn>
              <a:cxn ang="0">
                <a:pos x="316" y="516"/>
              </a:cxn>
              <a:cxn ang="0">
                <a:pos x="332" y="534"/>
              </a:cxn>
              <a:cxn ang="0">
                <a:pos x="350" y="512"/>
              </a:cxn>
              <a:cxn ang="0">
                <a:pos x="388" y="520"/>
              </a:cxn>
              <a:cxn ang="0">
                <a:pos x="420" y="500"/>
              </a:cxn>
              <a:cxn ang="0">
                <a:pos x="450" y="528"/>
              </a:cxn>
              <a:cxn ang="0">
                <a:pos x="478" y="514"/>
              </a:cxn>
              <a:cxn ang="0">
                <a:pos x="510" y="526"/>
              </a:cxn>
              <a:cxn ang="0">
                <a:pos x="530" y="514"/>
              </a:cxn>
              <a:cxn ang="0">
                <a:pos x="518" y="468"/>
              </a:cxn>
              <a:cxn ang="0">
                <a:pos x="542" y="410"/>
              </a:cxn>
              <a:cxn ang="0">
                <a:pos x="576" y="418"/>
              </a:cxn>
              <a:cxn ang="0">
                <a:pos x="588" y="394"/>
              </a:cxn>
              <a:cxn ang="0">
                <a:pos x="582" y="336"/>
              </a:cxn>
              <a:cxn ang="0">
                <a:pos x="556" y="300"/>
              </a:cxn>
              <a:cxn ang="0">
                <a:pos x="570" y="286"/>
              </a:cxn>
              <a:cxn ang="0">
                <a:pos x="622" y="286"/>
              </a:cxn>
              <a:cxn ang="0">
                <a:pos x="598" y="226"/>
              </a:cxn>
              <a:cxn ang="0">
                <a:pos x="568" y="226"/>
              </a:cxn>
              <a:cxn ang="0">
                <a:pos x="566" y="204"/>
              </a:cxn>
              <a:cxn ang="0">
                <a:pos x="488" y="122"/>
              </a:cxn>
              <a:cxn ang="0">
                <a:pos x="488" y="50"/>
              </a:cxn>
              <a:cxn ang="0">
                <a:pos x="412" y="0"/>
              </a:cxn>
              <a:cxn ang="0">
                <a:pos x="412" y="0"/>
              </a:cxn>
            </a:cxnLst>
            <a:rect l="0" t="0" r="r" b="b"/>
            <a:pathLst>
              <a:path w="628" h="540">
                <a:moveTo>
                  <a:pt x="412" y="0"/>
                </a:moveTo>
                <a:lnTo>
                  <a:pt x="412" y="0"/>
                </a:lnTo>
                <a:lnTo>
                  <a:pt x="382" y="20"/>
                </a:lnTo>
                <a:lnTo>
                  <a:pt x="382" y="20"/>
                </a:lnTo>
                <a:lnTo>
                  <a:pt x="356" y="0"/>
                </a:lnTo>
                <a:lnTo>
                  <a:pt x="356" y="0"/>
                </a:lnTo>
                <a:lnTo>
                  <a:pt x="302" y="2"/>
                </a:lnTo>
                <a:lnTo>
                  <a:pt x="252" y="50"/>
                </a:lnTo>
                <a:lnTo>
                  <a:pt x="252" y="50"/>
                </a:lnTo>
                <a:lnTo>
                  <a:pt x="220" y="46"/>
                </a:lnTo>
                <a:lnTo>
                  <a:pt x="220" y="46"/>
                </a:lnTo>
                <a:lnTo>
                  <a:pt x="202" y="62"/>
                </a:lnTo>
                <a:lnTo>
                  <a:pt x="202" y="62"/>
                </a:lnTo>
                <a:lnTo>
                  <a:pt x="188" y="80"/>
                </a:lnTo>
                <a:lnTo>
                  <a:pt x="188" y="80"/>
                </a:lnTo>
                <a:lnTo>
                  <a:pt x="190" y="88"/>
                </a:lnTo>
                <a:lnTo>
                  <a:pt x="190" y="88"/>
                </a:lnTo>
                <a:lnTo>
                  <a:pt x="214" y="100"/>
                </a:lnTo>
                <a:lnTo>
                  <a:pt x="204" y="120"/>
                </a:lnTo>
                <a:lnTo>
                  <a:pt x="204" y="120"/>
                </a:lnTo>
                <a:lnTo>
                  <a:pt x="182" y="126"/>
                </a:lnTo>
                <a:lnTo>
                  <a:pt x="182" y="126"/>
                </a:lnTo>
                <a:lnTo>
                  <a:pt x="182" y="150"/>
                </a:lnTo>
                <a:lnTo>
                  <a:pt x="182" y="150"/>
                </a:lnTo>
                <a:lnTo>
                  <a:pt x="162" y="146"/>
                </a:lnTo>
                <a:lnTo>
                  <a:pt x="162" y="146"/>
                </a:lnTo>
                <a:lnTo>
                  <a:pt x="150" y="164"/>
                </a:lnTo>
                <a:lnTo>
                  <a:pt x="150" y="164"/>
                </a:lnTo>
                <a:lnTo>
                  <a:pt x="158" y="182"/>
                </a:lnTo>
                <a:lnTo>
                  <a:pt x="158" y="182"/>
                </a:lnTo>
                <a:lnTo>
                  <a:pt x="144" y="204"/>
                </a:lnTo>
                <a:lnTo>
                  <a:pt x="144" y="204"/>
                </a:lnTo>
                <a:lnTo>
                  <a:pt x="158" y="228"/>
                </a:lnTo>
                <a:lnTo>
                  <a:pt x="148" y="242"/>
                </a:lnTo>
                <a:lnTo>
                  <a:pt x="148" y="242"/>
                </a:lnTo>
                <a:lnTo>
                  <a:pt x="122" y="234"/>
                </a:lnTo>
                <a:lnTo>
                  <a:pt x="122" y="234"/>
                </a:lnTo>
                <a:lnTo>
                  <a:pt x="116" y="246"/>
                </a:lnTo>
                <a:lnTo>
                  <a:pt x="116" y="246"/>
                </a:lnTo>
                <a:lnTo>
                  <a:pt x="92" y="248"/>
                </a:lnTo>
                <a:lnTo>
                  <a:pt x="92" y="248"/>
                </a:lnTo>
                <a:lnTo>
                  <a:pt x="88" y="278"/>
                </a:lnTo>
                <a:lnTo>
                  <a:pt x="88" y="278"/>
                </a:lnTo>
                <a:lnTo>
                  <a:pt x="34" y="270"/>
                </a:lnTo>
                <a:lnTo>
                  <a:pt x="34" y="270"/>
                </a:lnTo>
                <a:lnTo>
                  <a:pt x="18" y="288"/>
                </a:lnTo>
                <a:lnTo>
                  <a:pt x="28" y="318"/>
                </a:lnTo>
                <a:lnTo>
                  <a:pt x="28" y="366"/>
                </a:lnTo>
                <a:lnTo>
                  <a:pt x="34" y="432"/>
                </a:lnTo>
                <a:lnTo>
                  <a:pt x="34" y="432"/>
                </a:lnTo>
                <a:lnTo>
                  <a:pt x="0" y="460"/>
                </a:lnTo>
                <a:lnTo>
                  <a:pt x="0" y="460"/>
                </a:lnTo>
                <a:lnTo>
                  <a:pt x="28" y="498"/>
                </a:lnTo>
                <a:lnTo>
                  <a:pt x="28" y="498"/>
                </a:lnTo>
                <a:lnTo>
                  <a:pt x="28" y="540"/>
                </a:lnTo>
                <a:lnTo>
                  <a:pt x="44" y="540"/>
                </a:lnTo>
                <a:lnTo>
                  <a:pt x="44" y="540"/>
                </a:lnTo>
                <a:lnTo>
                  <a:pt x="50" y="520"/>
                </a:lnTo>
                <a:lnTo>
                  <a:pt x="50" y="520"/>
                </a:lnTo>
                <a:lnTo>
                  <a:pt x="84" y="516"/>
                </a:lnTo>
                <a:lnTo>
                  <a:pt x="84" y="516"/>
                </a:lnTo>
                <a:lnTo>
                  <a:pt x="106" y="488"/>
                </a:lnTo>
                <a:lnTo>
                  <a:pt x="216" y="488"/>
                </a:lnTo>
                <a:lnTo>
                  <a:pt x="216" y="488"/>
                </a:lnTo>
                <a:lnTo>
                  <a:pt x="240" y="504"/>
                </a:lnTo>
                <a:lnTo>
                  <a:pt x="240" y="504"/>
                </a:lnTo>
                <a:lnTo>
                  <a:pt x="258" y="496"/>
                </a:lnTo>
                <a:lnTo>
                  <a:pt x="258" y="496"/>
                </a:lnTo>
                <a:lnTo>
                  <a:pt x="280" y="506"/>
                </a:lnTo>
                <a:lnTo>
                  <a:pt x="280" y="506"/>
                </a:lnTo>
                <a:lnTo>
                  <a:pt x="316" y="516"/>
                </a:lnTo>
                <a:lnTo>
                  <a:pt x="316" y="516"/>
                </a:lnTo>
                <a:lnTo>
                  <a:pt x="332" y="534"/>
                </a:lnTo>
                <a:lnTo>
                  <a:pt x="332" y="534"/>
                </a:lnTo>
                <a:lnTo>
                  <a:pt x="350" y="512"/>
                </a:lnTo>
                <a:lnTo>
                  <a:pt x="350" y="512"/>
                </a:lnTo>
                <a:lnTo>
                  <a:pt x="388" y="520"/>
                </a:lnTo>
                <a:lnTo>
                  <a:pt x="388" y="520"/>
                </a:lnTo>
                <a:lnTo>
                  <a:pt x="420" y="500"/>
                </a:lnTo>
                <a:lnTo>
                  <a:pt x="420" y="500"/>
                </a:lnTo>
                <a:lnTo>
                  <a:pt x="450" y="528"/>
                </a:lnTo>
                <a:lnTo>
                  <a:pt x="450" y="528"/>
                </a:lnTo>
                <a:lnTo>
                  <a:pt x="478" y="514"/>
                </a:lnTo>
                <a:lnTo>
                  <a:pt x="478" y="514"/>
                </a:lnTo>
                <a:lnTo>
                  <a:pt x="510" y="526"/>
                </a:lnTo>
                <a:lnTo>
                  <a:pt x="510" y="526"/>
                </a:lnTo>
                <a:lnTo>
                  <a:pt x="530" y="514"/>
                </a:lnTo>
                <a:lnTo>
                  <a:pt x="530" y="514"/>
                </a:lnTo>
                <a:lnTo>
                  <a:pt x="524" y="484"/>
                </a:lnTo>
                <a:lnTo>
                  <a:pt x="518" y="468"/>
                </a:lnTo>
                <a:lnTo>
                  <a:pt x="528" y="432"/>
                </a:lnTo>
                <a:lnTo>
                  <a:pt x="542" y="410"/>
                </a:lnTo>
                <a:lnTo>
                  <a:pt x="542" y="410"/>
                </a:lnTo>
                <a:lnTo>
                  <a:pt x="576" y="418"/>
                </a:lnTo>
                <a:lnTo>
                  <a:pt x="576" y="418"/>
                </a:lnTo>
                <a:lnTo>
                  <a:pt x="588" y="394"/>
                </a:lnTo>
                <a:lnTo>
                  <a:pt x="588" y="394"/>
                </a:lnTo>
                <a:lnTo>
                  <a:pt x="582" y="336"/>
                </a:lnTo>
                <a:lnTo>
                  <a:pt x="582" y="336"/>
                </a:lnTo>
                <a:lnTo>
                  <a:pt x="556" y="300"/>
                </a:lnTo>
                <a:lnTo>
                  <a:pt x="570" y="286"/>
                </a:lnTo>
                <a:lnTo>
                  <a:pt x="570" y="286"/>
                </a:lnTo>
                <a:lnTo>
                  <a:pt x="622" y="286"/>
                </a:lnTo>
                <a:lnTo>
                  <a:pt x="622" y="286"/>
                </a:lnTo>
                <a:lnTo>
                  <a:pt x="628" y="256"/>
                </a:lnTo>
                <a:lnTo>
                  <a:pt x="598" y="226"/>
                </a:lnTo>
                <a:lnTo>
                  <a:pt x="598" y="226"/>
                </a:lnTo>
                <a:lnTo>
                  <a:pt x="568" y="226"/>
                </a:lnTo>
                <a:lnTo>
                  <a:pt x="568" y="226"/>
                </a:lnTo>
                <a:lnTo>
                  <a:pt x="566" y="204"/>
                </a:lnTo>
                <a:lnTo>
                  <a:pt x="566" y="204"/>
                </a:lnTo>
                <a:lnTo>
                  <a:pt x="488" y="122"/>
                </a:lnTo>
                <a:lnTo>
                  <a:pt x="488" y="122"/>
                </a:lnTo>
                <a:lnTo>
                  <a:pt x="488" y="50"/>
                </a:lnTo>
                <a:lnTo>
                  <a:pt x="488" y="50"/>
                </a:lnTo>
                <a:lnTo>
                  <a:pt x="412" y="0"/>
                </a:lnTo>
                <a:lnTo>
                  <a:pt x="412" y="0"/>
                </a:lnTo>
                <a:lnTo>
                  <a:pt x="412" y="0"/>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42" name="Freeform 75"/>
          <p:cNvSpPr>
            <a:spLocks/>
          </p:cNvSpPr>
          <p:nvPr/>
        </p:nvSpPr>
        <p:spPr bwMode="auto">
          <a:xfrm>
            <a:off x="5707063" y="3185977"/>
            <a:ext cx="690563" cy="333819"/>
          </a:xfrm>
          <a:custGeom>
            <a:avLst/>
            <a:gdLst/>
            <a:ahLst/>
            <a:cxnLst>
              <a:cxn ang="0">
                <a:pos x="398" y="96"/>
              </a:cxn>
              <a:cxn ang="0">
                <a:pos x="414" y="70"/>
              </a:cxn>
              <a:cxn ang="0">
                <a:pos x="410" y="60"/>
              </a:cxn>
              <a:cxn ang="0">
                <a:pos x="378" y="42"/>
              </a:cxn>
              <a:cxn ang="0">
                <a:pos x="368" y="42"/>
              </a:cxn>
              <a:cxn ang="0">
                <a:pos x="352" y="34"/>
              </a:cxn>
              <a:cxn ang="0">
                <a:pos x="328" y="48"/>
              </a:cxn>
              <a:cxn ang="0">
                <a:pos x="274" y="2"/>
              </a:cxn>
              <a:cxn ang="0">
                <a:pos x="242" y="0"/>
              </a:cxn>
              <a:cxn ang="0">
                <a:pos x="198" y="2"/>
              </a:cxn>
              <a:cxn ang="0">
                <a:pos x="192" y="52"/>
              </a:cxn>
              <a:cxn ang="0">
                <a:pos x="194" y="104"/>
              </a:cxn>
              <a:cxn ang="0">
                <a:pos x="162" y="122"/>
              </a:cxn>
              <a:cxn ang="0">
                <a:pos x="112" y="80"/>
              </a:cxn>
              <a:cxn ang="0">
                <a:pos x="88" y="54"/>
              </a:cxn>
              <a:cxn ang="0">
                <a:pos x="32" y="92"/>
              </a:cxn>
              <a:cxn ang="0">
                <a:pos x="6" y="148"/>
              </a:cxn>
              <a:cxn ang="0">
                <a:pos x="0" y="194"/>
              </a:cxn>
              <a:cxn ang="0">
                <a:pos x="0" y="234"/>
              </a:cxn>
              <a:cxn ang="0">
                <a:pos x="52" y="192"/>
              </a:cxn>
              <a:cxn ang="0">
                <a:pos x="84" y="196"/>
              </a:cxn>
              <a:cxn ang="0">
                <a:pos x="118" y="190"/>
              </a:cxn>
              <a:cxn ang="0">
                <a:pos x="148" y="186"/>
              </a:cxn>
              <a:cxn ang="0">
                <a:pos x="202" y="204"/>
              </a:cxn>
              <a:cxn ang="0">
                <a:pos x="218" y="192"/>
              </a:cxn>
              <a:cxn ang="0">
                <a:pos x="240" y="190"/>
              </a:cxn>
              <a:cxn ang="0">
                <a:pos x="242" y="206"/>
              </a:cxn>
              <a:cxn ang="0">
                <a:pos x="292" y="214"/>
              </a:cxn>
              <a:cxn ang="0">
                <a:pos x="354" y="258"/>
              </a:cxn>
              <a:cxn ang="0">
                <a:pos x="374" y="242"/>
              </a:cxn>
              <a:cxn ang="0">
                <a:pos x="406" y="244"/>
              </a:cxn>
              <a:cxn ang="0">
                <a:pos x="454" y="200"/>
              </a:cxn>
              <a:cxn ang="0">
                <a:pos x="440" y="150"/>
              </a:cxn>
              <a:cxn ang="0">
                <a:pos x="398" y="96"/>
              </a:cxn>
            </a:cxnLst>
            <a:rect l="0" t="0" r="r" b="b"/>
            <a:pathLst>
              <a:path w="454" h="258">
                <a:moveTo>
                  <a:pt x="398" y="96"/>
                </a:moveTo>
                <a:lnTo>
                  <a:pt x="398" y="96"/>
                </a:lnTo>
                <a:lnTo>
                  <a:pt x="414" y="70"/>
                </a:lnTo>
                <a:lnTo>
                  <a:pt x="414" y="70"/>
                </a:lnTo>
                <a:lnTo>
                  <a:pt x="410" y="60"/>
                </a:lnTo>
                <a:lnTo>
                  <a:pt x="410" y="60"/>
                </a:lnTo>
                <a:lnTo>
                  <a:pt x="378" y="42"/>
                </a:lnTo>
                <a:lnTo>
                  <a:pt x="378" y="42"/>
                </a:lnTo>
                <a:lnTo>
                  <a:pt x="378" y="42"/>
                </a:lnTo>
                <a:lnTo>
                  <a:pt x="368" y="42"/>
                </a:lnTo>
                <a:lnTo>
                  <a:pt x="368" y="42"/>
                </a:lnTo>
                <a:lnTo>
                  <a:pt x="352" y="34"/>
                </a:lnTo>
                <a:lnTo>
                  <a:pt x="352" y="34"/>
                </a:lnTo>
                <a:lnTo>
                  <a:pt x="328" y="48"/>
                </a:lnTo>
                <a:lnTo>
                  <a:pt x="328" y="48"/>
                </a:lnTo>
                <a:lnTo>
                  <a:pt x="274" y="2"/>
                </a:lnTo>
                <a:lnTo>
                  <a:pt x="274" y="2"/>
                </a:lnTo>
                <a:lnTo>
                  <a:pt x="242" y="0"/>
                </a:lnTo>
                <a:lnTo>
                  <a:pt x="198" y="4"/>
                </a:lnTo>
                <a:lnTo>
                  <a:pt x="198" y="2"/>
                </a:lnTo>
                <a:lnTo>
                  <a:pt x="188" y="28"/>
                </a:lnTo>
                <a:lnTo>
                  <a:pt x="192" y="52"/>
                </a:lnTo>
                <a:lnTo>
                  <a:pt x="204" y="84"/>
                </a:lnTo>
                <a:lnTo>
                  <a:pt x="194" y="104"/>
                </a:lnTo>
                <a:lnTo>
                  <a:pt x="190" y="120"/>
                </a:lnTo>
                <a:lnTo>
                  <a:pt x="162" y="122"/>
                </a:lnTo>
                <a:lnTo>
                  <a:pt x="134" y="86"/>
                </a:lnTo>
                <a:lnTo>
                  <a:pt x="112" y="80"/>
                </a:lnTo>
                <a:lnTo>
                  <a:pt x="96" y="62"/>
                </a:lnTo>
                <a:lnTo>
                  <a:pt x="88" y="54"/>
                </a:lnTo>
                <a:lnTo>
                  <a:pt x="40" y="78"/>
                </a:lnTo>
                <a:lnTo>
                  <a:pt x="32" y="92"/>
                </a:lnTo>
                <a:lnTo>
                  <a:pt x="26" y="128"/>
                </a:lnTo>
                <a:lnTo>
                  <a:pt x="6" y="148"/>
                </a:lnTo>
                <a:lnTo>
                  <a:pt x="10" y="180"/>
                </a:lnTo>
                <a:lnTo>
                  <a:pt x="0" y="194"/>
                </a:lnTo>
                <a:lnTo>
                  <a:pt x="0" y="222"/>
                </a:lnTo>
                <a:lnTo>
                  <a:pt x="0" y="234"/>
                </a:lnTo>
                <a:lnTo>
                  <a:pt x="18" y="202"/>
                </a:lnTo>
                <a:lnTo>
                  <a:pt x="52" y="192"/>
                </a:lnTo>
                <a:lnTo>
                  <a:pt x="52" y="192"/>
                </a:lnTo>
                <a:lnTo>
                  <a:pt x="84" y="196"/>
                </a:lnTo>
                <a:lnTo>
                  <a:pt x="84" y="196"/>
                </a:lnTo>
                <a:lnTo>
                  <a:pt x="118" y="190"/>
                </a:lnTo>
                <a:lnTo>
                  <a:pt x="148" y="186"/>
                </a:lnTo>
                <a:lnTo>
                  <a:pt x="148" y="186"/>
                </a:lnTo>
                <a:lnTo>
                  <a:pt x="148" y="186"/>
                </a:lnTo>
                <a:lnTo>
                  <a:pt x="202" y="204"/>
                </a:lnTo>
                <a:lnTo>
                  <a:pt x="202" y="204"/>
                </a:lnTo>
                <a:lnTo>
                  <a:pt x="218" y="192"/>
                </a:lnTo>
                <a:lnTo>
                  <a:pt x="240" y="190"/>
                </a:lnTo>
                <a:lnTo>
                  <a:pt x="240" y="190"/>
                </a:lnTo>
                <a:lnTo>
                  <a:pt x="242" y="206"/>
                </a:lnTo>
                <a:lnTo>
                  <a:pt x="242" y="206"/>
                </a:lnTo>
                <a:lnTo>
                  <a:pt x="292" y="214"/>
                </a:lnTo>
                <a:lnTo>
                  <a:pt x="292" y="214"/>
                </a:lnTo>
                <a:lnTo>
                  <a:pt x="354" y="258"/>
                </a:lnTo>
                <a:lnTo>
                  <a:pt x="354" y="258"/>
                </a:lnTo>
                <a:lnTo>
                  <a:pt x="374" y="242"/>
                </a:lnTo>
                <a:lnTo>
                  <a:pt x="374" y="242"/>
                </a:lnTo>
                <a:lnTo>
                  <a:pt x="406" y="244"/>
                </a:lnTo>
                <a:lnTo>
                  <a:pt x="406" y="244"/>
                </a:lnTo>
                <a:lnTo>
                  <a:pt x="454" y="200"/>
                </a:lnTo>
                <a:lnTo>
                  <a:pt x="454" y="200"/>
                </a:lnTo>
                <a:lnTo>
                  <a:pt x="440" y="150"/>
                </a:lnTo>
                <a:lnTo>
                  <a:pt x="440" y="150"/>
                </a:lnTo>
                <a:lnTo>
                  <a:pt x="398" y="96"/>
                </a:lnTo>
                <a:lnTo>
                  <a:pt x="398" y="96"/>
                </a:lnTo>
                <a:lnTo>
                  <a:pt x="398" y="96"/>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43" name="Freeform 76"/>
          <p:cNvSpPr>
            <a:spLocks/>
          </p:cNvSpPr>
          <p:nvPr/>
        </p:nvSpPr>
        <p:spPr bwMode="auto">
          <a:xfrm>
            <a:off x="5635625" y="1373157"/>
            <a:ext cx="850900" cy="1547002"/>
          </a:xfrm>
          <a:custGeom>
            <a:avLst/>
            <a:gdLst/>
            <a:ahLst/>
            <a:cxnLst>
              <a:cxn ang="0">
                <a:pos x="150" y="700"/>
              </a:cxn>
              <a:cxn ang="0">
                <a:pos x="114" y="760"/>
              </a:cxn>
              <a:cxn ang="0">
                <a:pos x="72" y="812"/>
              </a:cxn>
              <a:cxn ang="0">
                <a:pos x="24" y="814"/>
              </a:cxn>
              <a:cxn ang="0">
                <a:pos x="50" y="920"/>
              </a:cxn>
              <a:cxn ang="0">
                <a:pos x="70" y="1000"/>
              </a:cxn>
              <a:cxn ang="0">
                <a:pos x="54" y="1068"/>
              </a:cxn>
              <a:cxn ang="0">
                <a:pos x="84" y="1110"/>
              </a:cxn>
              <a:cxn ang="0">
                <a:pos x="148" y="1150"/>
              </a:cxn>
              <a:cxn ang="0">
                <a:pos x="156" y="1200"/>
              </a:cxn>
              <a:cxn ang="0">
                <a:pos x="230" y="1166"/>
              </a:cxn>
              <a:cxn ang="0">
                <a:pos x="296" y="1140"/>
              </a:cxn>
              <a:cxn ang="0">
                <a:pos x="354" y="1104"/>
              </a:cxn>
              <a:cxn ang="0">
                <a:pos x="416" y="1090"/>
              </a:cxn>
              <a:cxn ang="0">
                <a:pos x="468" y="1012"/>
              </a:cxn>
              <a:cxn ang="0">
                <a:pos x="558" y="818"/>
              </a:cxn>
              <a:cxn ang="0">
                <a:pos x="550" y="772"/>
              </a:cxn>
              <a:cxn ang="0">
                <a:pos x="492" y="656"/>
              </a:cxn>
              <a:cxn ang="0">
                <a:pos x="466" y="622"/>
              </a:cxn>
              <a:cxn ang="0">
                <a:pos x="442" y="594"/>
              </a:cxn>
              <a:cxn ang="0">
                <a:pos x="436" y="528"/>
              </a:cxn>
              <a:cxn ang="0">
                <a:pos x="434" y="480"/>
              </a:cxn>
              <a:cxn ang="0">
                <a:pos x="412" y="416"/>
              </a:cxn>
              <a:cxn ang="0">
                <a:pos x="366" y="334"/>
              </a:cxn>
              <a:cxn ang="0">
                <a:pos x="384" y="252"/>
              </a:cxn>
              <a:cxn ang="0">
                <a:pos x="362" y="246"/>
              </a:cxn>
              <a:cxn ang="0">
                <a:pos x="318" y="208"/>
              </a:cxn>
              <a:cxn ang="0">
                <a:pos x="306" y="104"/>
              </a:cxn>
              <a:cxn ang="0">
                <a:pos x="324" y="36"/>
              </a:cxn>
              <a:cxn ang="0">
                <a:pos x="280" y="0"/>
              </a:cxn>
              <a:cxn ang="0">
                <a:pos x="226" y="26"/>
              </a:cxn>
              <a:cxn ang="0">
                <a:pos x="200" y="76"/>
              </a:cxn>
              <a:cxn ang="0">
                <a:pos x="156" y="184"/>
              </a:cxn>
              <a:cxn ang="0">
                <a:pos x="130" y="158"/>
              </a:cxn>
              <a:cxn ang="0">
                <a:pos x="44" y="136"/>
              </a:cxn>
              <a:cxn ang="0">
                <a:pos x="8" y="106"/>
              </a:cxn>
              <a:cxn ang="0">
                <a:pos x="0" y="128"/>
              </a:cxn>
              <a:cxn ang="0">
                <a:pos x="68" y="190"/>
              </a:cxn>
              <a:cxn ang="0">
                <a:pos x="118" y="284"/>
              </a:cxn>
              <a:cxn ang="0">
                <a:pos x="136" y="326"/>
              </a:cxn>
              <a:cxn ang="0">
                <a:pos x="140" y="372"/>
              </a:cxn>
              <a:cxn ang="0">
                <a:pos x="132" y="430"/>
              </a:cxn>
              <a:cxn ang="0">
                <a:pos x="184" y="506"/>
              </a:cxn>
              <a:cxn ang="0">
                <a:pos x="230" y="578"/>
              </a:cxn>
              <a:cxn ang="0">
                <a:pos x="190" y="634"/>
              </a:cxn>
            </a:cxnLst>
            <a:rect l="0" t="0" r="r" b="b"/>
            <a:pathLst>
              <a:path w="558" h="1200">
                <a:moveTo>
                  <a:pt x="190" y="634"/>
                </a:moveTo>
                <a:lnTo>
                  <a:pt x="172" y="668"/>
                </a:lnTo>
                <a:lnTo>
                  <a:pt x="150" y="700"/>
                </a:lnTo>
                <a:lnTo>
                  <a:pt x="134" y="710"/>
                </a:lnTo>
                <a:lnTo>
                  <a:pt x="126" y="740"/>
                </a:lnTo>
                <a:lnTo>
                  <a:pt x="114" y="760"/>
                </a:lnTo>
                <a:lnTo>
                  <a:pt x="92" y="774"/>
                </a:lnTo>
                <a:lnTo>
                  <a:pt x="88" y="796"/>
                </a:lnTo>
                <a:lnTo>
                  <a:pt x="72" y="812"/>
                </a:lnTo>
                <a:lnTo>
                  <a:pt x="46" y="798"/>
                </a:lnTo>
                <a:lnTo>
                  <a:pt x="20" y="798"/>
                </a:lnTo>
                <a:lnTo>
                  <a:pt x="24" y="814"/>
                </a:lnTo>
                <a:lnTo>
                  <a:pt x="46" y="820"/>
                </a:lnTo>
                <a:lnTo>
                  <a:pt x="38" y="888"/>
                </a:lnTo>
                <a:lnTo>
                  <a:pt x="50" y="920"/>
                </a:lnTo>
                <a:lnTo>
                  <a:pt x="46" y="952"/>
                </a:lnTo>
                <a:lnTo>
                  <a:pt x="52" y="980"/>
                </a:lnTo>
                <a:lnTo>
                  <a:pt x="70" y="1000"/>
                </a:lnTo>
                <a:lnTo>
                  <a:pt x="66" y="1014"/>
                </a:lnTo>
                <a:lnTo>
                  <a:pt x="54" y="1032"/>
                </a:lnTo>
                <a:lnTo>
                  <a:pt x="54" y="1068"/>
                </a:lnTo>
                <a:lnTo>
                  <a:pt x="56" y="1090"/>
                </a:lnTo>
                <a:lnTo>
                  <a:pt x="66" y="1104"/>
                </a:lnTo>
                <a:lnTo>
                  <a:pt x="84" y="1110"/>
                </a:lnTo>
                <a:lnTo>
                  <a:pt x="102" y="1136"/>
                </a:lnTo>
                <a:lnTo>
                  <a:pt x="124" y="1146"/>
                </a:lnTo>
                <a:lnTo>
                  <a:pt x="148" y="1150"/>
                </a:lnTo>
                <a:lnTo>
                  <a:pt x="152" y="1164"/>
                </a:lnTo>
                <a:lnTo>
                  <a:pt x="150" y="1186"/>
                </a:lnTo>
                <a:lnTo>
                  <a:pt x="156" y="1200"/>
                </a:lnTo>
                <a:lnTo>
                  <a:pt x="182" y="1184"/>
                </a:lnTo>
                <a:lnTo>
                  <a:pt x="198" y="1170"/>
                </a:lnTo>
                <a:lnTo>
                  <a:pt x="230" y="1166"/>
                </a:lnTo>
                <a:lnTo>
                  <a:pt x="254" y="1156"/>
                </a:lnTo>
                <a:lnTo>
                  <a:pt x="270" y="1140"/>
                </a:lnTo>
                <a:lnTo>
                  <a:pt x="296" y="1140"/>
                </a:lnTo>
                <a:lnTo>
                  <a:pt x="304" y="1132"/>
                </a:lnTo>
                <a:lnTo>
                  <a:pt x="322" y="1126"/>
                </a:lnTo>
                <a:lnTo>
                  <a:pt x="354" y="1104"/>
                </a:lnTo>
                <a:lnTo>
                  <a:pt x="384" y="1094"/>
                </a:lnTo>
                <a:lnTo>
                  <a:pt x="418" y="1090"/>
                </a:lnTo>
                <a:lnTo>
                  <a:pt x="416" y="1090"/>
                </a:lnTo>
                <a:lnTo>
                  <a:pt x="416" y="1090"/>
                </a:lnTo>
                <a:lnTo>
                  <a:pt x="468" y="1012"/>
                </a:lnTo>
                <a:lnTo>
                  <a:pt x="468" y="1012"/>
                </a:lnTo>
                <a:lnTo>
                  <a:pt x="490" y="976"/>
                </a:lnTo>
                <a:lnTo>
                  <a:pt x="490" y="976"/>
                </a:lnTo>
                <a:lnTo>
                  <a:pt x="558" y="818"/>
                </a:lnTo>
                <a:lnTo>
                  <a:pt x="558" y="818"/>
                </a:lnTo>
                <a:lnTo>
                  <a:pt x="550" y="772"/>
                </a:lnTo>
                <a:lnTo>
                  <a:pt x="550" y="772"/>
                </a:lnTo>
                <a:lnTo>
                  <a:pt x="498" y="728"/>
                </a:lnTo>
                <a:lnTo>
                  <a:pt x="498" y="728"/>
                </a:lnTo>
                <a:lnTo>
                  <a:pt x="492" y="656"/>
                </a:lnTo>
                <a:lnTo>
                  <a:pt x="492" y="656"/>
                </a:lnTo>
                <a:lnTo>
                  <a:pt x="466" y="622"/>
                </a:lnTo>
                <a:lnTo>
                  <a:pt x="466" y="622"/>
                </a:lnTo>
                <a:lnTo>
                  <a:pt x="470" y="604"/>
                </a:lnTo>
                <a:lnTo>
                  <a:pt x="470" y="604"/>
                </a:lnTo>
                <a:lnTo>
                  <a:pt x="442" y="594"/>
                </a:lnTo>
                <a:lnTo>
                  <a:pt x="440" y="558"/>
                </a:lnTo>
                <a:lnTo>
                  <a:pt x="440" y="558"/>
                </a:lnTo>
                <a:lnTo>
                  <a:pt x="436" y="528"/>
                </a:lnTo>
                <a:lnTo>
                  <a:pt x="436" y="528"/>
                </a:lnTo>
                <a:lnTo>
                  <a:pt x="434" y="480"/>
                </a:lnTo>
                <a:lnTo>
                  <a:pt x="434" y="480"/>
                </a:lnTo>
                <a:lnTo>
                  <a:pt x="420" y="460"/>
                </a:lnTo>
                <a:lnTo>
                  <a:pt x="420" y="460"/>
                </a:lnTo>
                <a:lnTo>
                  <a:pt x="412" y="416"/>
                </a:lnTo>
                <a:lnTo>
                  <a:pt x="412" y="416"/>
                </a:lnTo>
                <a:lnTo>
                  <a:pt x="366" y="334"/>
                </a:lnTo>
                <a:lnTo>
                  <a:pt x="366" y="334"/>
                </a:lnTo>
                <a:lnTo>
                  <a:pt x="392" y="292"/>
                </a:lnTo>
                <a:lnTo>
                  <a:pt x="392" y="292"/>
                </a:lnTo>
                <a:lnTo>
                  <a:pt x="384" y="252"/>
                </a:lnTo>
                <a:lnTo>
                  <a:pt x="384" y="252"/>
                </a:lnTo>
                <a:lnTo>
                  <a:pt x="362" y="246"/>
                </a:lnTo>
                <a:lnTo>
                  <a:pt x="362" y="246"/>
                </a:lnTo>
                <a:lnTo>
                  <a:pt x="352" y="222"/>
                </a:lnTo>
                <a:lnTo>
                  <a:pt x="352" y="222"/>
                </a:lnTo>
                <a:lnTo>
                  <a:pt x="318" y="208"/>
                </a:lnTo>
                <a:lnTo>
                  <a:pt x="318" y="114"/>
                </a:lnTo>
                <a:lnTo>
                  <a:pt x="306" y="108"/>
                </a:lnTo>
                <a:lnTo>
                  <a:pt x="306" y="104"/>
                </a:lnTo>
                <a:lnTo>
                  <a:pt x="320" y="56"/>
                </a:lnTo>
                <a:lnTo>
                  <a:pt x="320" y="56"/>
                </a:lnTo>
                <a:lnTo>
                  <a:pt x="324" y="36"/>
                </a:lnTo>
                <a:lnTo>
                  <a:pt x="324" y="36"/>
                </a:lnTo>
                <a:lnTo>
                  <a:pt x="280" y="0"/>
                </a:lnTo>
                <a:lnTo>
                  <a:pt x="280" y="0"/>
                </a:lnTo>
                <a:lnTo>
                  <a:pt x="254" y="26"/>
                </a:lnTo>
                <a:lnTo>
                  <a:pt x="254" y="26"/>
                </a:lnTo>
                <a:lnTo>
                  <a:pt x="226" y="26"/>
                </a:lnTo>
                <a:lnTo>
                  <a:pt x="226" y="26"/>
                </a:lnTo>
                <a:lnTo>
                  <a:pt x="200" y="76"/>
                </a:lnTo>
                <a:lnTo>
                  <a:pt x="200" y="76"/>
                </a:lnTo>
                <a:lnTo>
                  <a:pt x="208" y="102"/>
                </a:lnTo>
                <a:lnTo>
                  <a:pt x="182" y="186"/>
                </a:lnTo>
                <a:lnTo>
                  <a:pt x="156" y="184"/>
                </a:lnTo>
                <a:lnTo>
                  <a:pt x="156" y="184"/>
                </a:lnTo>
                <a:lnTo>
                  <a:pt x="130" y="158"/>
                </a:lnTo>
                <a:lnTo>
                  <a:pt x="130" y="158"/>
                </a:lnTo>
                <a:lnTo>
                  <a:pt x="94" y="170"/>
                </a:lnTo>
                <a:lnTo>
                  <a:pt x="44" y="136"/>
                </a:lnTo>
                <a:lnTo>
                  <a:pt x="44" y="136"/>
                </a:lnTo>
                <a:lnTo>
                  <a:pt x="42" y="112"/>
                </a:lnTo>
                <a:lnTo>
                  <a:pt x="42" y="112"/>
                </a:lnTo>
                <a:lnTo>
                  <a:pt x="8" y="106"/>
                </a:lnTo>
                <a:lnTo>
                  <a:pt x="8" y="106"/>
                </a:lnTo>
                <a:lnTo>
                  <a:pt x="0" y="128"/>
                </a:lnTo>
                <a:lnTo>
                  <a:pt x="0" y="128"/>
                </a:lnTo>
                <a:lnTo>
                  <a:pt x="44" y="186"/>
                </a:lnTo>
                <a:lnTo>
                  <a:pt x="44" y="186"/>
                </a:lnTo>
                <a:lnTo>
                  <a:pt x="68" y="190"/>
                </a:lnTo>
                <a:lnTo>
                  <a:pt x="126" y="248"/>
                </a:lnTo>
                <a:lnTo>
                  <a:pt x="126" y="248"/>
                </a:lnTo>
                <a:lnTo>
                  <a:pt x="118" y="284"/>
                </a:lnTo>
                <a:lnTo>
                  <a:pt x="118" y="284"/>
                </a:lnTo>
                <a:lnTo>
                  <a:pt x="136" y="326"/>
                </a:lnTo>
                <a:lnTo>
                  <a:pt x="136" y="326"/>
                </a:lnTo>
                <a:lnTo>
                  <a:pt x="128" y="348"/>
                </a:lnTo>
                <a:lnTo>
                  <a:pt x="128" y="348"/>
                </a:lnTo>
                <a:lnTo>
                  <a:pt x="140" y="372"/>
                </a:lnTo>
                <a:lnTo>
                  <a:pt x="140" y="416"/>
                </a:lnTo>
                <a:lnTo>
                  <a:pt x="140" y="416"/>
                </a:lnTo>
                <a:lnTo>
                  <a:pt x="132" y="430"/>
                </a:lnTo>
                <a:lnTo>
                  <a:pt x="132" y="430"/>
                </a:lnTo>
                <a:lnTo>
                  <a:pt x="186" y="504"/>
                </a:lnTo>
                <a:lnTo>
                  <a:pt x="184" y="506"/>
                </a:lnTo>
                <a:lnTo>
                  <a:pt x="218" y="524"/>
                </a:lnTo>
                <a:lnTo>
                  <a:pt x="224" y="564"/>
                </a:lnTo>
                <a:lnTo>
                  <a:pt x="230" y="578"/>
                </a:lnTo>
                <a:lnTo>
                  <a:pt x="224" y="590"/>
                </a:lnTo>
                <a:lnTo>
                  <a:pt x="190" y="634"/>
                </a:lnTo>
                <a:lnTo>
                  <a:pt x="190" y="634"/>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4" name="Freeform 77"/>
          <p:cNvSpPr>
            <a:spLocks/>
          </p:cNvSpPr>
          <p:nvPr/>
        </p:nvSpPr>
        <p:spPr bwMode="auto">
          <a:xfrm>
            <a:off x="5913438" y="2935613"/>
            <a:ext cx="407988" cy="302909"/>
          </a:xfrm>
          <a:custGeom>
            <a:avLst/>
            <a:gdLst/>
            <a:ahLst/>
            <a:cxnLst>
              <a:cxn ang="0">
                <a:pos x="246" y="6"/>
              </a:cxn>
              <a:cxn ang="0">
                <a:pos x="210" y="14"/>
              </a:cxn>
              <a:cxn ang="0">
                <a:pos x="182" y="8"/>
              </a:cxn>
              <a:cxn ang="0">
                <a:pos x="144" y="0"/>
              </a:cxn>
              <a:cxn ang="0">
                <a:pos x="106" y="6"/>
              </a:cxn>
              <a:cxn ang="0">
                <a:pos x="106" y="6"/>
              </a:cxn>
              <a:cxn ang="0">
                <a:pos x="96" y="12"/>
              </a:cxn>
              <a:cxn ang="0">
                <a:pos x="88" y="18"/>
              </a:cxn>
              <a:cxn ang="0">
                <a:pos x="82" y="20"/>
              </a:cxn>
              <a:cxn ang="0">
                <a:pos x="82" y="20"/>
              </a:cxn>
              <a:cxn ang="0">
                <a:pos x="72" y="26"/>
              </a:cxn>
              <a:cxn ang="0">
                <a:pos x="70" y="28"/>
              </a:cxn>
              <a:cxn ang="0">
                <a:pos x="48" y="28"/>
              </a:cxn>
              <a:cxn ang="0">
                <a:pos x="18" y="60"/>
              </a:cxn>
              <a:cxn ang="0">
                <a:pos x="4" y="62"/>
              </a:cxn>
              <a:cxn ang="0">
                <a:pos x="0" y="104"/>
              </a:cxn>
              <a:cxn ang="0">
                <a:pos x="12" y="120"/>
              </a:cxn>
              <a:cxn ang="0">
                <a:pos x="10" y="130"/>
              </a:cxn>
              <a:cxn ang="0">
                <a:pos x="2" y="136"/>
              </a:cxn>
              <a:cxn ang="0">
                <a:pos x="12" y="152"/>
              </a:cxn>
              <a:cxn ang="0">
                <a:pos x="38" y="176"/>
              </a:cxn>
              <a:cxn ang="0">
                <a:pos x="48" y="172"/>
              </a:cxn>
              <a:cxn ang="0">
                <a:pos x="60" y="164"/>
              </a:cxn>
              <a:cxn ang="0">
                <a:pos x="62" y="180"/>
              </a:cxn>
              <a:cxn ang="0">
                <a:pos x="62" y="192"/>
              </a:cxn>
              <a:cxn ang="0">
                <a:pos x="62" y="192"/>
              </a:cxn>
              <a:cxn ang="0">
                <a:pos x="106" y="188"/>
              </a:cxn>
              <a:cxn ang="0">
                <a:pos x="140" y="190"/>
              </a:cxn>
              <a:cxn ang="0">
                <a:pos x="140" y="190"/>
              </a:cxn>
              <a:cxn ang="0">
                <a:pos x="192" y="234"/>
              </a:cxn>
              <a:cxn ang="0">
                <a:pos x="192" y="234"/>
              </a:cxn>
              <a:cxn ang="0">
                <a:pos x="216" y="220"/>
              </a:cxn>
              <a:cxn ang="0">
                <a:pos x="216" y="220"/>
              </a:cxn>
              <a:cxn ang="0">
                <a:pos x="234" y="230"/>
              </a:cxn>
              <a:cxn ang="0">
                <a:pos x="248" y="230"/>
              </a:cxn>
              <a:cxn ang="0">
                <a:pos x="248" y="230"/>
              </a:cxn>
              <a:cxn ang="0">
                <a:pos x="268" y="202"/>
              </a:cxn>
              <a:cxn ang="0">
                <a:pos x="268" y="202"/>
              </a:cxn>
              <a:cxn ang="0">
                <a:pos x="264" y="184"/>
              </a:cxn>
              <a:cxn ang="0">
                <a:pos x="264" y="184"/>
              </a:cxn>
              <a:cxn ang="0">
                <a:pos x="242" y="154"/>
              </a:cxn>
              <a:cxn ang="0">
                <a:pos x="228" y="90"/>
              </a:cxn>
              <a:cxn ang="0">
                <a:pos x="228" y="88"/>
              </a:cxn>
              <a:cxn ang="0">
                <a:pos x="228" y="88"/>
              </a:cxn>
              <a:cxn ang="0">
                <a:pos x="242" y="64"/>
              </a:cxn>
              <a:cxn ang="0">
                <a:pos x="242" y="64"/>
              </a:cxn>
              <a:cxn ang="0">
                <a:pos x="256" y="22"/>
              </a:cxn>
              <a:cxn ang="0">
                <a:pos x="256" y="22"/>
              </a:cxn>
              <a:cxn ang="0">
                <a:pos x="254" y="6"/>
              </a:cxn>
              <a:cxn ang="0">
                <a:pos x="254" y="6"/>
              </a:cxn>
              <a:cxn ang="0">
                <a:pos x="250" y="6"/>
              </a:cxn>
              <a:cxn ang="0">
                <a:pos x="250" y="4"/>
              </a:cxn>
              <a:cxn ang="0">
                <a:pos x="246" y="6"/>
              </a:cxn>
              <a:cxn ang="0">
                <a:pos x="246" y="6"/>
              </a:cxn>
            </a:cxnLst>
            <a:rect l="0" t="0" r="r" b="b"/>
            <a:pathLst>
              <a:path w="268" h="234">
                <a:moveTo>
                  <a:pt x="246" y="6"/>
                </a:moveTo>
                <a:lnTo>
                  <a:pt x="210" y="14"/>
                </a:lnTo>
                <a:lnTo>
                  <a:pt x="182" y="8"/>
                </a:lnTo>
                <a:lnTo>
                  <a:pt x="144" y="0"/>
                </a:lnTo>
                <a:lnTo>
                  <a:pt x="106" y="6"/>
                </a:lnTo>
                <a:lnTo>
                  <a:pt x="106" y="6"/>
                </a:lnTo>
                <a:lnTo>
                  <a:pt x="96" y="12"/>
                </a:lnTo>
                <a:lnTo>
                  <a:pt x="88" y="18"/>
                </a:lnTo>
                <a:lnTo>
                  <a:pt x="82" y="20"/>
                </a:lnTo>
                <a:lnTo>
                  <a:pt x="82" y="20"/>
                </a:lnTo>
                <a:lnTo>
                  <a:pt x="72" y="26"/>
                </a:lnTo>
                <a:lnTo>
                  <a:pt x="70" y="28"/>
                </a:lnTo>
                <a:lnTo>
                  <a:pt x="48" y="28"/>
                </a:lnTo>
                <a:lnTo>
                  <a:pt x="18" y="60"/>
                </a:lnTo>
                <a:lnTo>
                  <a:pt x="4" y="62"/>
                </a:lnTo>
                <a:lnTo>
                  <a:pt x="0" y="104"/>
                </a:lnTo>
                <a:lnTo>
                  <a:pt x="12" y="120"/>
                </a:lnTo>
                <a:lnTo>
                  <a:pt x="10" y="130"/>
                </a:lnTo>
                <a:lnTo>
                  <a:pt x="2" y="136"/>
                </a:lnTo>
                <a:lnTo>
                  <a:pt x="12" y="152"/>
                </a:lnTo>
                <a:lnTo>
                  <a:pt x="38" y="176"/>
                </a:lnTo>
                <a:lnTo>
                  <a:pt x="48" y="172"/>
                </a:lnTo>
                <a:lnTo>
                  <a:pt x="60" y="164"/>
                </a:lnTo>
                <a:lnTo>
                  <a:pt x="62" y="180"/>
                </a:lnTo>
                <a:lnTo>
                  <a:pt x="62" y="192"/>
                </a:lnTo>
                <a:lnTo>
                  <a:pt x="62" y="192"/>
                </a:lnTo>
                <a:lnTo>
                  <a:pt x="106" y="188"/>
                </a:lnTo>
                <a:lnTo>
                  <a:pt x="140" y="190"/>
                </a:lnTo>
                <a:lnTo>
                  <a:pt x="140" y="190"/>
                </a:lnTo>
                <a:lnTo>
                  <a:pt x="192" y="234"/>
                </a:lnTo>
                <a:lnTo>
                  <a:pt x="192" y="234"/>
                </a:lnTo>
                <a:lnTo>
                  <a:pt x="216" y="220"/>
                </a:lnTo>
                <a:lnTo>
                  <a:pt x="216" y="220"/>
                </a:lnTo>
                <a:lnTo>
                  <a:pt x="234" y="230"/>
                </a:lnTo>
                <a:lnTo>
                  <a:pt x="248" y="230"/>
                </a:lnTo>
                <a:lnTo>
                  <a:pt x="248" y="230"/>
                </a:lnTo>
                <a:lnTo>
                  <a:pt x="268" y="202"/>
                </a:lnTo>
                <a:lnTo>
                  <a:pt x="268" y="202"/>
                </a:lnTo>
                <a:lnTo>
                  <a:pt x="264" y="184"/>
                </a:lnTo>
                <a:lnTo>
                  <a:pt x="264" y="184"/>
                </a:lnTo>
                <a:lnTo>
                  <a:pt x="242" y="154"/>
                </a:lnTo>
                <a:lnTo>
                  <a:pt x="228" y="90"/>
                </a:lnTo>
                <a:lnTo>
                  <a:pt x="228" y="88"/>
                </a:lnTo>
                <a:lnTo>
                  <a:pt x="228" y="88"/>
                </a:lnTo>
                <a:lnTo>
                  <a:pt x="242" y="64"/>
                </a:lnTo>
                <a:lnTo>
                  <a:pt x="242" y="64"/>
                </a:lnTo>
                <a:lnTo>
                  <a:pt x="256" y="22"/>
                </a:lnTo>
                <a:lnTo>
                  <a:pt x="256" y="22"/>
                </a:lnTo>
                <a:lnTo>
                  <a:pt x="254" y="6"/>
                </a:lnTo>
                <a:lnTo>
                  <a:pt x="254" y="6"/>
                </a:lnTo>
                <a:lnTo>
                  <a:pt x="250" y="6"/>
                </a:lnTo>
                <a:lnTo>
                  <a:pt x="250" y="4"/>
                </a:lnTo>
                <a:lnTo>
                  <a:pt x="246" y="6"/>
                </a:lnTo>
                <a:lnTo>
                  <a:pt x="246" y="6"/>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45" name="Freeform 78"/>
          <p:cNvSpPr>
            <a:spLocks/>
          </p:cNvSpPr>
          <p:nvPr/>
        </p:nvSpPr>
        <p:spPr bwMode="auto">
          <a:xfrm>
            <a:off x="5581650" y="3559978"/>
            <a:ext cx="307975" cy="171546"/>
          </a:xfrm>
          <a:custGeom>
            <a:avLst/>
            <a:gdLst/>
            <a:ahLst/>
            <a:cxnLst>
              <a:cxn ang="0">
                <a:pos x="94" y="46"/>
              </a:cxn>
              <a:cxn ang="0">
                <a:pos x="102" y="60"/>
              </a:cxn>
              <a:cxn ang="0">
                <a:pos x="90" y="70"/>
              </a:cxn>
              <a:cxn ang="0">
                <a:pos x="54" y="66"/>
              </a:cxn>
              <a:cxn ang="0">
                <a:pos x="80" y="30"/>
              </a:cxn>
              <a:cxn ang="0">
                <a:pos x="84" y="12"/>
              </a:cxn>
              <a:cxn ang="0">
                <a:pos x="78" y="0"/>
              </a:cxn>
              <a:cxn ang="0">
                <a:pos x="78" y="0"/>
              </a:cxn>
              <a:cxn ang="0">
                <a:pos x="64" y="28"/>
              </a:cxn>
              <a:cxn ang="0">
                <a:pos x="50" y="50"/>
              </a:cxn>
              <a:cxn ang="0">
                <a:pos x="42" y="58"/>
              </a:cxn>
              <a:cxn ang="0">
                <a:pos x="36" y="62"/>
              </a:cxn>
              <a:cxn ang="0">
                <a:pos x="22" y="70"/>
              </a:cxn>
              <a:cxn ang="0">
                <a:pos x="14" y="66"/>
              </a:cxn>
              <a:cxn ang="0">
                <a:pos x="6" y="76"/>
              </a:cxn>
              <a:cxn ang="0">
                <a:pos x="2" y="90"/>
              </a:cxn>
              <a:cxn ang="0">
                <a:pos x="0" y="104"/>
              </a:cxn>
              <a:cxn ang="0">
                <a:pos x="16" y="98"/>
              </a:cxn>
              <a:cxn ang="0">
                <a:pos x="32" y="108"/>
              </a:cxn>
              <a:cxn ang="0">
                <a:pos x="24" y="120"/>
              </a:cxn>
              <a:cxn ang="0">
                <a:pos x="12" y="132"/>
              </a:cxn>
              <a:cxn ang="0">
                <a:pos x="190" y="132"/>
              </a:cxn>
              <a:cxn ang="0">
                <a:pos x="190" y="132"/>
              </a:cxn>
              <a:cxn ang="0">
                <a:pos x="200" y="112"/>
              </a:cxn>
              <a:cxn ang="0">
                <a:pos x="200" y="112"/>
              </a:cxn>
              <a:cxn ang="0">
                <a:pos x="202" y="78"/>
              </a:cxn>
              <a:cxn ang="0">
                <a:pos x="202" y="78"/>
              </a:cxn>
              <a:cxn ang="0">
                <a:pos x="184" y="64"/>
              </a:cxn>
              <a:cxn ang="0">
                <a:pos x="184" y="64"/>
              </a:cxn>
              <a:cxn ang="0">
                <a:pos x="160" y="56"/>
              </a:cxn>
              <a:cxn ang="0">
                <a:pos x="160" y="56"/>
              </a:cxn>
              <a:cxn ang="0">
                <a:pos x="130" y="56"/>
              </a:cxn>
              <a:cxn ang="0">
                <a:pos x="130" y="56"/>
              </a:cxn>
              <a:cxn ang="0">
                <a:pos x="108" y="50"/>
              </a:cxn>
              <a:cxn ang="0">
                <a:pos x="94" y="46"/>
              </a:cxn>
            </a:cxnLst>
            <a:rect l="0" t="0" r="r" b="b"/>
            <a:pathLst>
              <a:path w="202" h="132">
                <a:moveTo>
                  <a:pt x="94" y="46"/>
                </a:moveTo>
                <a:lnTo>
                  <a:pt x="102" y="60"/>
                </a:lnTo>
                <a:lnTo>
                  <a:pt x="90" y="70"/>
                </a:lnTo>
                <a:lnTo>
                  <a:pt x="54" y="66"/>
                </a:lnTo>
                <a:lnTo>
                  <a:pt x="80" y="30"/>
                </a:lnTo>
                <a:lnTo>
                  <a:pt x="84" y="12"/>
                </a:lnTo>
                <a:lnTo>
                  <a:pt x="78" y="0"/>
                </a:lnTo>
                <a:lnTo>
                  <a:pt x="78" y="0"/>
                </a:lnTo>
                <a:lnTo>
                  <a:pt x="64" y="28"/>
                </a:lnTo>
                <a:lnTo>
                  <a:pt x="50" y="50"/>
                </a:lnTo>
                <a:lnTo>
                  <a:pt x="42" y="58"/>
                </a:lnTo>
                <a:lnTo>
                  <a:pt x="36" y="62"/>
                </a:lnTo>
                <a:lnTo>
                  <a:pt x="22" y="70"/>
                </a:lnTo>
                <a:lnTo>
                  <a:pt x="14" y="66"/>
                </a:lnTo>
                <a:lnTo>
                  <a:pt x="6" y="76"/>
                </a:lnTo>
                <a:lnTo>
                  <a:pt x="2" y="90"/>
                </a:lnTo>
                <a:lnTo>
                  <a:pt x="0" y="104"/>
                </a:lnTo>
                <a:lnTo>
                  <a:pt x="16" y="98"/>
                </a:lnTo>
                <a:lnTo>
                  <a:pt x="32" y="108"/>
                </a:lnTo>
                <a:lnTo>
                  <a:pt x="24" y="120"/>
                </a:lnTo>
                <a:lnTo>
                  <a:pt x="12" y="132"/>
                </a:lnTo>
                <a:lnTo>
                  <a:pt x="190" y="132"/>
                </a:lnTo>
                <a:lnTo>
                  <a:pt x="190" y="132"/>
                </a:lnTo>
                <a:lnTo>
                  <a:pt x="200" y="112"/>
                </a:lnTo>
                <a:lnTo>
                  <a:pt x="200" y="112"/>
                </a:lnTo>
                <a:lnTo>
                  <a:pt x="202" y="78"/>
                </a:lnTo>
                <a:lnTo>
                  <a:pt x="202" y="78"/>
                </a:lnTo>
                <a:lnTo>
                  <a:pt x="184" y="64"/>
                </a:lnTo>
                <a:lnTo>
                  <a:pt x="184" y="64"/>
                </a:lnTo>
                <a:lnTo>
                  <a:pt x="160" y="56"/>
                </a:lnTo>
                <a:lnTo>
                  <a:pt x="160" y="56"/>
                </a:lnTo>
                <a:lnTo>
                  <a:pt x="130" y="56"/>
                </a:lnTo>
                <a:lnTo>
                  <a:pt x="130" y="56"/>
                </a:lnTo>
                <a:lnTo>
                  <a:pt x="108" y="50"/>
                </a:lnTo>
                <a:lnTo>
                  <a:pt x="94" y="46"/>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46" name="Freeform 79"/>
          <p:cNvSpPr>
            <a:spLocks/>
          </p:cNvSpPr>
          <p:nvPr/>
        </p:nvSpPr>
        <p:spPr bwMode="auto">
          <a:xfrm>
            <a:off x="5707063" y="3436341"/>
            <a:ext cx="550863" cy="372455"/>
          </a:xfrm>
          <a:custGeom>
            <a:avLst/>
            <a:gdLst/>
            <a:ahLst/>
            <a:cxnLst>
              <a:cxn ang="0">
                <a:pos x="28" y="140"/>
              </a:cxn>
              <a:cxn ang="0">
                <a:pos x="50" y="144"/>
              </a:cxn>
              <a:cxn ang="0">
                <a:pos x="80" y="144"/>
              </a:cxn>
              <a:cxn ang="0">
                <a:pos x="126" y="172"/>
              </a:cxn>
              <a:cxn ang="0">
                <a:pos x="124" y="210"/>
              </a:cxn>
              <a:cxn ang="0">
                <a:pos x="114" y="230"/>
              </a:cxn>
              <a:cxn ang="0">
                <a:pos x="134" y="252"/>
              </a:cxn>
              <a:cxn ang="0">
                <a:pos x="164" y="256"/>
              </a:cxn>
              <a:cxn ang="0">
                <a:pos x="172" y="288"/>
              </a:cxn>
              <a:cxn ang="0">
                <a:pos x="188" y="272"/>
              </a:cxn>
              <a:cxn ang="0">
                <a:pos x="238" y="280"/>
              </a:cxn>
              <a:cxn ang="0">
                <a:pos x="242" y="250"/>
              </a:cxn>
              <a:cxn ang="0">
                <a:pos x="268" y="246"/>
              </a:cxn>
              <a:cxn ang="0">
                <a:pos x="276" y="236"/>
              </a:cxn>
              <a:cxn ang="0">
                <a:pos x="302" y="244"/>
              </a:cxn>
              <a:cxn ang="0">
                <a:pos x="308" y="236"/>
              </a:cxn>
              <a:cxn ang="0">
                <a:pos x="294" y="212"/>
              </a:cxn>
              <a:cxn ang="0">
                <a:pos x="308" y="190"/>
              </a:cxn>
              <a:cxn ang="0">
                <a:pos x="314" y="148"/>
              </a:cxn>
              <a:cxn ang="0">
                <a:pos x="332" y="150"/>
              </a:cxn>
              <a:cxn ang="0">
                <a:pos x="332" y="128"/>
              </a:cxn>
              <a:cxn ang="0">
                <a:pos x="356" y="124"/>
              </a:cxn>
              <a:cxn ang="0">
                <a:pos x="362" y="110"/>
              </a:cxn>
              <a:cxn ang="0">
                <a:pos x="342" y="100"/>
              </a:cxn>
              <a:cxn ang="0">
                <a:pos x="350" y="68"/>
              </a:cxn>
              <a:cxn ang="0">
                <a:pos x="290" y="26"/>
              </a:cxn>
              <a:cxn ang="0">
                <a:pos x="236" y="18"/>
              </a:cxn>
              <a:cxn ang="0">
                <a:pos x="234" y="2"/>
              </a:cxn>
              <a:cxn ang="0">
                <a:pos x="222" y="4"/>
              </a:cxn>
              <a:cxn ang="0">
                <a:pos x="204" y="16"/>
              </a:cxn>
              <a:cxn ang="0">
                <a:pos x="148" y="0"/>
              </a:cxn>
              <a:cxn ang="0">
                <a:pos x="118" y="2"/>
              </a:cxn>
              <a:cxn ang="0">
                <a:pos x="84" y="8"/>
              </a:cxn>
              <a:cxn ang="0">
                <a:pos x="52" y="4"/>
              </a:cxn>
              <a:cxn ang="0">
                <a:pos x="24" y="12"/>
              </a:cxn>
              <a:cxn ang="0">
                <a:pos x="0" y="44"/>
              </a:cxn>
              <a:cxn ang="0">
                <a:pos x="12" y="90"/>
              </a:cxn>
              <a:cxn ang="0">
                <a:pos x="12" y="136"/>
              </a:cxn>
            </a:cxnLst>
            <a:rect l="0" t="0" r="r" b="b"/>
            <a:pathLst>
              <a:path w="362" h="288">
                <a:moveTo>
                  <a:pt x="12" y="136"/>
                </a:moveTo>
                <a:lnTo>
                  <a:pt x="28" y="140"/>
                </a:lnTo>
                <a:lnTo>
                  <a:pt x="28" y="140"/>
                </a:lnTo>
                <a:lnTo>
                  <a:pt x="50" y="144"/>
                </a:lnTo>
                <a:lnTo>
                  <a:pt x="50" y="144"/>
                </a:lnTo>
                <a:lnTo>
                  <a:pt x="80" y="144"/>
                </a:lnTo>
                <a:lnTo>
                  <a:pt x="106" y="154"/>
                </a:lnTo>
                <a:lnTo>
                  <a:pt x="126" y="172"/>
                </a:lnTo>
                <a:lnTo>
                  <a:pt x="124" y="210"/>
                </a:lnTo>
                <a:lnTo>
                  <a:pt x="124" y="210"/>
                </a:lnTo>
                <a:lnTo>
                  <a:pt x="114" y="230"/>
                </a:lnTo>
                <a:lnTo>
                  <a:pt x="114" y="230"/>
                </a:lnTo>
                <a:lnTo>
                  <a:pt x="134" y="252"/>
                </a:lnTo>
                <a:lnTo>
                  <a:pt x="134" y="252"/>
                </a:lnTo>
                <a:lnTo>
                  <a:pt x="164" y="256"/>
                </a:lnTo>
                <a:lnTo>
                  <a:pt x="164" y="256"/>
                </a:lnTo>
                <a:lnTo>
                  <a:pt x="172" y="288"/>
                </a:lnTo>
                <a:lnTo>
                  <a:pt x="172" y="288"/>
                </a:lnTo>
                <a:lnTo>
                  <a:pt x="188" y="272"/>
                </a:lnTo>
                <a:lnTo>
                  <a:pt x="188" y="272"/>
                </a:lnTo>
                <a:lnTo>
                  <a:pt x="238" y="280"/>
                </a:lnTo>
                <a:lnTo>
                  <a:pt x="238" y="280"/>
                </a:lnTo>
                <a:lnTo>
                  <a:pt x="242" y="250"/>
                </a:lnTo>
                <a:lnTo>
                  <a:pt x="242" y="250"/>
                </a:lnTo>
                <a:lnTo>
                  <a:pt x="268" y="246"/>
                </a:lnTo>
                <a:lnTo>
                  <a:pt x="268" y="246"/>
                </a:lnTo>
                <a:lnTo>
                  <a:pt x="276" y="236"/>
                </a:lnTo>
                <a:lnTo>
                  <a:pt x="276" y="236"/>
                </a:lnTo>
                <a:lnTo>
                  <a:pt x="302" y="244"/>
                </a:lnTo>
                <a:lnTo>
                  <a:pt x="302" y="244"/>
                </a:lnTo>
                <a:lnTo>
                  <a:pt x="308" y="236"/>
                </a:lnTo>
                <a:lnTo>
                  <a:pt x="308" y="236"/>
                </a:lnTo>
                <a:lnTo>
                  <a:pt x="294" y="212"/>
                </a:lnTo>
                <a:lnTo>
                  <a:pt x="294" y="212"/>
                </a:lnTo>
                <a:lnTo>
                  <a:pt x="308" y="190"/>
                </a:lnTo>
                <a:lnTo>
                  <a:pt x="308" y="190"/>
                </a:lnTo>
                <a:lnTo>
                  <a:pt x="298" y="172"/>
                </a:lnTo>
                <a:lnTo>
                  <a:pt x="314" y="148"/>
                </a:lnTo>
                <a:lnTo>
                  <a:pt x="314" y="148"/>
                </a:lnTo>
                <a:lnTo>
                  <a:pt x="332" y="150"/>
                </a:lnTo>
                <a:lnTo>
                  <a:pt x="332" y="150"/>
                </a:lnTo>
                <a:lnTo>
                  <a:pt x="332" y="128"/>
                </a:lnTo>
                <a:lnTo>
                  <a:pt x="332" y="128"/>
                </a:lnTo>
                <a:lnTo>
                  <a:pt x="356" y="124"/>
                </a:lnTo>
                <a:lnTo>
                  <a:pt x="356" y="124"/>
                </a:lnTo>
                <a:lnTo>
                  <a:pt x="362" y="110"/>
                </a:lnTo>
                <a:lnTo>
                  <a:pt x="362" y="110"/>
                </a:lnTo>
                <a:lnTo>
                  <a:pt x="342" y="100"/>
                </a:lnTo>
                <a:lnTo>
                  <a:pt x="338" y="86"/>
                </a:lnTo>
                <a:lnTo>
                  <a:pt x="350" y="68"/>
                </a:lnTo>
                <a:lnTo>
                  <a:pt x="350" y="68"/>
                </a:lnTo>
                <a:lnTo>
                  <a:pt x="290" y="26"/>
                </a:lnTo>
                <a:lnTo>
                  <a:pt x="290" y="26"/>
                </a:lnTo>
                <a:lnTo>
                  <a:pt x="236" y="18"/>
                </a:lnTo>
                <a:lnTo>
                  <a:pt x="236" y="18"/>
                </a:lnTo>
                <a:lnTo>
                  <a:pt x="234" y="2"/>
                </a:lnTo>
                <a:lnTo>
                  <a:pt x="234" y="2"/>
                </a:lnTo>
                <a:lnTo>
                  <a:pt x="222" y="4"/>
                </a:lnTo>
                <a:lnTo>
                  <a:pt x="222" y="4"/>
                </a:lnTo>
                <a:lnTo>
                  <a:pt x="204" y="16"/>
                </a:lnTo>
                <a:lnTo>
                  <a:pt x="204" y="16"/>
                </a:lnTo>
                <a:lnTo>
                  <a:pt x="148" y="0"/>
                </a:lnTo>
                <a:lnTo>
                  <a:pt x="148" y="0"/>
                </a:lnTo>
                <a:lnTo>
                  <a:pt x="118" y="2"/>
                </a:lnTo>
                <a:lnTo>
                  <a:pt x="84" y="8"/>
                </a:lnTo>
                <a:lnTo>
                  <a:pt x="84" y="8"/>
                </a:lnTo>
                <a:lnTo>
                  <a:pt x="52" y="4"/>
                </a:lnTo>
                <a:lnTo>
                  <a:pt x="52" y="4"/>
                </a:lnTo>
                <a:lnTo>
                  <a:pt x="24" y="12"/>
                </a:lnTo>
                <a:lnTo>
                  <a:pt x="24" y="12"/>
                </a:lnTo>
                <a:lnTo>
                  <a:pt x="4" y="46"/>
                </a:lnTo>
                <a:lnTo>
                  <a:pt x="0" y="44"/>
                </a:lnTo>
                <a:lnTo>
                  <a:pt x="2" y="76"/>
                </a:lnTo>
                <a:lnTo>
                  <a:pt x="12" y="90"/>
                </a:lnTo>
                <a:lnTo>
                  <a:pt x="14" y="120"/>
                </a:lnTo>
                <a:lnTo>
                  <a:pt x="12" y="13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47" name="Freeform 80"/>
          <p:cNvSpPr>
            <a:spLocks/>
          </p:cNvSpPr>
          <p:nvPr/>
        </p:nvSpPr>
        <p:spPr bwMode="auto">
          <a:xfrm>
            <a:off x="3881438" y="4638706"/>
            <a:ext cx="568325" cy="279728"/>
          </a:xfrm>
          <a:custGeom>
            <a:avLst/>
            <a:gdLst/>
            <a:ahLst/>
            <a:cxnLst>
              <a:cxn ang="0">
                <a:pos x="0" y="156"/>
              </a:cxn>
              <a:cxn ang="0">
                <a:pos x="10" y="162"/>
              </a:cxn>
              <a:cxn ang="0">
                <a:pos x="24" y="140"/>
              </a:cxn>
              <a:cxn ang="0">
                <a:pos x="26" y="140"/>
              </a:cxn>
              <a:cxn ang="0">
                <a:pos x="64" y="142"/>
              </a:cxn>
              <a:cxn ang="0">
                <a:pos x="66" y="172"/>
              </a:cxn>
              <a:cxn ang="0">
                <a:pos x="68" y="186"/>
              </a:cxn>
              <a:cxn ang="0">
                <a:pos x="86" y="200"/>
              </a:cxn>
              <a:cxn ang="0">
                <a:pos x="86" y="202"/>
              </a:cxn>
              <a:cxn ang="0">
                <a:pos x="84" y="206"/>
              </a:cxn>
              <a:cxn ang="0">
                <a:pos x="96" y="214"/>
              </a:cxn>
              <a:cxn ang="0">
                <a:pos x="128" y="200"/>
              </a:cxn>
              <a:cxn ang="0">
                <a:pos x="134" y="208"/>
              </a:cxn>
              <a:cxn ang="0">
                <a:pos x="158" y="206"/>
              </a:cxn>
              <a:cxn ang="0">
                <a:pos x="174" y="204"/>
              </a:cxn>
              <a:cxn ang="0">
                <a:pos x="178" y="184"/>
              </a:cxn>
              <a:cxn ang="0">
                <a:pos x="174" y="168"/>
              </a:cxn>
              <a:cxn ang="0">
                <a:pos x="220" y="156"/>
              </a:cxn>
              <a:cxn ang="0">
                <a:pos x="212" y="184"/>
              </a:cxn>
              <a:cxn ang="0">
                <a:pos x="224" y="192"/>
              </a:cxn>
              <a:cxn ang="0">
                <a:pos x="236" y="188"/>
              </a:cxn>
              <a:cxn ang="0">
                <a:pos x="230" y="216"/>
              </a:cxn>
              <a:cxn ang="0">
                <a:pos x="238" y="216"/>
              </a:cxn>
              <a:cxn ang="0">
                <a:pos x="240" y="182"/>
              </a:cxn>
              <a:cxn ang="0">
                <a:pos x="256" y="176"/>
              </a:cxn>
              <a:cxn ang="0">
                <a:pos x="274" y="152"/>
              </a:cxn>
              <a:cxn ang="0">
                <a:pos x="288" y="152"/>
              </a:cxn>
              <a:cxn ang="0">
                <a:pos x="298" y="170"/>
              </a:cxn>
              <a:cxn ang="0">
                <a:pos x="328" y="164"/>
              </a:cxn>
              <a:cxn ang="0">
                <a:pos x="330" y="182"/>
              </a:cxn>
              <a:cxn ang="0">
                <a:pos x="338" y="184"/>
              </a:cxn>
              <a:cxn ang="0">
                <a:pos x="362" y="152"/>
              </a:cxn>
              <a:cxn ang="0">
                <a:pos x="366" y="158"/>
              </a:cxn>
              <a:cxn ang="0">
                <a:pos x="374" y="152"/>
              </a:cxn>
              <a:cxn ang="0">
                <a:pos x="366" y="136"/>
              </a:cxn>
              <a:cxn ang="0">
                <a:pos x="368" y="126"/>
              </a:cxn>
              <a:cxn ang="0">
                <a:pos x="368" y="114"/>
              </a:cxn>
              <a:cxn ang="0">
                <a:pos x="326" y="118"/>
              </a:cxn>
              <a:cxn ang="0">
                <a:pos x="322" y="102"/>
              </a:cxn>
              <a:cxn ang="0">
                <a:pos x="306" y="98"/>
              </a:cxn>
              <a:cxn ang="0">
                <a:pos x="298" y="78"/>
              </a:cxn>
              <a:cxn ang="0">
                <a:pos x="308" y="66"/>
              </a:cxn>
              <a:cxn ang="0">
                <a:pos x="306" y="46"/>
              </a:cxn>
              <a:cxn ang="0">
                <a:pos x="246" y="10"/>
              </a:cxn>
              <a:cxn ang="0">
                <a:pos x="236" y="0"/>
              </a:cxn>
              <a:cxn ang="0">
                <a:pos x="218" y="20"/>
              </a:cxn>
              <a:cxn ang="0">
                <a:pos x="154" y="24"/>
              </a:cxn>
              <a:cxn ang="0">
                <a:pos x="94" y="26"/>
              </a:cxn>
              <a:cxn ang="0">
                <a:pos x="96" y="38"/>
              </a:cxn>
              <a:cxn ang="0">
                <a:pos x="86" y="60"/>
              </a:cxn>
              <a:cxn ang="0">
                <a:pos x="60" y="70"/>
              </a:cxn>
              <a:cxn ang="0">
                <a:pos x="52" y="84"/>
              </a:cxn>
              <a:cxn ang="0">
                <a:pos x="30" y="100"/>
              </a:cxn>
              <a:cxn ang="0">
                <a:pos x="14" y="110"/>
              </a:cxn>
              <a:cxn ang="0">
                <a:pos x="12" y="124"/>
              </a:cxn>
              <a:cxn ang="0">
                <a:pos x="14" y="138"/>
              </a:cxn>
              <a:cxn ang="0">
                <a:pos x="2" y="152"/>
              </a:cxn>
              <a:cxn ang="0">
                <a:pos x="0" y="156"/>
              </a:cxn>
              <a:cxn ang="0">
                <a:pos x="0" y="156"/>
              </a:cxn>
            </a:cxnLst>
            <a:rect l="0" t="0" r="r" b="b"/>
            <a:pathLst>
              <a:path w="374" h="216">
                <a:moveTo>
                  <a:pt x="0" y="156"/>
                </a:moveTo>
                <a:lnTo>
                  <a:pt x="0" y="156"/>
                </a:lnTo>
                <a:lnTo>
                  <a:pt x="10" y="162"/>
                </a:lnTo>
                <a:lnTo>
                  <a:pt x="10" y="162"/>
                </a:lnTo>
                <a:lnTo>
                  <a:pt x="14" y="152"/>
                </a:lnTo>
                <a:lnTo>
                  <a:pt x="24" y="140"/>
                </a:lnTo>
                <a:lnTo>
                  <a:pt x="26" y="140"/>
                </a:lnTo>
                <a:lnTo>
                  <a:pt x="26" y="140"/>
                </a:lnTo>
                <a:lnTo>
                  <a:pt x="44" y="140"/>
                </a:lnTo>
                <a:lnTo>
                  <a:pt x="64" y="142"/>
                </a:lnTo>
                <a:lnTo>
                  <a:pt x="64" y="142"/>
                </a:lnTo>
                <a:lnTo>
                  <a:pt x="66" y="172"/>
                </a:lnTo>
                <a:lnTo>
                  <a:pt x="66" y="172"/>
                </a:lnTo>
                <a:lnTo>
                  <a:pt x="68" y="186"/>
                </a:lnTo>
                <a:lnTo>
                  <a:pt x="68" y="186"/>
                </a:lnTo>
                <a:lnTo>
                  <a:pt x="86" y="200"/>
                </a:lnTo>
                <a:lnTo>
                  <a:pt x="86" y="202"/>
                </a:lnTo>
                <a:lnTo>
                  <a:pt x="86" y="202"/>
                </a:lnTo>
                <a:lnTo>
                  <a:pt x="84" y="206"/>
                </a:lnTo>
                <a:lnTo>
                  <a:pt x="84" y="206"/>
                </a:lnTo>
                <a:lnTo>
                  <a:pt x="96" y="214"/>
                </a:lnTo>
                <a:lnTo>
                  <a:pt x="96" y="214"/>
                </a:lnTo>
                <a:lnTo>
                  <a:pt x="112" y="204"/>
                </a:lnTo>
                <a:lnTo>
                  <a:pt x="128" y="200"/>
                </a:lnTo>
                <a:lnTo>
                  <a:pt x="128" y="200"/>
                </a:lnTo>
                <a:lnTo>
                  <a:pt x="134" y="208"/>
                </a:lnTo>
                <a:lnTo>
                  <a:pt x="134" y="208"/>
                </a:lnTo>
                <a:lnTo>
                  <a:pt x="158" y="206"/>
                </a:lnTo>
                <a:lnTo>
                  <a:pt x="158" y="206"/>
                </a:lnTo>
                <a:lnTo>
                  <a:pt x="174" y="204"/>
                </a:lnTo>
                <a:lnTo>
                  <a:pt x="174" y="204"/>
                </a:lnTo>
                <a:lnTo>
                  <a:pt x="178" y="184"/>
                </a:lnTo>
                <a:lnTo>
                  <a:pt x="178" y="184"/>
                </a:lnTo>
                <a:lnTo>
                  <a:pt x="174" y="168"/>
                </a:lnTo>
                <a:lnTo>
                  <a:pt x="198" y="152"/>
                </a:lnTo>
                <a:lnTo>
                  <a:pt x="220" y="156"/>
                </a:lnTo>
                <a:lnTo>
                  <a:pt x="220" y="156"/>
                </a:lnTo>
                <a:lnTo>
                  <a:pt x="212" y="184"/>
                </a:lnTo>
                <a:lnTo>
                  <a:pt x="212" y="184"/>
                </a:lnTo>
                <a:lnTo>
                  <a:pt x="224" y="192"/>
                </a:lnTo>
                <a:lnTo>
                  <a:pt x="224" y="192"/>
                </a:lnTo>
                <a:lnTo>
                  <a:pt x="236" y="188"/>
                </a:lnTo>
                <a:lnTo>
                  <a:pt x="236" y="188"/>
                </a:lnTo>
                <a:lnTo>
                  <a:pt x="230" y="216"/>
                </a:lnTo>
                <a:lnTo>
                  <a:pt x="230" y="216"/>
                </a:lnTo>
                <a:lnTo>
                  <a:pt x="238" y="216"/>
                </a:lnTo>
                <a:lnTo>
                  <a:pt x="238" y="216"/>
                </a:lnTo>
                <a:lnTo>
                  <a:pt x="240" y="182"/>
                </a:lnTo>
                <a:lnTo>
                  <a:pt x="240" y="182"/>
                </a:lnTo>
                <a:lnTo>
                  <a:pt x="256" y="176"/>
                </a:lnTo>
                <a:lnTo>
                  <a:pt x="256" y="176"/>
                </a:lnTo>
                <a:lnTo>
                  <a:pt x="274" y="152"/>
                </a:lnTo>
                <a:lnTo>
                  <a:pt x="288" y="152"/>
                </a:lnTo>
                <a:lnTo>
                  <a:pt x="288" y="152"/>
                </a:lnTo>
                <a:lnTo>
                  <a:pt x="298" y="170"/>
                </a:lnTo>
                <a:lnTo>
                  <a:pt x="298" y="170"/>
                </a:lnTo>
                <a:lnTo>
                  <a:pt x="328" y="164"/>
                </a:lnTo>
                <a:lnTo>
                  <a:pt x="328" y="164"/>
                </a:lnTo>
                <a:lnTo>
                  <a:pt x="330" y="182"/>
                </a:lnTo>
                <a:lnTo>
                  <a:pt x="330" y="182"/>
                </a:lnTo>
                <a:lnTo>
                  <a:pt x="338" y="184"/>
                </a:lnTo>
                <a:lnTo>
                  <a:pt x="338" y="184"/>
                </a:lnTo>
                <a:lnTo>
                  <a:pt x="344" y="152"/>
                </a:lnTo>
                <a:lnTo>
                  <a:pt x="362" y="152"/>
                </a:lnTo>
                <a:lnTo>
                  <a:pt x="362" y="152"/>
                </a:lnTo>
                <a:lnTo>
                  <a:pt x="366" y="158"/>
                </a:lnTo>
                <a:lnTo>
                  <a:pt x="366" y="158"/>
                </a:lnTo>
                <a:lnTo>
                  <a:pt x="374" y="152"/>
                </a:lnTo>
                <a:lnTo>
                  <a:pt x="374" y="152"/>
                </a:lnTo>
                <a:lnTo>
                  <a:pt x="366" y="136"/>
                </a:lnTo>
                <a:lnTo>
                  <a:pt x="368" y="126"/>
                </a:lnTo>
                <a:lnTo>
                  <a:pt x="368" y="126"/>
                </a:lnTo>
                <a:lnTo>
                  <a:pt x="368" y="114"/>
                </a:lnTo>
                <a:lnTo>
                  <a:pt x="368" y="114"/>
                </a:lnTo>
                <a:lnTo>
                  <a:pt x="350" y="124"/>
                </a:lnTo>
                <a:lnTo>
                  <a:pt x="326" y="118"/>
                </a:lnTo>
                <a:lnTo>
                  <a:pt x="326" y="118"/>
                </a:lnTo>
                <a:lnTo>
                  <a:pt x="322" y="102"/>
                </a:lnTo>
                <a:lnTo>
                  <a:pt x="322" y="102"/>
                </a:lnTo>
                <a:lnTo>
                  <a:pt x="306" y="98"/>
                </a:lnTo>
                <a:lnTo>
                  <a:pt x="298" y="78"/>
                </a:lnTo>
                <a:lnTo>
                  <a:pt x="298" y="78"/>
                </a:lnTo>
                <a:lnTo>
                  <a:pt x="308" y="66"/>
                </a:lnTo>
                <a:lnTo>
                  <a:pt x="308" y="66"/>
                </a:lnTo>
                <a:lnTo>
                  <a:pt x="306" y="46"/>
                </a:lnTo>
                <a:lnTo>
                  <a:pt x="306" y="46"/>
                </a:lnTo>
                <a:lnTo>
                  <a:pt x="278" y="26"/>
                </a:lnTo>
                <a:lnTo>
                  <a:pt x="246" y="10"/>
                </a:lnTo>
                <a:lnTo>
                  <a:pt x="246" y="10"/>
                </a:lnTo>
                <a:lnTo>
                  <a:pt x="236" y="0"/>
                </a:lnTo>
                <a:lnTo>
                  <a:pt x="236" y="0"/>
                </a:lnTo>
                <a:lnTo>
                  <a:pt x="218" y="20"/>
                </a:lnTo>
                <a:lnTo>
                  <a:pt x="190" y="26"/>
                </a:lnTo>
                <a:lnTo>
                  <a:pt x="154" y="24"/>
                </a:lnTo>
                <a:lnTo>
                  <a:pt x="154" y="24"/>
                </a:lnTo>
                <a:lnTo>
                  <a:pt x="94" y="26"/>
                </a:lnTo>
                <a:lnTo>
                  <a:pt x="94" y="26"/>
                </a:lnTo>
                <a:lnTo>
                  <a:pt x="96" y="38"/>
                </a:lnTo>
                <a:lnTo>
                  <a:pt x="86" y="60"/>
                </a:lnTo>
                <a:lnTo>
                  <a:pt x="86" y="60"/>
                </a:lnTo>
                <a:lnTo>
                  <a:pt x="60" y="70"/>
                </a:lnTo>
                <a:lnTo>
                  <a:pt x="60" y="70"/>
                </a:lnTo>
                <a:lnTo>
                  <a:pt x="54" y="82"/>
                </a:lnTo>
                <a:lnTo>
                  <a:pt x="52" y="84"/>
                </a:lnTo>
                <a:lnTo>
                  <a:pt x="52" y="84"/>
                </a:lnTo>
                <a:lnTo>
                  <a:pt x="30" y="100"/>
                </a:lnTo>
                <a:lnTo>
                  <a:pt x="30" y="100"/>
                </a:lnTo>
                <a:lnTo>
                  <a:pt x="14" y="110"/>
                </a:lnTo>
                <a:lnTo>
                  <a:pt x="14" y="110"/>
                </a:lnTo>
                <a:lnTo>
                  <a:pt x="12" y="124"/>
                </a:lnTo>
                <a:lnTo>
                  <a:pt x="12" y="124"/>
                </a:lnTo>
                <a:lnTo>
                  <a:pt x="14" y="138"/>
                </a:lnTo>
                <a:lnTo>
                  <a:pt x="14" y="138"/>
                </a:lnTo>
                <a:lnTo>
                  <a:pt x="2" y="152"/>
                </a:lnTo>
                <a:lnTo>
                  <a:pt x="2" y="152"/>
                </a:lnTo>
                <a:lnTo>
                  <a:pt x="0" y="156"/>
                </a:lnTo>
                <a:lnTo>
                  <a:pt x="0" y="156"/>
                </a:lnTo>
                <a:lnTo>
                  <a:pt x="0" y="156"/>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48" name="Freeform 81"/>
          <p:cNvSpPr>
            <a:spLocks/>
          </p:cNvSpPr>
          <p:nvPr/>
        </p:nvSpPr>
        <p:spPr bwMode="auto">
          <a:xfrm>
            <a:off x="4108450" y="5358889"/>
            <a:ext cx="131763" cy="253455"/>
          </a:xfrm>
          <a:custGeom>
            <a:avLst/>
            <a:gdLst/>
            <a:ahLst/>
            <a:cxnLst>
              <a:cxn ang="0">
                <a:pos x="82" y="20"/>
              </a:cxn>
              <a:cxn ang="0">
                <a:pos x="80" y="2"/>
              </a:cxn>
              <a:cxn ang="0">
                <a:pos x="70" y="0"/>
              </a:cxn>
              <a:cxn ang="0">
                <a:pos x="66" y="16"/>
              </a:cxn>
              <a:cxn ang="0">
                <a:pos x="64" y="34"/>
              </a:cxn>
              <a:cxn ang="0">
                <a:pos x="52" y="28"/>
              </a:cxn>
              <a:cxn ang="0">
                <a:pos x="34" y="44"/>
              </a:cxn>
              <a:cxn ang="0">
                <a:pos x="12" y="52"/>
              </a:cxn>
              <a:cxn ang="0">
                <a:pos x="0" y="82"/>
              </a:cxn>
              <a:cxn ang="0">
                <a:pos x="0" y="122"/>
              </a:cxn>
              <a:cxn ang="0">
                <a:pos x="8" y="130"/>
              </a:cxn>
              <a:cxn ang="0">
                <a:pos x="12" y="146"/>
              </a:cxn>
              <a:cxn ang="0">
                <a:pos x="20" y="152"/>
              </a:cxn>
              <a:cxn ang="0">
                <a:pos x="12" y="172"/>
              </a:cxn>
              <a:cxn ang="0">
                <a:pos x="22" y="186"/>
              </a:cxn>
              <a:cxn ang="0">
                <a:pos x="42" y="196"/>
              </a:cxn>
              <a:cxn ang="0">
                <a:pos x="56" y="182"/>
              </a:cxn>
              <a:cxn ang="0">
                <a:pos x="58" y="166"/>
              </a:cxn>
              <a:cxn ang="0">
                <a:pos x="80" y="132"/>
              </a:cxn>
              <a:cxn ang="0">
                <a:pos x="78" y="106"/>
              </a:cxn>
              <a:cxn ang="0">
                <a:pos x="86" y="74"/>
              </a:cxn>
              <a:cxn ang="0">
                <a:pos x="82" y="20"/>
              </a:cxn>
              <a:cxn ang="0">
                <a:pos x="82" y="20"/>
              </a:cxn>
            </a:cxnLst>
            <a:rect l="0" t="0" r="r" b="b"/>
            <a:pathLst>
              <a:path w="86" h="196">
                <a:moveTo>
                  <a:pt x="82" y="20"/>
                </a:moveTo>
                <a:lnTo>
                  <a:pt x="80" y="2"/>
                </a:lnTo>
                <a:lnTo>
                  <a:pt x="70" y="0"/>
                </a:lnTo>
                <a:lnTo>
                  <a:pt x="66" y="16"/>
                </a:lnTo>
                <a:lnTo>
                  <a:pt x="64" y="34"/>
                </a:lnTo>
                <a:lnTo>
                  <a:pt x="52" y="28"/>
                </a:lnTo>
                <a:lnTo>
                  <a:pt x="34" y="44"/>
                </a:lnTo>
                <a:lnTo>
                  <a:pt x="12" y="52"/>
                </a:lnTo>
                <a:lnTo>
                  <a:pt x="0" y="82"/>
                </a:lnTo>
                <a:lnTo>
                  <a:pt x="0" y="122"/>
                </a:lnTo>
                <a:lnTo>
                  <a:pt x="8" y="130"/>
                </a:lnTo>
                <a:lnTo>
                  <a:pt x="12" y="146"/>
                </a:lnTo>
                <a:lnTo>
                  <a:pt x="20" y="152"/>
                </a:lnTo>
                <a:lnTo>
                  <a:pt x="12" y="172"/>
                </a:lnTo>
                <a:lnTo>
                  <a:pt x="22" y="186"/>
                </a:lnTo>
                <a:lnTo>
                  <a:pt x="42" y="196"/>
                </a:lnTo>
                <a:lnTo>
                  <a:pt x="56" y="182"/>
                </a:lnTo>
                <a:lnTo>
                  <a:pt x="58" y="166"/>
                </a:lnTo>
                <a:lnTo>
                  <a:pt x="80" y="132"/>
                </a:lnTo>
                <a:lnTo>
                  <a:pt x="78" y="106"/>
                </a:lnTo>
                <a:lnTo>
                  <a:pt x="86" y="74"/>
                </a:lnTo>
                <a:lnTo>
                  <a:pt x="82" y="20"/>
                </a:lnTo>
                <a:lnTo>
                  <a:pt x="82" y="2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grpSp>
        <p:nvGrpSpPr>
          <p:cNvPr id="149" name="Group 82"/>
          <p:cNvGrpSpPr>
            <a:grpSpLocks/>
          </p:cNvGrpSpPr>
          <p:nvPr/>
        </p:nvGrpSpPr>
        <p:grpSpPr bwMode="auto">
          <a:xfrm>
            <a:off x="3946525" y="4787070"/>
            <a:ext cx="1457325" cy="1590275"/>
            <a:chOff x="2072" y="2899"/>
            <a:chExt cx="1036" cy="1232"/>
          </a:xfrm>
        </p:grpSpPr>
        <p:sp>
          <p:nvSpPr>
            <p:cNvPr id="178" name="Freeform 83"/>
            <p:cNvSpPr>
              <a:spLocks/>
            </p:cNvSpPr>
            <p:nvPr/>
          </p:nvSpPr>
          <p:spPr bwMode="auto">
            <a:xfrm>
              <a:off x="2072" y="2899"/>
              <a:ext cx="1036" cy="1096"/>
            </a:xfrm>
            <a:custGeom>
              <a:avLst/>
              <a:gdLst/>
              <a:ahLst/>
              <a:cxnLst>
                <a:cxn ang="0">
                  <a:pos x="888" y="830"/>
                </a:cxn>
                <a:cxn ang="0">
                  <a:pos x="948" y="850"/>
                </a:cxn>
                <a:cxn ang="0">
                  <a:pos x="870" y="760"/>
                </a:cxn>
                <a:cxn ang="0">
                  <a:pos x="734" y="672"/>
                </a:cxn>
                <a:cxn ang="0">
                  <a:pos x="706" y="628"/>
                </a:cxn>
                <a:cxn ang="0">
                  <a:pos x="562" y="474"/>
                </a:cxn>
                <a:cxn ang="0">
                  <a:pos x="444" y="278"/>
                </a:cxn>
                <a:cxn ang="0">
                  <a:pos x="442" y="210"/>
                </a:cxn>
                <a:cxn ang="0">
                  <a:pos x="502" y="188"/>
                </a:cxn>
                <a:cxn ang="0">
                  <a:pos x="578" y="182"/>
                </a:cxn>
                <a:cxn ang="0">
                  <a:pos x="582" y="174"/>
                </a:cxn>
                <a:cxn ang="0">
                  <a:pos x="566" y="134"/>
                </a:cxn>
                <a:cxn ang="0">
                  <a:pos x="578" y="82"/>
                </a:cxn>
                <a:cxn ang="0">
                  <a:pos x="560" y="66"/>
                </a:cxn>
                <a:cxn ang="0">
                  <a:pos x="532" y="56"/>
                </a:cxn>
                <a:cxn ang="0">
                  <a:pos x="502" y="56"/>
                </a:cxn>
                <a:cxn ang="0">
                  <a:pos x="456" y="0"/>
                </a:cxn>
                <a:cxn ang="0">
                  <a:pos x="416" y="16"/>
                </a:cxn>
                <a:cxn ang="0">
                  <a:pos x="364" y="22"/>
                </a:cxn>
                <a:cxn ang="0">
                  <a:pos x="328" y="24"/>
                </a:cxn>
                <a:cxn ang="0">
                  <a:pos x="320" y="56"/>
                </a:cxn>
                <a:cxn ang="0">
                  <a:pos x="298" y="80"/>
                </a:cxn>
                <a:cxn ang="0">
                  <a:pos x="278" y="60"/>
                </a:cxn>
                <a:cxn ang="0">
                  <a:pos x="240" y="48"/>
                </a:cxn>
                <a:cxn ang="0">
                  <a:pos x="216" y="68"/>
                </a:cxn>
                <a:cxn ang="0">
                  <a:pos x="178" y="112"/>
                </a:cxn>
                <a:cxn ang="0">
                  <a:pos x="180" y="88"/>
                </a:cxn>
                <a:cxn ang="0">
                  <a:pos x="168" y="48"/>
                </a:cxn>
                <a:cxn ang="0">
                  <a:pos x="138" y="58"/>
                </a:cxn>
                <a:cxn ang="0">
                  <a:pos x="116" y="100"/>
                </a:cxn>
                <a:cxn ang="0">
                  <a:pos x="82" y="96"/>
                </a:cxn>
                <a:cxn ang="0">
                  <a:pos x="38" y="102"/>
                </a:cxn>
                <a:cxn ang="0">
                  <a:pos x="20" y="128"/>
                </a:cxn>
                <a:cxn ang="0">
                  <a:pos x="38" y="166"/>
                </a:cxn>
                <a:cxn ang="0">
                  <a:pos x="0" y="220"/>
                </a:cxn>
                <a:cxn ang="0">
                  <a:pos x="22" y="248"/>
                </a:cxn>
                <a:cxn ang="0">
                  <a:pos x="14" y="280"/>
                </a:cxn>
                <a:cxn ang="0">
                  <a:pos x="70" y="314"/>
                </a:cxn>
                <a:cxn ang="0">
                  <a:pos x="50" y="342"/>
                </a:cxn>
                <a:cxn ang="0">
                  <a:pos x="90" y="344"/>
                </a:cxn>
                <a:cxn ang="0">
                  <a:pos x="178" y="310"/>
                </a:cxn>
                <a:cxn ang="0">
                  <a:pos x="262" y="358"/>
                </a:cxn>
                <a:cxn ang="0">
                  <a:pos x="284" y="456"/>
                </a:cxn>
                <a:cxn ang="0">
                  <a:pos x="308" y="512"/>
                </a:cxn>
                <a:cxn ang="0">
                  <a:pos x="366" y="564"/>
                </a:cxn>
                <a:cxn ang="0">
                  <a:pos x="432" y="650"/>
                </a:cxn>
                <a:cxn ang="0">
                  <a:pos x="512" y="700"/>
                </a:cxn>
                <a:cxn ang="0">
                  <a:pos x="598" y="764"/>
                </a:cxn>
                <a:cxn ang="0">
                  <a:pos x="640" y="810"/>
                </a:cxn>
                <a:cxn ang="0">
                  <a:pos x="696" y="844"/>
                </a:cxn>
                <a:cxn ang="0">
                  <a:pos x="738" y="948"/>
                </a:cxn>
                <a:cxn ang="0">
                  <a:pos x="714" y="1010"/>
                </a:cxn>
                <a:cxn ang="0">
                  <a:pos x="684" y="1082"/>
                </a:cxn>
                <a:cxn ang="0">
                  <a:pos x="764" y="1046"/>
                </a:cxn>
                <a:cxn ang="0">
                  <a:pos x="830" y="978"/>
                </a:cxn>
                <a:cxn ang="0">
                  <a:pos x="814" y="902"/>
                </a:cxn>
                <a:cxn ang="0">
                  <a:pos x="800" y="838"/>
                </a:cxn>
              </a:cxnLst>
              <a:rect l="0" t="0" r="r" b="b"/>
              <a:pathLst>
                <a:path w="956" h="1096">
                  <a:moveTo>
                    <a:pt x="800" y="838"/>
                  </a:moveTo>
                  <a:lnTo>
                    <a:pt x="836" y="796"/>
                  </a:lnTo>
                  <a:lnTo>
                    <a:pt x="868" y="824"/>
                  </a:lnTo>
                  <a:lnTo>
                    <a:pt x="888" y="830"/>
                  </a:lnTo>
                  <a:lnTo>
                    <a:pt x="912" y="846"/>
                  </a:lnTo>
                  <a:lnTo>
                    <a:pt x="924" y="868"/>
                  </a:lnTo>
                  <a:lnTo>
                    <a:pt x="944" y="874"/>
                  </a:lnTo>
                  <a:lnTo>
                    <a:pt x="948" y="850"/>
                  </a:lnTo>
                  <a:lnTo>
                    <a:pt x="956" y="834"/>
                  </a:lnTo>
                  <a:lnTo>
                    <a:pt x="946" y="804"/>
                  </a:lnTo>
                  <a:lnTo>
                    <a:pt x="904" y="770"/>
                  </a:lnTo>
                  <a:lnTo>
                    <a:pt x="870" y="760"/>
                  </a:lnTo>
                  <a:lnTo>
                    <a:pt x="836" y="732"/>
                  </a:lnTo>
                  <a:lnTo>
                    <a:pt x="806" y="714"/>
                  </a:lnTo>
                  <a:lnTo>
                    <a:pt x="760" y="702"/>
                  </a:lnTo>
                  <a:lnTo>
                    <a:pt x="734" y="672"/>
                  </a:lnTo>
                  <a:lnTo>
                    <a:pt x="740" y="662"/>
                  </a:lnTo>
                  <a:lnTo>
                    <a:pt x="754" y="662"/>
                  </a:lnTo>
                  <a:lnTo>
                    <a:pt x="752" y="632"/>
                  </a:lnTo>
                  <a:lnTo>
                    <a:pt x="706" y="628"/>
                  </a:lnTo>
                  <a:lnTo>
                    <a:pt x="660" y="624"/>
                  </a:lnTo>
                  <a:lnTo>
                    <a:pt x="616" y="590"/>
                  </a:lnTo>
                  <a:lnTo>
                    <a:pt x="568" y="536"/>
                  </a:lnTo>
                  <a:lnTo>
                    <a:pt x="562" y="474"/>
                  </a:lnTo>
                  <a:lnTo>
                    <a:pt x="538" y="428"/>
                  </a:lnTo>
                  <a:lnTo>
                    <a:pt x="502" y="394"/>
                  </a:lnTo>
                  <a:lnTo>
                    <a:pt x="444" y="342"/>
                  </a:lnTo>
                  <a:lnTo>
                    <a:pt x="444" y="278"/>
                  </a:lnTo>
                  <a:lnTo>
                    <a:pt x="462" y="278"/>
                  </a:lnTo>
                  <a:lnTo>
                    <a:pt x="470" y="256"/>
                  </a:lnTo>
                  <a:lnTo>
                    <a:pt x="460" y="232"/>
                  </a:lnTo>
                  <a:lnTo>
                    <a:pt x="442" y="210"/>
                  </a:lnTo>
                  <a:lnTo>
                    <a:pt x="454" y="196"/>
                  </a:lnTo>
                  <a:lnTo>
                    <a:pt x="468" y="196"/>
                  </a:lnTo>
                  <a:lnTo>
                    <a:pt x="482" y="208"/>
                  </a:lnTo>
                  <a:lnTo>
                    <a:pt x="502" y="188"/>
                  </a:lnTo>
                  <a:lnTo>
                    <a:pt x="522" y="184"/>
                  </a:lnTo>
                  <a:lnTo>
                    <a:pt x="530" y="168"/>
                  </a:lnTo>
                  <a:lnTo>
                    <a:pt x="570" y="172"/>
                  </a:lnTo>
                  <a:lnTo>
                    <a:pt x="578" y="182"/>
                  </a:lnTo>
                  <a:lnTo>
                    <a:pt x="576" y="176"/>
                  </a:lnTo>
                  <a:lnTo>
                    <a:pt x="576" y="176"/>
                  </a:lnTo>
                  <a:lnTo>
                    <a:pt x="582" y="174"/>
                  </a:lnTo>
                  <a:lnTo>
                    <a:pt x="582" y="174"/>
                  </a:lnTo>
                  <a:lnTo>
                    <a:pt x="578" y="166"/>
                  </a:lnTo>
                  <a:lnTo>
                    <a:pt x="560" y="142"/>
                  </a:lnTo>
                  <a:lnTo>
                    <a:pt x="560" y="142"/>
                  </a:lnTo>
                  <a:lnTo>
                    <a:pt x="566" y="134"/>
                  </a:lnTo>
                  <a:lnTo>
                    <a:pt x="566" y="118"/>
                  </a:lnTo>
                  <a:lnTo>
                    <a:pt x="566" y="118"/>
                  </a:lnTo>
                  <a:lnTo>
                    <a:pt x="552" y="102"/>
                  </a:lnTo>
                  <a:lnTo>
                    <a:pt x="578" y="82"/>
                  </a:lnTo>
                  <a:lnTo>
                    <a:pt x="578" y="82"/>
                  </a:lnTo>
                  <a:lnTo>
                    <a:pt x="568" y="70"/>
                  </a:lnTo>
                  <a:lnTo>
                    <a:pt x="568" y="70"/>
                  </a:lnTo>
                  <a:lnTo>
                    <a:pt x="560" y="66"/>
                  </a:lnTo>
                  <a:lnTo>
                    <a:pt x="560" y="66"/>
                  </a:lnTo>
                  <a:lnTo>
                    <a:pt x="538" y="66"/>
                  </a:lnTo>
                  <a:lnTo>
                    <a:pt x="538" y="66"/>
                  </a:lnTo>
                  <a:lnTo>
                    <a:pt x="532" y="56"/>
                  </a:lnTo>
                  <a:lnTo>
                    <a:pt x="532" y="56"/>
                  </a:lnTo>
                  <a:lnTo>
                    <a:pt x="520" y="52"/>
                  </a:lnTo>
                  <a:lnTo>
                    <a:pt x="520" y="52"/>
                  </a:lnTo>
                  <a:lnTo>
                    <a:pt x="502" y="56"/>
                  </a:lnTo>
                  <a:lnTo>
                    <a:pt x="480" y="54"/>
                  </a:lnTo>
                  <a:lnTo>
                    <a:pt x="458" y="24"/>
                  </a:lnTo>
                  <a:lnTo>
                    <a:pt x="458" y="24"/>
                  </a:lnTo>
                  <a:lnTo>
                    <a:pt x="456" y="0"/>
                  </a:lnTo>
                  <a:lnTo>
                    <a:pt x="456" y="0"/>
                  </a:lnTo>
                  <a:lnTo>
                    <a:pt x="436" y="4"/>
                  </a:lnTo>
                  <a:lnTo>
                    <a:pt x="436" y="4"/>
                  </a:lnTo>
                  <a:lnTo>
                    <a:pt x="416" y="16"/>
                  </a:lnTo>
                  <a:lnTo>
                    <a:pt x="416" y="16"/>
                  </a:lnTo>
                  <a:lnTo>
                    <a:pt x="380" y="14"/>
                  </a:lnTo>
                  <a:lnTo>
                    <a:pt x="380" y="14"/>
                  </a:lnTo>
                  <a:lnTo>
                    <a:pt x="364" y="22"/>
                  </a:lnTo>
                  <a:lnTo>
                    <a:pt x="364" y="22"/>
                  </a:lnTo>
                  <a:lnTo>
                    <a:pt x="330" y="18"/>
                  </a:lnTo>
                  <a:lnTo>
                    <a:pt x="330" y="18"/>
                  </a:lnTo>
                  <a:lnTo>
                    <a:pt x="328" y="24"/>
                  </a:lnTo>
                  <a:lnTo>
                    <a:pt x="328" y="24"/>
                  </a:lnTo>
                  <a:lnTo>
                    <a:pt x="338" y="42"/>
                  </a:lnTo>
                  <a:lnTo>
                    <a:pt x="320" y="56"/>
                  </a:lnTo>
                  <a:lnTo>
                    <a:pt x="320" y="56"/>
                  </a:lnTo>
                  <a:lnTo>
                    <a:pt x="314" y="46"/>
                  </a:lnTo>
                  <a:lnTo>
                    <a:pt x="306" y="46"/>
                  </a:lnTo>
                  <a:lnTo>
                    <a:pt x="306" y="46"/>
                  </a:lnTo>
                  <a:lnTo>
                    <a:pt x="298" y="80"/>
                  </a:lnTo>
                  <a:lnTo>
                    <a:pt x="280" y="76"/>
                  </a:lnTo>
                  <a:lnTo>
                    <a:pt x="280" y="76"/>
                  </a:lnTo>
                  <a:lnTo>
                    <a:pt x="278" y="60"/>
                  </a:lnTo>
                  <a:lnTo>
                    <a:pt x="278" y="60"/>
                  </a:lnTo>
                  <a:lnTo>
                    <a:pt x="250" y="66"/>
                  </a:lnTo>
                  <a:lnTo>
                    <a:pt x="250" y="66"/>
                  </a:lnTo>
                  <a:lnTo>
                    <a:pt x="240" y="48"/>
                  </a:lnTo>
                  <a:lnTo>
                    <a:pt x="240" y="48"/>
                  </a:lnTo>
                  <a:lnTo>
                    <a:pt x="232" y="48"/>
                  </a:lnTo>
                  <a:lnTo>
                    <a:pt x="232" y="48"/>
                  </a:lnTo>
                  <a:lnTo>
                    <a:pt x="216" y="68"/>
                  </a:lnTo>
                  <a:lnTo>
                    <a:pt x="216" y="68"/>
                  </a:lnTo>
                  <a:lnTo>
                    <a:pt x="202" y="74"/>
                  </a:lnTo>
                  <a:lnTo>
                    <a:pt x="202" y="74"/>
                  </a:lnTo>
                  <a:lnTo>
                    <a:pt x="198" y="110"/>
                  </a:lnTo>
                  <a:lnTo>
                    <a:pt x="178" y="112"/>
                  </a:lnTo>
                  <a:lnTo>
                    <a:pt x="178" y="112"/>
                  </a:lnTo>
                  <a:lnTo>
                    <a:pt x="182" y="86"/>
                  </a:lnTo>
                  <a:lnTo>
                    <a:pt x="182" y="86"/>
                  </a:lnTo>
                  <a:lnTo>
                    <a:pt x="180" y="88"/>
                  </a:lnTo>
                  <a:lnTo>
                    <a:pt x="162" y="74"/>
                  </a:lnTo>
                  <a:lnTo>
                    <a:pt x="162" y="74"/>
                  </a:lnTo>
                  <a:lnTo>
                    <a:pt x="168" y="48"/>
                  </a:lnTo>
                  <a:lnTo>
                    <a:pt x="168" y="48"/>
                  </a:lnTo>
                  <a:lnTo>
                    <a:pt x="154" y="48"/>
                  </a:lnTo>
                  <a:lnTo>
                    <a:pt x="154" y="48"/>
                  </a:lnTo>
                  <a:lnTo>
                    <a:pt x="138" y="58"/>
                  </a:lnTo>
                  <a:lnTo>
                    <a:pt x="138" y="58"/>
                  </a:lnTo>
                  <a:lnTo>
                    <a:pt x="140" y="72"/>
                  </a:lnTo>
                  <a:lnTo>
                    <a:pt x="134" y="98"/>
                  </a:lnTo>
                  <a:lnTo>
                    <a:pt x="134" y="98"/>
                  </a:lnTo>
                  <a:lnTo>
                    <a:pt x="116" y="100"/>
                  </a:lnTo>
                  <a:lnTo>
                    <a:pt x="88" y="102"/>
                  </a:lnTo>
                  <a:lnTo>
                    <a:pt x="88" y="102"/>
                  </a:lnTo>
                  <a:lnTo>
                    <a:pt x="82" y="96"/>
                  </a:lnTo>
                  <a:lnTo>
                    <a:pt x="82" y="96"/>
                  </a:lnTo>
                  <a:lnTo>
                    <a:pt x="70" y="98"/>
                  </a:lnTo>
                  <a:lnTo>
                    <a:pt x="70" y="98"/>
                  </a:lnTo>
                  <a:lnTo>
                    <a:pt x="50" y="110"/>
                  </a:lnTo>
                  <a:lnTo>
                    <a:pt x="38" y="102"/>
                  </a:lnTo>
                  <a:lnTo>
                    <a:pt x="38" y="102"/>
                  </a:lnTo>
                  <a:lnTo>
                    <a:pt x="34" y="120"/>
                  </a:lnTo>
                  <a:lnTo>
                    <a:pt x="34" y="120"/>
                  </a:lnTo>
                  <a:lnTo>
                    <a:pt x="20" y="128"/>
                  </a:lnTo>
                  <a:lnTo>
                    <a:pt x="20" y="128"/>
                  </a:lnTo>
                  <a:lnTo>
                    <a:pt x="20" y="146"/>
                  </a:lnTo>
                  <a:lnTo>
                    <a:pt x="20" y="146"/>
                  </a:lnTo>
                  <a:lnTo>
                    <a:pt x="38" y="166"/>
                  </a:lnTo>
                  <a:lnTo>
                    <a:pt x="32" y="188"/>
                  </a:lnTo>
                  <a:lnTo>
                    <a:pt x="32" y="188"/>
                  </a:lnTo>
                  <a:lnTo>
                    <a:pt x="0" y="208"/>
                  </a:lnTo>
                  <a:lnTo>
                    <a:pt x="0" y="220"/>
                  </a:lnTo>
                  <a:lnTo>
                    <a:pt x="0" y="220"/>
                  </a:lnTo>
                  <a:lnTo>
                    <a:pt x="16" y="226"/>
                  </a:lnTo>
                  <a:lnTo>
                    <a:pt x="22" y="248"/>
                  </a:lnTo>
                  <a:lnTo>
                    <a:pt x="22" y="248"/>
                  </a:lnTo>
                  <a:lnTo>
                    <a:pt x="12" y="260"/>
                  </a:lnTo>
                  <a:lnTo>
                    <a:pt x="12" y="260"/>
                  </a:lnTo>
                  <a:lnTo>
                    <a:pt x="14" y="280"/>
                  </a:lnTo>
                  <a:lnTo>
                    <a:pt x="14" y="280"/>
                  </a:lnTo>
                  <a:lnTo>
                    <a:pt x="30" y="292"/>
                  </a:lnTo>
                  <a:lnTo>
                    <a:pt x="30" y="292"/>
                  </a:lnTo>
                  <a:lnTo>
                    <a:pt x="68" y="292"/>
                  </a:lnTo>
                  <a:lnTo>
                    <a:pt x="70" y="314"/>
                  </a:lnTo>
                  <a:lnTo>
                    <a:pt x="70" y="314"/>
                  </a:lnTo>
                  <a:lnTo>
                    <a:pt x="52" y="336"/>
                  </a:lnTo>
                  <a:lnTo>
                    <a:pt x="52" y="336"/>
                  </a:lnTo>
                  <a:lnTo>
                    <a:pt x="50" y="342"/>
                  </a:lnTo>
                  <a:lnTo>
                    <a:pt x="50" y="342"/>
                  </a:lnTo>
                  <a:lnTo>
                    <a:pt x="54" y="342"/>
                  </a:lnTo>
                  <a:lnTo>
                    <a:pt x="52" y="346"/>
                  </a:lnTo>
                  <a:lnTo>
                    <a:pt x="90" y="344"/>
                  </a:lnTo>
                  <a:lnTo>
                    <a:pt x="120" y="310"/>
                  </a:lnTo>
                  <a:lnTo>
                    <a:pt x="140" y="306"/>
                  </a:lnTo>
                  <a:lnTo>
                    <a:pt x="158" y="292"/>
                  </a:lnTo>
                  <a:lnTo>
                    <a:pt x="178" y="310"/>
                  </a:lnTo>
                  <a:lnTo>
                    <a:pt x="208" y="326"/>
                  </a:lnTo>
                  <a:lnTo>
                    <a:pt x="224" y="342"/>
                  </a:lnTo>
                  <a:lnTo>
                    <a:pt x="244" y="342"/>
                  </a:lnTo>
                  <a:lnTo>
                    <a:pt x="262" y="358"/>
                  </a:lnTo>
                  <a:lnTo>
                    <a:pt x="264" y="380"/>
                  </a:lnTo>
                  <a:lnTo>
                    <a:pt x="260" y="402"/>
                  </a:lnTo>
                  <a:lnTo>
                    <a:pt x="268" y="432"/>
                  </a:lnTo>
                  <a:lnTo>
                    <a:pt x="284" y="456"/>
                  </a:lnTo>
                  <a:lnTo>
                    <a:pt x="280" y="480"/>
                  </a:lnTo>
                  <a:lnTo>
                    <a:pt x="286" y="492"/>
                  </a:lnTo>
                  <a:lnTo>
                    <a:pt x="306" y="494"/>
                  </a:lnTo>
                  <a:lnTo>
                    <a:pt x="308" y="512"/>
                  </a:lnTo>
                  <a:lnTo>
                    <a:pt x="326" y="522"/>
                  </a:lnTo>
                  <a:lnTo>
                    <a:pt x="326" y="550"/>
                  </a:lnTo>
                  <a:lnTo>
                    <a:pt x="358" y="550"/>
                  </a:lnTo>
                  <a:lnTo>
                    <a:pt x="366" y="564"/>
                  </a:lnTo>
                  <a:lnTo>
                    <a:pt x="368" y="584"/>
                  </a:lnTo>
                  <a:lnTo>
                    <a:pt x="394" y="606"/>
                  </a:lnTo>
                  <a:lnTo>
                    <a:pt x="412" y="628"/>
                  </a:lnTo>
                  <a:lnTo>
                    <a:pt x="432" y="650"/>
                  </a:lnTo>
                  <a:lnTo>
                    <a:pt x="442" y="672"/>
                  </a:lnTo>
                  <a:lnTo>
                    <a:pt x="458" y="668"/>
                  </a:lnTo>
                  <a:lnTo>
                    <a:pt x="488" y="706"/>
                  </a:lnTo>
                  <a:lnTo>
                    <a:pt x="512" y="700"/>
                  </a:lnTo>
                  <a:lnTo>
                    <a:pt x="530" y="706"/>
                  </a:lnTo>
                  <a:lnTo>
                    <a:pt x="548" y="708"/>
                  </a:lnTo>
                  <a:lnTo>
                    <a:pt x="556" y="726"/>
                  </a:lnTo>
                  <a:lnTo>
                    <a:pt x="598" y="764"/>
                  </a:lnTo>
                  <a:lnTo>
                    <a:pt x="600" y="780"/>
                  </a:lnTo>
                  <a:lnTo>
                    <a:pt x="616" y="778"/>
                  </a:lnTo>
                  <a:lnTo>
                    <a:pt x="638" y="796"/>
                  </a:lnTo>
                  <a:lnTo>
                    <a:pt x="640" y="810"/>
                  </a:lnTo>
                  <a:lnTo>
                    <a:pt x="634" y="816"/>
                  </a:lnTo>
                  <a:lnTo>
                    <a:pt x="638" y="830"/>
                  </a:lnTo>
                  <a:lnTo>
                    <a:pt x="672" y="846"/>
                  </a:lnTo>
                  <a:lnTo>
                    <a:pt x="696" y="844"/>
                  </a:lnTo>
                  <a:lnTo>
                    <a:pt x="712" y="876"/>
                  </a:lnTo>
                  <a:lnTo>
                    <a:pt x="718" y="906"/>
                  </a:lnTo>
                  <a:lnTo>
                    <a:pt x="726" y="928"/>
                  </a:lnTo>
                  <a:lnTo>
                    <a:pt x="738" y="948"/>
                  </a:lnTo>
                  <a:lnTo>
                    <a:pt x="740" y="972"/>
                  </a:lnTo>
                  <a:lnTo>
                    <a:pt x="746" y="992"/>
                  </a:lnTo>
                  <a:lnTo>
                    <a:pt x="734" y="1004"/>
                  </a:lnTo>
                  <a:lnTo>
                    <a:pt x="714" y="1010"/>
                  </a:lnTo>
                  <a:lnTo>
                    <a:pt x="712" y="1034"/>
                  </a:lnTo>
                  <a:lnTo>
                    <a:pt x="704" y="1050"/>
                  </a:lnTo>
                  <a:lnTo>
                    <a:pt x="690" y="1064"/>
                  </a:lnTo>
                  <a:lnTo>
                    <a:pt x="684" y="1082"/>
                  </a:lnTo>
                  <a:lnTo>
                    <a:pt x="692" y="1096"/>
                  </a:lnTo>
                  <a:lnTo>
                    <a:pt x="726" y="1096"/>
                  </a:lnTo>
                  <a:lnTo>
                    <a:pt x="752" y="1076"/>
                  </a:lnTo>
                  <a:lnTo>
                    <a:pt x="764" y="1046"/>
                  </a:lnTo>
                  <a:lnTo>
                    <a:pt x="778" y="1044"/>
                  </a:lnTo>
                  <a:lnTo>
                    <a:pt x="780" y="1002"/>
                  </a:lnTo>
                  <a:lnTo>
                    <a:pt x="804" y="976"/>
                  </a:lnTo>
                  <a:lnTo>
                    <a:pt x="830" y="978"/>
                  </a:lnTo>
                  <a:lnTo>
                    <a:pt x="842" y="952"/>
                  </a:lnTo>
                  <a:lnTo>
                    <a:pt x="832" y="928"/>
                  </a:lnTo>
                  <a:lnTo>
                    <a:pt x="838" y="918"/>
                  </a:lnTo>
                  <a:lnTo>
                    <a:pt x="814" y="902"/>
                  </a:lnTo>
                  <a:lnTo>
                    <a:pt x="782" y="894"/>
                  </a:lnTo>
                  <a:lnTo>
                    <a:pt x="798" y="862"/>
                  </a:lnTo>
                  <a:lnTo>
                    <a:pt x="800" y="838"/>
                  </a:lnTo>
                  <a:lnTo>
                    <a:pt x="800" y="83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79" name="Freeform 84"/>
            <p:cNvSpPr>
              <a:spLocks/>
            </p:cNvSpPr>
            <p:nvPr/>
          </p:nvSpPr>
          <p:spPr bwMode="auto">
            <a:xfrm>
              <a:off x="2484" y="3939"/>
              <a:ext cx="323" cy="192"/>
            </a:xfrm>
            <a:custGeom>
              <a:avLst/>
              <a:gdLst/>
              <a:ahLst/>
              <a:cxnLst>
                <a:cxn ang="0">
                  <a:pos x="298" y="8"/>
                </a:cxn>
                <a:cxn ang="0">
                  <a:pos x="286" y="6"/>
                </a:cxn>
                <a:cxn ang="0">
                  <a:pos x="276" y="6"/>
                </a:cxn>
                <a:cxn ang="0">
                  <a:pos x="262" y="22"/>
                </a:cxn>
                <a:cxn ang="0">
                  <a:pos x="246" y="16"/>
                </a:cxn>
                <a:cxn ang="0">
                  <a:pos x="198" y="30"/>
                </a:cxn>
                <a:cxn ang="0">
                  <a:pos x="156" y="30"/>
                </a:cxn>
                <a:cxn ang="0">
                  <a:pos x="116" y="24"/>
                </a:cxn>
                <a:cxn ang="0">
                  <a:pos x="88" y="6"/>
                </a:cxn>
                <a:cxn ang="0">
                  <a:pos x="46" y="10"/>
                </a:cxn>
                <a:cxn ang="0">
                  <a:pos x="38" y="0"/>
                </a:cxn>
                <a:cxn ang="0">
                  <a:pos x="22" y="18"/>
                </a:cxn>
                <a:cxn ang="0">
                  <a:pos x="0" y="42"/>
                </a:cxn>
                <a:cxn ang="0">
                  <a:pos x="22" y="74"/>
                </a:cxn>
                <a:cxn ang="0">
                  <a:pos x="72" y="98"/>
                </a:cxn>
                <a:cxn ang="0">
                  <a:pos x="132" y="144"/>
                </a:cxn>
                <a:cxn ang="0">
                  <a:pos x="166" y="148"/>
                </a:cxn>
                <a:cxn ang="0">
                  <a:pos x="176" y="174"/>
                </a:cxn>
                <a:cxn ang="0">
                  <a:pos x="220" y="182"/>
                </a:cxn>
                <a:cxn ang="0">
                  <a:pos x="240" y="192"/>
                </a:cxn>
                <a:cxn ang="0">
                  <a:pos x="258" y="184"/>
                </a:cxn>
                <a:cxn ang="0">
                  <a:pos x="258" y="166"/>
                </a:cxn>
                <a:cxn ang="0">
                  <a:pos x="270" y="148"/>
                </a:cxn>
                <a:cxn ang="0">
                  <a:pos x="264" y="122"/>
                </a:cxn>
                <a:cxn ang="0">
                  <a:pos x="256" y="108"/>
                </a:cxn>
                <a:cxn ang="0">
                  <a:pos x="290" y="32"/>
                </a:cxn>
                <a:cxn ang="0">
                  <a:pos x="298" y="8"/>
                </a:cxn>
                <a:cxn ang="0">
                  <a:pos x="298" y="8"/>
                </a:cxn>
              </a:cxnLst>
              <a:rect l="0" t="0" r="r" b="b"/>
              <a:pathLst>
                <a:path w="298" h="192">
                  <a:moveTo>
                    <a:pt x="298" y="8"/>
                  </a:moveTo>
                  <a:lnTo>
                    <a:pt x="286" y="6"/>
                  </a:lnTo>
                  <a:lnTo>
                    <a:pt x="276" y="6"/>
                  </a:lnTo>
                  <a:lnTo>
                    <a:pt x="262" y="22"/>
                  </a:lnTo>
                  <a:lnTo>
                    <a:pt x="246" y="16"/>
                  </a:lnTo>
                  <a:lnTo>
                    <a:pt x="198" y="30"/>
                  </a:lnTo>
                  <a:lnTo>
                    <a:pt x="156" y="30"/>
                  </a:lnTo>
                  <a:lnTo>
                    <a:pt x="116" y="24"/>
                  </a:lnTo>
                  <a:lnTo>
                    <a:pt x="88" y="6"/>
                  </a:lnTo>
                  <a:lnTo>
                    <a:pt x="46" y="10"/>
                  </a:lnTo>
                  <a:lnTo>
                    <a:pt x="38" y="0"/>
                  </a:lnTo>
                  <a:lnTo>
                    <a:pt x="22" y="18"/>
                  </a:lnTo>
                  <a:lnTo>
                    <a:pt x="0" y="42"/>
                  </a:lnTo>
                  <a:lnTo>
                    <a:pt x="22" y="74"/>
                  </a:lnTo>
                  <a:lnTo>
                    <a:pt x="72" y="98"/>
                  </a:lnTo>
                  <a:lnTo>
                    <a:pt x="132" y="144"/>
                  </a:lnTo>
                  <a:lnTo>
                    <a:pt x="166" y="148"/>
                  </a:lnTo>
                  <a:lnTo>
                    <a:pt x="176" y="174"/>
                  </a:lnTo>
                  <a:lnTo>
                    <a:pt x="220" y="182"/>
                  </a:lnTo>
                  <a:lnTo>
                    <a:pt x="240" y="192"/>
                  </a:lnTo>
                  <a:lnTo>
                    <a:pt x="258" y="184"/>
                  </a:lnTo>
                  <a:lnTo>
                    <a:pt x="258" y="166"/>
                  </a:lnTo>
                  <a:lnTo>
                    <a:pt x="270" y="148"/>
                  </a:lnTo>
                  <a:lnTo>
                    <a:pt x="264" y="122"/>
                  </a:lnTo>
                  <a:lnTo>
                    <a:pt x="256" y="108"/>
                  </a:lnTo>
                  <a:lnTo>
                    <a:pt x="290" y="32"/>
                  </a:lnTo>
                  <a:lnTo>
                    <a:pt x="298" y="8"/>
                  </a:lnTo>
                  <a:lnTo>
                    <a:pt x="298" y="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80" name="Freeform 85"/>
            <p:cNvSpPr>
              <a:spLocks/>
            </p:cNvSpPr>
            <p:nvPr/>
          </p:nvSpPr>
          <p:spPr bwMode="auto">
            <a:xfrm>
              <a:off x="2116" y="3561"/>
              <a:ext cx="167" cy="268"/>
            </a:xfrm>
            <a:custGeom>
              <a:avLst/>
              <a:gdLst/>
              <a:ahLst/>
              <a:cxnLst>
                <a:cxn ang="0">
                  <a:pos x="154" y="60"/>
                </a:cxn>
                <a:cxn ang="0">
                  <a:pos x="144" y="44"/>
                </a:cxn>
                <a:cxn ang="0">
                  <a:pos x="146" y="22"/>
                </a:cxn>
                <a:cxn ang="0">
                  <a:pos x="138" y="16"/>
                </a:cxn>
                <a:cxn ang="0">
                  <a:pos x="126" y="2"/>
                </a:cxn>
                <a:cxn ang="0">
                  <a:pos x="96" y="0"/>
                </a:cxn>
                <a:cxn ang="0">
                  <a:pos x="64" y="24"/>
                </a:cxn>
                <a:cxn ang="0">
                  <a:pos x="42" y="18"/>
                </a:cxn>
                <a:cxn ang="0">
                  <a:pos x="28" y="30"/>
                </a:cxn>
                <a:cxn ang="0">
                  <a:pos x="8" y="22"/>
                </a:cxn>
                <a:cxn ang="0">
                  <a:pos x="6" y="54"/>
                </a:cxn>
                <a:cxn ang="0">
                  <a:pos x="20" y="72"/>
                </a:cxn>
                <a:cxn ang="0">
                  <a:pos x="22" y="94"/>
                </a:cxn>
                <a:cxn ang="0">
                  <a:pos x="14" y="112"/>
                </a:cxn>
                <a:cxn ang="0">
                  <a:pos x="22" y="130"/>
                </a:cxn>
                <a:cxn ang="0">
                  <a:pos x="14" y="166"/>
                </a:cxn>
                <a:cxn ang="0">
                  <a:pos x="0" y="234"/>
                </a:cxn>
                <a:cxn ang="0">
                  <a:pos x="16" y="228"/>
                </a:cxn>
                <a:cxn ang="0">
                  <a:pos x="28" y="268"/>
                </a:cxn>
                <a:cxn ang="0">
                  <a:pos x="52" y="258"/>
                </a:cxn>
                <a:cxn ang="0">
                  <a:pos x="74" y="228"/>
                </a:cxn>
                <a:cxn ang="0">
                  <a:pos x="108" y="234"/>
                </a:cxn>
                <a:cxn ang="0">
                  <a:pos x="118" y="220"/>
                </a:cxn>
                <a:cxn ang="0">
                  <a:pos x="124" y="178"/>
                </a:cxn>
                <a:cxn ang="0">
                  <a:pos x="140" y="138"/>
                </a:cxn>
                <a:cxn ang="0">
                  <a:pos x="138" y="118"/>
                </a:cxn>
                <a:cxn ang="0">
                  <a:pos x="132" y="108"/>
                </a:cxn>
                <a:cxn ang="0">
                  <a:pos x="148" y="82"/>
                </a:cxn>
                <a:cxn ang="0">
                  <a:pos x="154" y="60"/>
                </a:cxn>
                <a:cxn ang="0">
                  <a:pos x="154" y="60"/>
                </a:cxn>
              </a:cxnLst>
              <a:rect l="0" t="0" r="r" b="b"/>
              <a:pathLst>
                <a:path w="154" h="268">
                  <a:moveTo>
                    <a:pt x="154" y="60"/>
                  </a:moveTo>
                  <a:lnTo>
                    <a:pt x="144" y="44"/>
                  </a:lnTo>
                  <a:lnTo>
                    <a:pt x="146" y="22"/>
                  </a:lnTo>
                  <a:lnTo>
                    <a:pt x="138" y="16"/>
                  </a:lnTo>
                  <a:lnTo>
                    <a:pt x="126" y="2"/>
                  </a:lnTo>
                  <a:lnTo>
                    <a:pt x="96" y="0"/>
                  </a:lnTo>
                  <a:lnTo>
                    <a:pt x="64" y="24"/>
                  </a:lnTo>
                  <a:lnTo>
                    <a:pt x="42" y="18"/>
                  </a:lnTo>
                  <a:lnTo>
                    <a:pt x="28" y="30"/>
                  </a:lnTo>
                  <a:lnTo>
                    <a:pt x="8" y="22"/>
                  </a:lnTo>
                  <a:lnTo>
                    <a:pt x="6" y="54"/>
                  </a:lnTo>
                  <a:lnTo>
                    <a:pt x="20" y="72"/>
                  </a:lnTo>
                  <a:lnTo>
                    <a:pt x="22" y="94"/>
                  </a:lnTo>
                  <a:lnTo>
                    <a:pt x="14" y="112"/>
                  </a:lnTo>
                  <a:lnTo>
                    <a:pt x="22" y="130"/>
                  </a:lnTo>
                  <a:lnTo>
                    <a:pt x="14" y="166"/>
                  </a:lnTo>
                  <a:lnTo>
                    <a:pt x="0" y="234"/>
                  </a:lnTo>
                  <a:lnTo>
                    <a:pt x="16" y="228"/>
                  </a:lnTo>
                  <a:lnTo>
                    <a:pt x="28" y="268"/>
                  </a:lnTo>
                  <a:lnTo>
                    <a:pt x="52" y="258"/>
                  </a:lnTo>
                  <a:lnTo>
                    <a:pt x="74" y="228"/>
                  </a:lnTo>
                  <a:lnTo>
                    <a:pt x="108" y="234"/>
                  </a:lnTo>
                  <a:lnTo>
                    <a:pt x="118" y="220"/>
                  </a:lnTo>
                  <a:lnTo>
                    <a:pt x="124" y="178"/>
                  </a:lnTo>
                  <a:lnTo>
                    <a:pt x="140" y="138"/>
                  </a:lnTo>
                  <a:lnTo>
                    <a:pt x="138" y="118"/>
                  </a:lnTo>
                  <a:lnTo>
                    <a:pt x="132" y="108"/>
                  </a:lnTo>
                  <a:lnTo>
                    <a:pt x="148" y="82"/>
                  </a:lnTo>
                  <a:lnTo>
                    <a:pt x="154" y="60"/>
                  </a:lnTo>
                  <a:lnTo>
                    <a:pt x="154" y="6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grpSp>
      <p:sp>
        <p:nvSpPr>
          <p:cNvPr id="150" name="Freeform 86"/>
          <p:cNvSpPr>
            <a:spLocks/>
          </p:cNvSpPr>
          <p:nvPr/>
        </p:nvSpPr>
        <p:spPr bwMode="auto">
          <a:xfrm>
            <a:off x="4343400" y="4739161"/>
            <a:ext cx="3175" cy="3091"/>
          </a:xfrm>
          <a:custGeom>
            <a:avLst/>
            <a:gdLst/>
            <a:ahLst/>
            <a:cxnLst>
              <a:cxn ang="0">
                <a:pos x="2" y="0"/>
              </a:cxn>
              <a:cxn ang="0">
                <a:pos x="0" y="2"/>
              </a:cxn>
              <a:cxn ang="0">
                <a:pos x="0" y="2"/>
              </a:cxn>
              <a:cxn ang="0">
                <a:pos x="2" y="2"/>
              </a:cxn>
              <a:cxn ang="0">
                <a:pos x="2" y="0"/>
              </a:cxn>
              <a:cxn ang="0">
                <a:pos x="2" y="0"/>
              </a:cxn>
            </a:cxnLst>
            <a:rect l="0" t="0" r="r" b="b"/>
            <a:pathLst>
              <a:path w="2" h="2">
                <a:moveTo>
                  <a:pt x="2" y="0"/>
                </a:moveTo>
                <a:lnTo>
                  <a:pt x="0" y="2"/>
                </a:lnTo>
                <a:lnTo>
                  <a:pt x="0" y="2"/>
                </a:lnTo>
                <a:lnTo>
                  <a:pt x="2" y="2"/>
                </a:lnTo>
                <a:lnTo>
                  <a:pt x="2" y="0"/>
                </a:lnTo>
                <a:lnTo>
                  <a:pt x="2" y="0"/>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51" name="Freeform 87"/>
          <p:cNvSpPr>
            <a:spLocks/>
          </p:cNvSpPr>
          <p:nvPr/>
        </p:nvSpPr>
        <p:spPr bwMode="auto">
          <a:xfrm>
            <a:off x="4975225" y="3668160"/>
            <a:ext cx="1060450" cy="851546"/>
          </a:xfrm>
          <a:custGeom>
            <a:avLst/>
            <a:gdLst/>
            <a:ahLst/>
            <a:cxnLst>
              <a:cxn ang="0">
                <a:pos x="32" y="410"/>
              </a:cxn>
              <a:cxn ang="0">
                <a:pos x="30" y="438"/>
              </a:cxn>
              <a:cxn ang="0">
                <a:pos x="38" y="424"/>
              </a:cxn>
              <a:cxn ang="0">
                <a:pos x="66" y="448"/>
              </a:cxn>
              <a:cxn ang="0">
                <a:pos x="94" y="454"/>
              </a:cxn>
              <a:cxn ang="0">
                <a:pos x="130" y="466"/>
              </a:cxn>
              <a:cxn ang="0">
                <a:pos x="132" y="494"/>
              </a:cxn>
              <a:cxn ang="0">
                <a:pos x="144" y="506"/>
              </a:cxn>
              <a:cxn ang="0">
                <a:pos x="168" y="534"/>
              </a:cxn>
              <a:cxn ang="0">
                <a:pos x="188" y="532"/>
              </a:cxn>
              <a:cxn ang="0">
                <a:pos x="192" y="508"/>
              </a:cxn>
              <a:cxn ang="0">
                <a:pos x="238" y="518"/>
              </a:cxn>
              <a:cxn ang="0">
                <a:pos x="238" y="546"/>
              </a:cxn>
              <a:cxn ang="0">
                <a:pos x="260" y="544"/>
              </a:cxn>
              <a:cxn ang="0">
                <a:pos x="302" y="572"/>
              </a:cxn>
              <a:cxn ang="0">
                <a:pos x="298" y="594"/>
              </a:cxn>
              <a:cxn ang="0">
                <a:pos x="318" y="620"/>
              </a:cxn>
              <a:cxn ang="0">
                <a:pos x="328" y="630"/>
              </a:cxn>
              <a:cxn ang="0">
                <a:pos x="366" y="614"/>
              </a:cxn>
              <a:cxn ang="0">
                <a:pos x="396" y="638"/>
              </a:cxn>
              <a:cxn ang="0">
                <a:pos x="426" y="656"/>
              </a:cxn>
              <a:cxn ang="0">
                <a:pos x="436" y="640"/>
              </a:cxn>
              <a:cxn ang="0">
                <a:pos x="518" y="624"/>
              </a:cxn>
              <a:cxn ang="0">
                <a:pos x="540" y="626"/>
              </a:cxn>
              <a:cxn ang="0">
                <a:pos x="594" y="660"/>
              </a:cxn>
              <a:cxn ang="0">
                <a:pos x="608" y="658"/>
              </a:cxn>
              <a:cxn ang="0">
                <a:pos x="616" y="646"/>
              </a:cxn>
              <a:cxn ang="0">
                <a:pos x="594" y="594"/>
              </a:cxn>
              <a:cxn ang="0">
                <a:pos x="692" y="498"/>
              </a:cxn>
              <a:cxn ang="0">
                <a:pos x="696" y="452"/>
              </a:cxn>
              <a:cxn ang="0">
                <a:pos x="658" y="374"/>
              </a:cxn>
              <a:cxn ang="0">
                <a:pos x="658" y="328"/>
              </a:cxn>
              <a:cxn ang="0">
                <a:pos x="664" y="256"/>
              </a:cxn>
              <a:cxn ang="0">
                <a:pos x="658" y="194"/>
              </a:cxn>
              <a:cxn ang="0">
                <a:pos x="648" y="120"/>
              </a:cxn>
              <a:cxn ang="0">
                <a:pos x="648" y="120"/>
              </a:cxn>
              <a:cxn ang="0">
                <a:pos x="610" y="78"/>
              </a:cxn>
              <a:cxn ang="0">
                <a:pos x="406" y="50"/>
              </a:cxn>
              <a:cxn ang="0">
                <a:pos x="356" y="80"/>
              </a:cxn>
              <a:cxn ang="0">
                <a:pos x="380" y="40"/>
              </a:cxn>
              <a:cxn ang="0">
                <a:pos x="296" y="34"/>
              </a:cxn>
              <a:cxn ang="0">
                <a:pos x="330" y="34"/>
              </a:cxn>
              <a:cxn ang="0">
                <a:pos x="248" y="6"/>
              </a:cxn>
              <a:cxn ang="0">
                <a:pos x="160" y="50"/>
              </a:cxn>
              <a:cxn ang="0">
                <a:pos x="52" y="84"/>
              </a:cxn>
              <a:cxn ang="0">
                <a:pos x="12" y="112"/>
              </a:cxn>
              <a:cxn ang="0">
                <a:pos x="6" y="136"/>
              </a:cxn>
              <a:cxn ang="0">
                <a:pos x="16" y="164"/>
              </a:cxn>
              <a:cxn ang="0">
                <a:pos x="0" y="196"/>
              </a:cxn>
              <a:cxn ang="0">
                <a:pos x="2" y="222"/>
              </a:cxn>
              <a:cxn ang="0">
                <a:pos x="32" y="266"/>
              </a:cxn>
              <a:cxn ang="0">
                <a:pos x="34" y="304"/>
              </a:cxn>
              <a:cxn ang="0">
                <a:pos x="22" y="330"/>
              </a:cxn>
              <a:cxn ang="0">
                <a:pos x="26" y="354"/>
              </a:cxn>
              <a:cxn ang="0">
                <a:pos x="20" y="370"/>
              </a:cxn>
              <a:cxn ang="0">
                <a:pos x="42" y="390"/>
              </a:cxn>
            </a:cxnLst>
            <a:rect l="0" t="0" r="r" b="b"/>
            <a:pathLst>
              <a:path w="696" h="660">
                <a:moveTo>
                  <a:pt x="42" y="390"/>
                </a:moveTo>
                <a:lnTo>
                  <a:pt x="42" y="390"/>
                </a:lnTo>
                <a:lnTo>
                  <a:pt x="32" y="410"/>
                </a:lnTo>
                <a:lnTo>
                  <a:pt x="32" y="410"/>
                </a:lnTo>
                <a:lnTo>
                  <a:pt x="30" y="438"/>
                </a:lnTo>
                <a:lnTo>
                  <a:pt x="30" y="438"/>
                </a:lnTo>
                <a:lnTo>
                  <a:pt x="36" y="440"/>
                </a:lnTo>
                <a:lnTo>
                  <a:pt x="36" y="440"/>
                </a:lnTo>
                <a:lnTo>
                  <a:pt x="38" y="424"/>
                </a:lnTo>
                <a:lnTo>
                  <a:pt x="62" y="430"/>
                </a:lnTo>
                <a:lnTo>
                  <a:pt x="62" y="430"/>
                </a:lnTo>
                <a:lnTo>
                  <a:pt x="66" y="448"/>
                </a:lnTo>
                <a:lnTo>
                  <a:pt x="66" y="448"/>
                </a:lnTo>
                <a:lnTo>
                  <a:pt x="94" y="454"/>
                </a:lnTo>
                <a:lnTo>
                  <a:pt x="94" y="454"/>
                </a:lnTo>
                <a:lnTo>
                  <a:pt x="108" y="468"/>
                </a:lnTo>
                <a:lnTo>
                  <a:pt x="108" y="468"/>
                </a:lnTo>
                <a:lnTo>
                  <a:pt x="130" y="466"/>
                </a:lnTo>
                <a:lnTo>
                  <a:pt x="134" y="480"/>
                </a:lnTo>
                <a:lnTo>
                  <a:pt x="134" y="480"/>
                </a:lnTo>
                <a:lnTo>
                  <a:pt x="132" y="494"/>
                </a:lnTo>
                <a:lnTo>
                  <a:pt x="132" y="494"/>
                </a:lnTo>
                <a:lnTo>
                  <a:pt x="144" y="506"/>
                </a:lnTo>
                <a:lnTo>
                  <a:pt x="144" y="506"/>
                </a:lnTo>
                <a:lnTo>
                  <a:pt x="154" y="526"/>
                </a:lnTo>
                <a:lnTo>
                  <a:pt x="154" y="526"/>
                </a:lnTo>
                <a:lnTo>
                  <a:pt x="168" y="534"/>
                </a:lnTo>
                <a:lnTo>
                  <a:pt x="168" y="534"/>
                </a:lnTo>
                <a:lnTo>
                  <a:pt x="188" y="532"/>
                </a:lnTo>
                <a:lnTo>
                  <a:pt x="188" y="532"/>
                </a:lnTo>
                <a:lnTo>
                  <a:pt x="188" y="508"/>
                </a:lnTo>
                <a:lnTo>
                  <a:pt x="192" y="508"/>
                </a:lnTo>
                <a:lnTo>
                  <a:pt x="192" y="508"/>
                </a:lnTo>
                <a:lnTo>
                  <a:pt x="212" y="510"/>
                </a:lnTo>
                <a:lnTo>
                  <a:pt x="238" y="518"/>
                </a:lnTo>
                <a:lnTo>
                  <a:pt x="238" y="518"/>
                </a:lnTo>
                <a:lnTo>
                  <a:pt x="232" y="536"/>
                </a:lnTo>
                <a:lnTo>
                  <a:pt x="232" y="536"/>
                </a:lnTo>
                <a:lnTo>
                  <a:pt x="238" y="546"/>
                </a:lnTo>
                <a:lnTo>
                  <a:pt x="238" y="546"/>
                </a:lnTo>
                <a:lnTo>
                  <a:pt x="260" y="544"/>
                </a:lnTo>
                <a:lnTo>
                  <a:pt x="260" y="544"/>
                </a:lnTo>
                <a:lnTo>
                  <a:pt x="286" y="570"/>
                </a:lnTo>
                <a:lnTo>
                  <a:pt x="286" y="570"/>
                </a:lnTo>
                <a:lnTo>
                  <a:pt x="302" y="572"/>
                </a:lnTo>
                <a:lnTo>
                  <a:pt x="302" y="572"/>
                </a:lnTo>
                <a:lnTo>
                  <a:pt x="298" y="594"/>
                </a:lnTo>
                <a:lnTo>
                  <a:pt x="298" y="594"/>
                </a:lnTo>
                <a:lnTo>
                  <a:pt x="316" y="606"/>
                </a:lnTo>
                <a:lnTo>
                  <a:pt x="316" y="606"/>
                </a:lnTo>
                <a:lnTo>
                  <a:pt x="318" y="620"/>
                </a:lnTo>
                <a:lnTo>
                  <a:pt x="318" y="620"/>
                </a:lnTo>
                <a:lnTo>
                  <a:pt x="328" y="630"/>
                </a:lnTo>
                <a:lnTo>
                  <a:pt x="328" y="630"/>
                </a:lnTo>
                <a:lnTo>
                  <a:pt x="352" y="628"/>
                </a:lnTo>
                <a:lnTo>
                  <a:pt x="352" y="628"/>
                </a:lnTo>
                <a:lnTo>
                  <a:pt x="366" y="614"/>
                </a:lnTo>
                <a:lnTo>
                  <a:pt x="384" y="618"/>
                </a:lnTo>
                <a:lnTo>
                  <a:pt x="396" y="638"/>
                </a:lnTo>
                <a:lnTo>
                  <a:pt x="396" y="638"/>
                </a:lnTo>
                <a:lnTo>
                  <a:pt x="392" y="654"/>
                </a:lnTo>
                <a:lnTo>
                  <a:pt x="392" y="654"/>
                </a:lnTo>
                <a:lnTo>
                  <a:pt x="426" y="656"/>
                </a:lnTo>
                <a:lnTo>
                  <a:pt x="426" y="656"/>
                </a:lnTo>
                <a:lnTo>
                  <a:pt x="436" y="640"/>
                </a:lnTo>
                <a:lnTo>
                  <a:pt x="436" y="640"/>
                </a:lnTo>
                <a:lnTo>
                  <a:pt x="508" y="634"/>
                </a:lnTo>
                <a:lnTo>
                  <a:pt x="508" y="634"/>
                </a:lnTo>
                <a:lnTo>
                  <a:pt x="518" y="624"/>
                </a:lnTo>
                <a:lnTo>
                  <a:pt x="540" y="626"/>
                </a:lnTo>
                <a:lnTo>
                  <a:pt x="540" y="626"/>
                </a:lnTo>
                <a:lnTo>
                  <a:pt x="540" y="626"/>
                </a:lnTo>
                <a:lnTo>
                  <a:pt x="562" y="640"/>
                </a:lnTo>
                <a:lnTo>
                  <a:pt x="594" y="660"/>
                </a:lnTo>
                <a:lnTo>
                  <a:pt x="594" y="660"/>
                </a:lnTo>
                <a:lnTo>
                  <a:pt x="608" y="658"/>
                </a:lnTo>
                <a:lnTo>
                  <a:pt x="608" y="658"/>
                </a:lnTo>
                <a:lnTo>
                  <a:pt x="608" y="658"/>
                </a:lnTo>
                <a:lnTo>
                  <a:pt x="616" y="656"/>
                </a:lnTo>
                <a:lnTo>
                  <a:pt x="616" y="656"/>
                </a:lnTo>
                <a:lnTo>
                  <a:pt x="616" y="646"/>
                </a:lnTo>
                <a:lnTo>
                  <a:pt x="616" y="646"/>
                </a:lnTo>
                <a:lnTo>
                  <a:pt x="598" y="636"/>
                </a:lnTo>
                <a:lnTo>
                  <a:pt x="594" y="594"/>
                </a:lnTo>
                <a:lnTo>
                  <a:pt x="670" y="506"/>
                </a:lnTo>
                <a:lnTo>
                  <a:pt x="670" y="506"/>
                </a:lnTo>
                <a:lnTo>
                  <a:pt x="692" y="498"/>
                </a:lnTo>
                <a:lnTo>
                  <a:pt x="692" y="498"/>
                </a:lnTo>
                <a:lnTo>
                  <a:pt x="696" y="452"/>
                </a:lnTo>
                <a:lnTo>
                  <a:pt x="696" y="452"/>
                </a:lnTo>
                <a:lnTo>
                  <a:pt x="664" y="402"/>
                </a:lnTo>
                <a:lnTo>
                  <a:pt x="658" y="374"/>
                </a:lnTo>
                <a:lnTo>
                  <a:pt x="658" y="374"/>
                </a:lnTo>
                <a:lnTo>
                  <a:pt x="658" y="374"/>
                </a:lnTo>
                <a:lnTo>
                  <a:pt x="658" y="328"/>
                </a:lnTo>
                <a:lnTo>
                  <a:pt x="658" y="328"/>
                </a:lnTo>
                <a:lnTo>
                  <a:pt x="626" y="288"/>
                </a:lnTo>
                <a:lnTo>
                  <a:pt x="626" y="288"/>
                </a:lnTo>
                <a:lnTo>
                  <a:pt x="664" y="256"/>
                </a:lnTo>
                <a:lnTo>
                  <a:pt x="664" y="256"/>
                </a:lnTo>
                <a:lnTo>
                  <a:pt x="658" y="194"/>
                </a:lnTo>
                <a:lnTo>
                  <a:pt x="658" y="194"/>
                </a:lnTo>
                <a:lnTo>
                  <a:pt x="658" y="148"/>
                </a:lnTo>
                <a:lnTo>
                  <a:pt x="658" y="148"/>
                </a:lnTo>
                <a:lnTo>
                  <a:pt x="648" y="120"/>
                </a:lnTo>
                <a:lnTo>
                  <a:pt x="648" y="120"/>
                </a:lnTo>
                <a:lnTo>
                  <a:pt x="648" y="120"/>
                </a:lnTo>
                <a:lnTo>
                  <a:pt x="648" y="120"/>
                </a:lnTo>
                <a:lnTo>
                  <a:pt x="640" y="82"/>
                </a:lnTo>
                <a:lnTo>
                  <a:pt x="640" y="82"/>
                </a:lnTo>
                <a:lnTo>
                  <a:pt x="610" y="78"/>
                </a:lnTo>
                <a:lnTo>
                  <a:pt x="588" y="54"/>
                </a:lnTo>
                <a:lnTo>
                  <a:pt x="406" y="54"/>
                </a:lnTo>
                <a:lnTo>
                  <a:pt x="406" y="50"/>
                </a:lnTo>
                <a:lnTo>
                  <a:pt x="370" y="86"/>
                </a:lnTo>
                <a:lnTo>
                  <a:pt x="358" y="90"/>
                </a:lnTo>
                <a:lnTo>
                  <a:pt x="356" y="80"/>
                </a:lnTo>
                <a:lnTo>
                  <a:pt x="398" y="42"/>
                </a:lnTo>
                <a:lnTo>
                  <a:pt x="396" y="34"/>
                </a:lnTo>
                <a:lnTo>
                  <a:pt x="380" y="40"/>
                </a:lnTo>
                <a:lnTo>
                  <a:pt x="348" y="62"/>
                </a:lnTo>
                <a:lnTo>
                  <a:pt x="318" y="60"/>
                </a:lnTo>
                <a:lnTo>
                  <a:pt x="296" y="34"/>
                </a:lnTo>
                <a:lnTo>
                  <a:pt x="296" y="24"/>
                </a:lnTo>
                <a:lnTo>
                  <a:pt x="314" y="36"/>
                </a:lnTo>
                <a:lnTo>
                  <a:pt x="330" y="34"/>
                </a:lnTo>
                <a:lnTo>
                  <a:pt x="324" y="18"/>
                </a:lnTo>
                <a:lnTo>
                  <a:pt x="286" y="0"/>
                </a:lnTo>
                <a:lnTo>
                  <a:pt x="248" y="6"/>
                </a:lnTo>
                <a:lnTo>
                  <a:pt x="214" y="24"/>
                </a:lnTo>
                <a:lnTo>
                  <a:pt x="198" y="26"/>
                </a:lnTo>
                <a:lnTo>
                  <a:pt x="160" y="50"/>
                </a:lnTo>
                <a:lnTo>
                  <a:pt x="122" y="70"/>
                </a:lnTo>
                <a:lnTo>
                  <a:pt x="72" y="80"/>
                </a:lnTo>
                <a:lnTo>
                  <a:pt x="52" y="84"/>
                </a:lnTo>
                <a:lnTo>
                  <a:pt x="44" y="100"/>
                </a:lnTo>
                <a:lnTo>
                  <a:pt x="28" y="120"/>
                </a:lnTo>
                <a:lnTo>
                  <a:pt x="12" y="112"/>
                </a:lnTo>
                <a:lnTo>
                  <a:pt x="12" y="112"/>
                </a:lnTo>
                <a:lnTo>
                  <a:pt x="6" y="136"/>
                </a:lnTo>
                <a:lnTo>
                  <a:pt x="6" y="136"/>
                </a:lnTo>
                <a:lnTo>
                  <a:pt x="18" y="162"/>
                </a:lnTo>
                <a:lnTo>
                  <a:pt x="16" y="164"/>
                </a:lnTo>
                <a:lnTo>
                  <a:pt x="16" y="164"/>
                </a:lnTo>
                <a:lnTo>
                  <a:pt x="10" y="182"/>
                </a:lnTo>
                <a:lnTo>
                  <a:pt x="10" y="182"/>
                </a:lnTo>
                <a:lnTo>
                  <a:pt x="0" y="196"/>
                </a:lnTo>
                <a:lnTo>
                  <a:pt x="0" y="196"/>
                </a:lnTo>
                <a:lnTo>
                  <a:pt x="2" y="222"/>
                </a:lnTo>
                <a:lnTo>
                  <a:pt x="2" y="222"/>
                </a:lnTo>
                <a:lnTo>
                  <a:pt x="24" y="240"/>
                </a:lnTo>
                <a:lnTo>
                  <a:pt x="32" y="266"/>
                </a:lnTo>
                <a:lnTo>
                  <a:pt x="32" y="266"/>
                </a:lnTo>
                <a:lnTo>
                  <a:pt x="22" y="284"/>
                </a:lnTo>
                <a:lnTo>
                  <a:pt x="22" y="284"/>
                </a:lnTo>
                <a:lnTo>
                  <a:pt x="34" y="304"/>
                </a:lnTo>
                <a:lnTo>
                  <a:pt x="34" y="304"/>
                </a:lnTo>
                <a:lnTo>
                  <a:pt x="22" y="330"/>
                </a:lnTo>
                <a:lnTo>
                  <a:pt x="22" y="330"/>
                </a:lnTo>
                <a:lnTo>
                  <a:pt x="20" y="344"/>
                </a:lnTo>
                <a:lnTo>
                  <a:pt x="20" y="344"/>
                </a:lnTo>
                <a:lnTo>
                  <a:pt x="26" y="354"/>
                </a:lnTo>
                <a:lnTo>
                  <a:pt x="26" y="354"/>
                </a:lnTo>
                <a:lnTo>
                  <a:pt x="20" y="370"/>
                </a:lnTo>
                <a:lnTo>
                  <a:pt x="20" y="370"/>
                </a:lnTo>
                <a:lnTo>
                  <a:pt x="42" y="390"/>
                </a:lnTo>
                <a:lnTo>
                  <a:pt x="42" y="390"/>
                </a:lnTo>
                <a:lnTo>
                  <a:pt x="42" y="39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2" name="Freeform 88"/>
          <p:cNvSpPr>
            <a:spLocks/>
          </p:cNvSpPr>
          <p:nvPr/>
        </p:nvSpPr>
        <p:spPr bwMode="auto">
          <a:xfrm>
            <a:off x="4356100" y="4530524"/>
            <a:ext cx="901700" cy="358546"/>
          </a:xfrm>
          <a:custGeom>
            <a:avLst/>
            <a:gdLst/>
            <a:ahLst/>
            <a:cxnLst>
              <a:cxn ang="0">
                <a:pos x="0" y="176"/>
              </a:cxn>
              <a:cxn ang="0">
                <a:pos x="16" y="180"/>
              </a:cxn>
              <a:cxn ang="0">
                <a:pos x="20" y="198"/>
              </a:cxn>
              <a:cxn ang="0">
                <a:pos x="36" y="202"/>
              </a:cxn>
              <a:cxn ang="0">
                <a:pos x="62" y="208"/>
              </a:cxn>
              <a:cxn ang="0">
                <a:pos x="96" y="212"/>
              </a:cxn>
              <a:cxn ang="0">
                <a:pos x="110" y="204"/>
              </a:cxn>
              <a:cxn ang="0">
                <a:pos x="146" y="206"/>
              </a:cxn>
              <a:cxn ang="0">
                <a:pos x="166" y="194"/>
              </a:cxn>
              <a:cxn ang="0">
                <a:pos x="194" y="188"/>
              </a:cxn>
              <a:cxn ang="0">
                <a:pos x="196" y="216"/>
              </a:cxn>
              <a:cxn ang="0">
                <a:pos x="216" y="244"/>
              </a:cxn>
              <a:cxn ang="0">
                <a:pos x="234" y="246"/>
              </a:cxn>
              <a:cxn ang="0">
                <a:pos x="252" y="240"/>
              </a:cxn>
              <a:cxn ang="0">
                <a:pos x="270" y="246"/>
              </a:cxn>
              <a:cxn ang="0">
                <a:pos x="274" y="256"/>
              </a:cxn>
              <a:cxn ang="0">
                <a:pos x="304" y="262"/>
              </a:cxn>
              <a:cxn ang="0">
                <a:pos x="316" y="276"/>
              </a:cxn>
              <a:cxn ang="0">
                <a:pos x="348" y="278"/>
              </a:cxn>
              <a:cxn ang="0">
                <a:pos x="408" y="274"/>
              </a:cxn>
              <a:cxn ang="0">
                <a:pos x="464" y="260"/>
              </a:cxn>
              <a:cxn ang="0">
                <a:pos x="496" y="262"/>
              </a:cxn>
              <a:cxn ang="0">
                <a:pos x="494" y="248"/>
              </a:cxn>
              <a:cxn ang="0">
                <a:pos x="500" y="236"/>
              </a:cxn>
              <a:cxn ang="0">
                <a:pos x="500" y="236"/>
              </a:cxn>
              <a:cxn ang="0">
                <a:pos x="510" y="228"/>
              </a:cxn>
              <a:cxn ang="0">
                <a:pos x="544" y="216"/>
              </a:cxn>
              <a:cxn ang="0">
                <a:pos x="554" y="184"/>
              </a:cxn>
              <a:cxn ang="0">
                <a:pos x="550" y="148"/>
              </a:cxn>
              <a:cxn ang="0">
                <a:pos x="572" y="150"/>
              </a:cxn>
              <a:cxn ang="0">
                <a:pos x="582" y="146"/>
              </a:cxn>
              <a:cxn ang="0">
                <a:pos x="572" y="92"/>
              </a:cxn>
              <a:cxn ang="0">
                <a:pos x="564" y="46"/>
              </a:cxn>
              <a:cxn ang="0">
                <a:pos x="556" y="36"/>
              </a:cxn>
              <a:cxn ang="0">
                <a:pos x="510" y="32"/>
              </a:cxn>
              <a:cxn ang="0">
                <a:pos x="486" y="24"/>
              </a:cxn>
              <a:cxn ang="0">
                <a:pos x="456" y="2"/>
              </a:cxn>
              <a:cxn ang="0">
                <a:pos x="444" y="0"/>
              </a:cxn>
              <a:cxn ang="0">
                <a:pos x="356" y="40"/>
              </a:cxn>
              <a:cxn ang="0">
                <a:pos x="342" y="30"/>
              </a:cxn>
              <a:cxn ang="0">
                <a:pos x="342" y="30"/>
              </a:cxn>
              <a:cxn ang="0">
                <a:pos x="330" y="52"/>
              </a:cxn>
              <a:cxn ang="0">
                <a:pos x="304" y="54"/>
              </a:cxn>
              <a:cxn ang="0">
                <a:pos x="268" y="78"/>
              </a:cxn>
              <a:cxn ang="0">
                <a:pos x="266" y="96"/>
              </a:cxn>
              <a:cxn ang="0">
                <a:pos x="276" y="154"/>
              </a:cxn>
              <a:cxn ang="0">
                <a:pos x="248" y="152"/>
              </a:cxn>
              <a:cxn ang="0">
                <a:pos x="236" y="138"/>
              </a:cxn>
              <a:cxn ang="0">
                <a:pos x="208" y="128"/>
              </a:cxn>
              <a:cxn ang="0">
                <a:pos x="168" y="146"/>
              </a:cxn>
              <a:cxn ang="0">
                <a:pos x="148" y="144"/>
              </a:cxn>
              <a:cxn ang="0">
                <a:pos x="116" y="154"/>
              </a:cxn>
              <a:cxn ang="0">
                <a:pos x="92" y="136"/>
              </a:cxn>
              <a:cxn ang="0">
                <a:pos x="74" y="134"/>
              </a:cxn>
              <a:cxn ang="0">
                <a:pos x="46" y="168"/>
              </a:cxn>
              <a:cxn ang="0">
                <a:pos x="28" y="148"/>
              </a:cxn>
              <a:cxn ang="0">
                <a:pos x="24" y="124"/>
              </a:cxn>
              <a:cxn ang="0">
                <a:pos x="18" y="118"/>
              </a:cxn>
              <a:cxn ang="0">
                <a:pos x="4" y="152"/>
              </a:cxn>
              <a:cxn ang="0">
                <a:pos x="0" y="156"/>
              </a:cxn>
              <a:cxn ang="0">
                <a:pos x="0" y="176"/>
              </a:cxn>
            </a:cxnLst>
            <a:rect l="0" t="0" r="r" b="b"/>
            <a:pathLst>
              <a:path w="592" h="278">
                <a:moveTo>
                  <a:pt x="0" y="176"/>
                </a:moveTo>
                <a:lnTo>
                  <a:pt x="0" y="176"/>
                </a:lnTo>
                <a:lnTo>
                  <a:pt x="16" y="180"/>
                </a:lnTo>
                <a:lnTo>
                  <a:pt x="16" y="180"/>
                </a:lnTo>
                <a:lnTo>
                  <a:pt x="20" y="198"/>
                </a:lnTo>
                <a:lnTo>
                  <a:pt x="20" y="198"/>
                </a:lnTo>
                <a:lnTo>
                  <a:pt x="36" y="202"/>
                </a:lnTo>
                <a:lnTo>
                  <a:pt x="36" y="202"/>
                </a:lnTo>
                <a:lnTo>
                  <a:pt x="64" y="186"/>
                </a:lnTo>
                <a:lnTo>
                  <a:pt x="62" y="208"/>
                </a:lnTo>
                <a:lnTo>
                  <a:pt x="62" y="208"/>
                </a:lnTo>
                <a:lnTo>
                  <a:pt x="96" y="212"/>
                </a:lnTo>
                <a:lnTo>
                  <a:pt x="96" y="212"/>
                </a:lnTo>
                <a:lnTo>
                  <a:pt x="110" y="204"/>
                </a:lnTo>
                <a:lnTo>
                  <a:pt x="110" y="204"/>
                </a:lnTo>
                <a:lnTo>
                  <a:pt x="146" y="206"/>
                </a:lnTo>
                <a:lnTo>
                  <a:pt x="146" y="206"/>
                </a:lnTo>
                <a:lnTo>
                  <a:pt x="166" y="194"/>
                </a:lnTo>
                <a:lnTo>
                  <a:pt x="190" y="190"/>
                </a:lnTo>
                <a:lnTo>
                  <a:pt x="194" y="188"/>
                </a:lnTo>
                <a:lnTo>
                  <a:pt x="194" y="188"/>
                </a:lnTo>
                <a:lnTo>
                  <a:pt x="196" y="216"/>
                </a:lnTo>
                <a:lnTo>
                  <a:pt x="196" y="216"/>
                </a:lnTo>
                <a:lnTo>
                  <a:pt x="216" y="244"/>
                </a:lnTo>
                <a:lnTo>
                  <a:pt x="216" y="244"/>
                </a:lnTo>
                <a:lnTo>
                  <a:pt x="234" y="246"/>
                </a:lnTo>
                <a:lnTo>
                  <a:pt x="234" y="246"/>
                </a:lnTo>
                <a:lnTo>
                  <a:pt x="252" y="240"/>
                </a:lnTo>
                <a:lnTo>
                  <a:pt x="270" y="246"/>
                </a:lnTo>
                <a:lnTo>
                  <a:pt x="270" y="246"/>
                </a:lnTo>
                <a:lnTo>
                  <a:pt x="274" y="256"/>
                </a:lnTo>
                <a:lnTo>
                  <a:pt x="274" y="256"/>
                </a:lnTo>
                <a:lnTo>
                  <a:pt x="294" y="256"/>
                </a:lnTo>
                <a:lnTo>
                  <a:pt x="304" y="262"/>
                </a:lnTo>
                <a:lnTo>
                  <a:pt x="316" y="276"/>
                </a:lnTo>
                <a:lnTo>
                  <a:pt x="316" y="276"/>
                </a:lnTo>
                <a:lnTo>
                  <a:pt x="348" y="278"/>
                </a:lnTo>
                <a:lnTo>
                  <a:pt x="348" y="278"/>
                </a:lnTo>
                <a:lnTo>
                  <a:pt x="408" y="274"/>
                </a:lnTo>
                <a:lnTo>
                  <a:pt x="408" y="274"/>
                </a:lnTo>
                <a:lnTo>
                  <a:pt x="428" y="260"/>
                </a:lnTo>
                <a:lnTo>
                  <a:pt x="464" y="260"/>
                </a:lnTo>
                <a:lnTo>
                  <a:pt x="464" y="260"/>
                </a:lnTo>
                <a:lnTo>
                  <a:pt x="496" y="262"/>
                </a:lnTo>
                <a:lnTo>
                  <a:pt x="496" y="262"/>
                </a:lnTo>
                <a:lnTo>
                  <a:pt x="494" y="248"/>
                </a:lnTo>
                <a:lnTo>
                  <a:pt x="494" y="248"/>
                </a:lnTo>
                <a:lnTo>
                  <a:pt x="500" y="236"/>
                </a:lnTo>
                <a:lnTo>
                  <a:pt x="500" y="236"/>
                </a:lnTo>
                <a:lnTo>
                  <a:pt x="500" y="236"/>
                </a:lnTo>
                <a:lnTo>
                  <a:pt x="510" y="228"/>
                </a:lnTo>
                <a:lnTo>
                  <a:pt x="510" y="228"/>
                </a:lnTo>
                <a:lnTo>
                  <a:pt x="544" y="216"/>
                </a:lnTo>
                <a:lnTo>
                  <a:pt x="544" y="216"/>
                </a:lnTo>
                <a:lnTo>
                  <a:pt x="554" y="184"/>
                </a:lnTo>
                <a:lnTo>
                  <a:pt x="554" y="184"/>
                </a:lnTo>
                <a:lnTo>
                  <a:pt x="550" y="148"/>
                </a:lnTo>
                <a:lnTo>
                  <a:pt x="550" y="148"/>
                </a:lnTo>
                <a:lnTo>
                  <a:pt x="572" y="150"/>
                </a:lnTo>
                <a:lnTo>
                  <a:pt x="572" y="150"/>
                </a:lnTo>
                <a:lnTo>
                  <a:pt x="582" y="146"/>
                </a:lnTo>
                <a:lnTo>
                  <a:pt x="582" y="146"/>
                </a:lnTo>
                <a:lnTo>
                  <a:pt x="592" y="128"/>
                </a:lnTo>
                <a:lnTo>
                  <a:pt x="572" y="92"/>
                </a:lnTo>
                <a:lnTo>
                  <a:pt x="572" y="92"/>
                </a:lnTo>
                <a:lnTo>
                  <a:pt x="564" y="46"/>
                </a:lnTo>
                <a:lnTo>
                  <a:pt x="564" y="46"/>
                </a:lnTo>
                <a:lnTo>
                  <a:pt x="556" y="36"/>
                </a:lnTo>
                <a:lnTo>
                  <a:pt x="556" y="36"/>
                </a:lnTo>
                <a:lnTo>
                  <a:pt x="510" y="32"/>
                </a:lnTo>
                <a:lnTo>
                  <a:pt x="486" y="24"/>
                </a:lnTo>
                <a:lnTo>
                  <a:pt x="486" y="24"/>
                </a:lnTo>
                <a:lnTo>
                  <a:pt x="456" y="2"/>
                </a:lnTo>
                <a:lnTo>
                  <a:pt x="456" y="2"/>
                </a:lnTo>
                <a:lnTo>
                  <a:pt x="444" y="0"/>
                </a:lnTo>
                <a:lnTo>
                  <a:pt x="444" y="0"/>
                </a:lnTo>
                <a:lnTo>
                  <a:pt x="418" y="40"/>
                </a:lnTo>
                <a:lnTo>
                  <a:pt x="356" y="40"/>
                </a:lnTo>
                <a:lnTo>
                  <a:pt x="342" y="30"/>
                </a:lnTo>
                <a:lnTo>
                  <a:pt x="342" y="30"/>
                </a:lnTo>
                <a:lnTo>
                  <a:pt x="342" y="30"/>
                </a:lnTo>
                <a:lnTo>
                  <a:pt x="342" y="30"/>
                </a:lnTo>
                <a:lnTo>
                  <a:pt x="330" y="52"/>
                </a:lnTo>
                <a:lnTo>
                  <a:pt x="330" y="52"/>
                </a:lnTo>
                <a:lnTo>
                  <a:pt x="304" y="54"/>
                </a:lnTo>
                <a:lnTo>
                  <a:pt x="304" y="54"/>
                </a:lnTo>
                <a:lnTo>
                  <a:pt x="268" y="78"/>
                </a:lnTo>
                <a:lnTo>
                  <a:pt x="268" y="78"/>
                </a:lnTo>
                <a:lnTo>
                  <a:pt x="266" y="96"/>
                </a:lnTo>
                <a:lnTo>
                  <a:pt x="266" y="96"/>
                </a:lnTo>
                <a:lnTo>
                  <a:pt x="272" y="114"/>
                </a:lnTo>
                <a:lnTo>
                  <a:pt x="276" y="154"/>
                </a:lnTo>
                <a:lnTo>
                  <a:pt x="248" y="152"/>
                </a:lnTo>
                <a:lnTo>
                  <a:pt x="248" y="152"/>
                </a:lnTo>
                <a:lnTo>
                  <a:pt x="236" y="138"/>
                </a:lnTo>
                <a:lnTo>
                  <a:pt x="236" y="138"/>
                </a:lnTo>
                <a:lnTo>
                  <a:pt x="208" y="128"/>
                </a:lnTo>
                <a:lnTo>
                  <a:pt x="208" y="128"/>
                </a:lnTo>
                <a:lnTo>
                  <a:pt x="168" y="146"/>
                </a:lnTo>
                <a:lnTo>
                  <a:pt x="168" y="146"/>
                </a:lnTo>
                <a:lnTo>
                  <a:pt x="148" y="144"/>
                </a:lnTo>
                <a:lnTo>
                  <a:pt x="148" y="144"/>
                </a:lnTo>
                <a:lnTo>
                  <a:pt x="116" y="154"/>
                </a:lnTo>
                <a:lnTo>
                  <a:pt x="116" y="154"/>
                </a:lnTo>
                <a:lnTo>
                  <a:pt x="92" y="136"/>
                </a:lnTo>
                <a:lnTo>
                  <a:pt x="92" y="136"/>
                </a:lnTo>
                <a:lnTo>
                  <a:pt x="74" y="134"/>
                </a:lnTo>
                <a:lnTo>
                  <a:pt x="74" y="134"/>
                </a:lnTo>
                <a:lnTo>
                  <a:pt x="68" y="154"/>
                </a:lnTo>
                <a:lnTo>
                  <a:pt x="46" y="168"/>
                </a:lnTo>
                <a:lnTo>
                  <a:pt x="28" y="148"/>
                </a:lnTo>
                <a:lnTo>
                  <a:pt x="28" y="148"/>
                </a:lnTo>
                <a:lnTo>
                  <a:pt x="24" y="124"/>
                </a:lnTo>
                <a:lnTo>
                  <a:pt x="24" y="124"/>
                </a:lnTo>
                <a:lnTo>
                  <a:pt x="18" y="118"/>
                </a:lnTo>
                <a:lnTo>
                  <a:pt x="18" y="118"/>
                </a:lnTo>
                <a:lnTo>
                  <a:pt x="0" y="130"/>
                </a:lnTo>
                <a:lnTo>
                  <a:pt x="4" y="152"/>
                </a:lnTo>
                <a:lnTo>
                  <a:pt x="4" y="152"/>
                </a:lnTo>
                <a:lnTo>
                  <a:pt x="0" y="156"/>
                </a:lnTo>
                <a:lnTo>
                  <a:pt x="0" y="176"/>
                </a:lnTo>
                <a:lnTo>
                  <a:pt x="0" y="176"/>
                </a:lnTo>
                <a:close/>
              </a:path>
            </a:pathLst>
          </a:cu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3" name="Freeform 89"/>
          <p:cNvSpPr>
            <a:spLocks/>
          </p:cNvSpPr>
          <p:nvPr/>
        </p:nvSpPr>
        <p:spPr bwMode="auto">
          <a:xfrm>
            <a:off x="4710113" y="4218342"/>
            <a:ext cx="739775" cy="363182"/>
          </a:xfrm>
          <a:custGeom>
            <a:avLst/>
            <a:gdLst/>
            <a:ahLst/>
            <a:cxnLst>
              <a:cxn ang="0">
                <a:pos x="70" y="196"/>
              </a:cxn>
              <a:cxn ang="0">
                <a:pos x="80" y="232"/>
              </a:cxn>
              <a:cxn ang="0">
                <a:pos x="106" y="256"/>
              </a:cxn>
              <a:cxn ang="0">
                <a:pos x="114" y="264"/>
              </a:cxn>
              <a:cxn ang="0">
                <a:pos x="112" y="266"/>
              </a:cxn>
              <a:cxn ang="0">
                <a:pos x="114" y="268"/>
              </a:cxn>
              <a:cxn ang="0">
                <a:pos x="126" y="276"/>
              </a:cxn>
              <a:cxn ang="0">
                <a:pos x="182" y="274"/>
              </a:cxn>
              <a:cxn ang="0">
                <a:pos x="226" y="238"/>
              </a:cxn>
              <a:cxn ang="0">
                <a:pos x="258" y="260"/>
              </a:cxn>
              <a:cxn ang="0">
                <a:pos x="278" y="268"/>
              </a:cxn>
              <a:cxn ang="0">
                <a:pos x="328" y="272"/>
              </a:cxn>
              <a:cxn ang="0">
                <a:pos x="348" y="270"/>
              </a:cxn>
              <a:cxn ang="0">
                <a:pos x="412" y="264"/>
              </a:cxn>
              <a:cxn ang="0">
                <a:pos x="428" y="248"/>
              </a:cxn>
              <a:cxn ang="0">
                <a:pos x="458" y="198"/>
              </a:cxn>
              <a:cxn ang="0">
                <a:pos x="486" y="192"/>
              </a:cxn>
              <a:cxn ang="0">
                <a:pos x="484" y="184"/>
              </a:cxn>
              <a:cxn ang="0">
                <a:pos x="466" y="170"/>
              </a:cxn>
              <a:cxn ang="0">
                <a:pos x="470" y="152"/>
              </a:cxn>
              <a:cxn ang="0">
                <a:pos x="456" y="150"/>
              </a:cxn>
              <a:cxn ang="0">
                <a:pos x="432" y="124"/>
              </a:cxn>
              <a:cxn ang="0">
                <a:pos x="408" y="126"/>
              </a:cxn>
              <a:cxn ang="0">
                <a:pos x="400" y="110"/>
              </a:cxn>
              <a:cxn ang="0">
                <a:pos x="404" y="96"/>
              </a:cxn>
              <a:cxn ang="0">
                <a:pos x="384" y="90"/>
              </a:cxn>
              <a:cxn ang="0">
                <a:pos x="370" y="88"/>
              </a:cxn>
              <a:cxn ang="0">
                <a:pos x="342" y="116"/>
              </a:cxn>
              <a:cxn ang="0">
                <a:pos x="324" y="106"/>
              </a:cxn>
              <a:cxn ang="0">
                <a:pos x="312" y="82"/>
              </a:cxn>
              <a:cxn ang="0">
                <a:pos x="298" y="70"/>
              </a:cxn>
              <a:cxn ang="0">
                <a:pos x="302" y="54"/>
              </a:cxn>
              <a:cxn ang="0">
                <a:pos x="300" y="48"/>
              </a:cxn>
              <a:cxn ang="0">
                <a:pos x="280" y="50"/>
              </a:cxn>
              <a:cxn ang="0">
                <a:pos x="266" y="34"/>
              </a:cxn>
              <a:cxn ang="0">
                <a:pos x="234" y="26"/>
              </a:cxn>
              <a:cxn ang="0">
                <a:pos x="230" y="10"/>
              </a:cxn>
              <a:cxn ang="0">
                <a:pos x="218" y="6"/>
              </a:cxn>
              <a:cxn ang="0">
                <a:pos x="198" y="18"/>
              </a:cxn>
              <a:cxn ang="0">
                <a:pos x="198" y="4"/>
              </a:cxn>
              <a:cxn ang="0">
                <a:pos x="168" y="0"/>
              </a:cxn>
              <a:cxn ang="0">
                <a:pos x="152" y="26"/>
              </a:cxn>
              <a:cxn ang="0">
                <a:pos x="118" y="26"/>
              </a:cxn>
              <a:cxn ang="0">
                <a:pos x="106" y="38"/>
              </a:cxn>
              <a:cxn ang="0">
                <a:pos x="82" y="38"/>
              </a:cxn>
              <a:cxn ang="0">
                <a:pos x="72" y="54"/>
              </a:cxn>
              <a:cxn ang="0">
                <a:pos x="44" y="58"/>
              </a:cxn>
              <a:cxn ang="0">
                <a:pos x="34" y="68"/>
              </a:cxn>
              <a:cxn ang="0">
                <a:pos x="18" y="76"/>
              </a:cxn>
              <a:cxn ang="0">
                <a:pos x="4" y="76"/>
              </a:cxn>
              <a:cxn ang="0">
                <a:pos x="0" y="82"/>
              </a:cxn>
              <a:cxn ang="0">
                <a:pos x="12" y="102"/>
              </a:cxn>
              <a:cxn ang="0">
                <a:pos x="28" y="118"/>
              </a:cxn>
              <a:cxn ang="0">
                <a:pos x="28" y="160"/>
              </a:cxn>
              <a:cxn ang="0">
                <a:pos x="70" y="196"/>
              </a:cxn>
            </a:cxnLst>
            <a:rect l="0" t="0" r="r" b="b"/>
            <a:pathLst>
              <a:path w="486" h="282">
                <a:moveTo>
                  <a:pt x="70" y="196"/>
                </a:moveTo>
                <a:lnTo>
                  <a:pt x="70" y="196"/>
                </a:lnTo>
                <a:lnTo>
                  <a:pt x="80" y="232"/>
                </a:lnTo>
                <a:lnTo>
                  <a:pt x="80" y="232"/>
                </a:lnTo>
                <a:lnTo>
                  <a:pt x="106" y="256"/>
                </a:lnTo>
                <a:lnTo>
                  <a:pt x="106" y="256"/>
                </a:lnTo>
                <a:lnTo>
                  <a:pt x="112" y="264"/>
                </a:lnTo>
                <a:lnTo>
                  <a:pt x="114" y="264"/>
                </a:lnTo>
                <a:lnTo>
                  <a:pt x="112" y="266"/>
                </a:lnTo>
                <a:lnTo>
                  <a:pt x="112" y="266"/>
                </a:lnTo>
                <a:lnTo>
                  <a:pt x="114" y="268"/>
                </a:lnTo>
                <a:lnTo>
                  <a:pt x="114" y="268"/>
                </a:lnTo>
                <a:lnTo>
                  <a:pt x="126" y="276"/>
                </a:lnTo>
                <a:lnTo>
                  <a:pt x="126" y="276"/>
                </a:lnTo>
                <a:lnTo>
                  <a:pt x="182" y="274"/>
                </a:lnTo>
                <a:lnTo>
                  <a:pt x="182" y="274"/>
                </a:lnTo>
                <a:lnTo>
                  <a:pt x="208" y="236"/>
                </a:lnTo>
                <a:lnTo>
                  <a:pt x="226" y="238"/>
                </a:lnTo>
                <a:lnTo>
                  <a:pt x="226" y="238"/>
                </a:lnTo>
                <a:lnTo>
                  <a:pt x="258" y="260"/>
                </a:lnTo>
                <a:lnTo>
                  <a:pt x="258" y="260"/>
                </a:lnTo>
                <a:lnTo>
                  <a:pt x="278" y="268"/>
                </a:lnTo>
                <a:lnTo>
                  <a:pt x="278" y="268"/>
                </a:lnTo>
                <a:lnTo>
                  <a:pt x="328" y="272"/>
                </a:lnTo>
                <a:lnTo>
                  <a:pt x="336" y="282"/>
                </a:lnTo>
                <a:lnTo>
                  <a:pt x="348" y="270"/>
                </a:lnTo>
                <a:lnTo>
                  <a:pt x="348" y="270"/>
                </a:lnTo>
                <a:lnTo>
                  <a:pt x="412" y="264"/>
                </a:lnTo>
                <a:lnTo>
                  <a:pt x="428" y="248"/>
                </a:lnTo>
                <a:lnTo>
                  <a:pt x="428" y="248"/>
                </a:lnTo>
                <a:lnTo>
                  <a:pt x="448" y="206"/>
                </a:lnTo>
                <a:lnTo>
                  <a:pt x="458" y="198"/>
                </a:lnTo>
                <a:lnTo>
                  <a:pt x="460" y="198"/>
                </a:lnTo>
                <a:lnTo>
                  <a:pt x="486" y="192"/>
                </a:lnTo>
                <a:lnTo>
                  <a:pt x="486" y="192"/>
                </a:lnTo>
                <a:lnTo>
                  <a:pt x="484" y="184"/>
                </a:lnTo>
                <a:lnTo>
                  <a:pt x="484" y="184"/>
                </a:lnTo>
                <a:lnTo>
                  <a:pt x="466" y="170"/>
                </a:lnTo>
                <a:lnTo>
                  <a:pt x="466" y="170"/>
                </a:lnTo>
                <a:lnTo>
                  <a:pt x="470" y="152"/>
                </a:lnTo>
                <a:lnTo>
                  <a:pt x="470" y="152"/>
                </a:lnTo>
                <a:lnTo>
                  <a:pt x="456" y="150"/>
                </a:lnTo>
                <a:lnTo>
                  <a:pt x="456" y="150"/>
                </a:lnTo>
                <a:lnTo>
                  <a:pt x="432" y="124"/>
                </a:lnTo>
                <a:lnTo>
                  <a:pt x="432" y="124"/>
                </a:lnTo>
                <a:lnTo>
                  <a:pt x="408" y="126"/>
                </a:lnTo>
                <a:lnTo>
                  <a:pt x="400" y="110"/>
                </a:lnTo>
                <a:lnTo>
                  <a:pt x="400" y="110"/>
                </a:lnTo>
                <a:lnTo>
                  <a:pt x="404" y="96"/>
                </a:lnTo>
                <a:lnTo>
                  <a:pt x="404" y="96"/>
                </a:lnTo>
                <a:lnTo>
                  <a:pt x="384" y="90"/>
                </a:lnTo>
                <a:lnTo>
                  <a:pt x="384" y="90"/>
                </a:lnTo>
                <a:lnTo>
                  <a:pt x="370" y="88"/>
                </a:lnTo>
                <a:lnTo>
                  <a:pt x="370" y="88"/>
                </a:lnTo>
                <a:lnTo>
                  <a:pt x="370" y="112"/>
                </a:lnTo>
                <a:lnTo>
                  <a:pt x="342" y="116"/>
                </a:lnTo>
                <a:lnTo>
                  <a:pt x="324" y="106"/>
                </a:lnTo>
                <a:lnTo>
                  <a:pt x="324" y="106"/>
                </a:lnTo>
                <a:lnTo>
                  <a:pt x="312" y="82"/>
                </a:lnTo>
                <a:lnTo>
                  <a:pt x="312" y="82"/>
                </a:lnTo>
                <a:lnTo>
                  <a:pt x="298" y="70"/>
                </a:lnTo>
                <a:lnTo>
                  <a:pt x="298" y="70"/>
                </a:lnTo>
                <a:lnTo>
                  <a:pt x="302" y="54"/>
                </a:lnTo>
                <a:lnTo>
                  <a:pt x="302" y="54"/>
                </a:lnTo>
                <a:lnTo>
                  <a:pt x="300" y="48"/>
                </a:lnTo>
                <a:lnTo>
                  <a:pt x="300" y="48"/>
                </a:lnTo>
                <a:lnTo>
                  <a:pt x="280" y="50"/>
                </a:lnTo>
                <a:lnTo>
                  <a:pt x="280" y="50"/>
                </a:lnTo>
                <a:lnTo>
                  <a:pt x="266" y="34"/>
                </a:lnTo>
                <a:lnTo>
                  <a:pt x="266" y="34"/>
                </a:lnTo>
                <a:lnTo>
                  <a:pt x="234" y="26"/>
                </a:lnTo>
                <a:lnTo>
                  <a:pt x="234" y="26"/>
                </a:lnTo>
                <a:lnTo>
                  <a:pt x="230" y="10"/>
                </a:lnTo>
                <a:lnTo>
                  <a:pt x="230" y="10"/>
                </a:lnTo>
                <a:lnTo>
                  <a:pt x="218" y="6"/>
                </a:lnTo>
                <a:lnTo>
                  <a:pt x="218" y="6"/>
                </a:lnTo>
                <a:lnTo>
                  <a:pt x="216" y="22"/>
                </a:lnTo>
                <a:lnTo>
                  <a:pt x="198" y="18"/>
                </a:lnTo>
                <a:lnTo>
                  <a:pt x="198" y="4"/>
                </a:lnTo>
                <a:lnTo>
                  <a:pt x="198" y="4"/>
                </a:lnTo>
                <a:lnTo>
                  <a:pt x="168" y="0"/>
                </a:lnTo>
                <a:lnTo>
                  <a:pt x="168" y="0"/>
                </a:lnTo>
                <a:lnTo>
                  <a:pt x="166" y="14"/>
                </a:lnTo>
                <a:lnTo>
                  <a:pt x="152" y="26"/>
                </a:lnTo>
                <a:lnTo>
                  <a:pt x="152" y="26"/>
                </a:lnTo>
                <a:lnTo>
                  <a:pt x="118" y="26"/>
                </a:lnTo>
                <a:lnTo>
                  <a:pt x="118" y="26"/>
                </a:lnTo>
                <a:lnTo>
                  <a:pt x="106" y="38"/>
                </a:lnTo>
                <a:lnTo>
                  <a:pt x="106" y="38"/>
                </a:lnTo>
                <a:lnTo>
                  <a:pt x="82" y="38"/>
                </a:lnTo>
                <a:lnTo>
                  <a:pt x="82" y="38"/>
                </a:lnTo>
                <a:lnTo>
                  <a:pt x="72" y="54"/>
                </a:lnTo>
                <a:lnTo>
                  <a:pt x="72" y="54"/>
                </a:lnTo>
                <a:lnTo>
                  <a:pt x="44" y="58"/>
                </a:lnTo>
                <a:lnTo>
                  <a:pt x="44" y="58"/>
                </a:lnTo>
                <a:lnTo>
                  <a:pt x="34" y="68"/>
                </a:lnTo>
                <a:lnTo>
                  <a:pt x="18" y="76"/>
                </a:lnTo>
                <a:lnTo>
                  <a:pt x="18" y="76"/>
                </a:lnTo>
                <a:lnTo>
                  <a:pt x="4" y="76"/>
                </a:lnTo>
                <a:lnTo>
                  <a:pt x="4" y="76"/>
                </a:lnTo>
                <a:lnTo>
                  <a:pt x="0" y="82"/>
                </a:lnTo>
                <a:lnTo>
                  <a:pt x="0" y="82"/>
                </a:lnTo>
                <a:lnTo>
                  <a:pt x="12" y="102"/>
                </a:lnTo>
                <a:lnTo>
                  <a:pt x="12" y="102"/>
                </a:lnTo>
                <a:lnTo>
                  <a:pt x="28" y="118"/>
                </a:lnTo>
                <a:lnTo>
                  <a:pt x="28" y="118"/>
                </a:lnTo>
                <a:lnTo>
                  <a:pt x="28" y="160"/>
                </a:lnTo>
                <a:lnTo>
                  <a:pt x="28" y="160"/>
                </a:lnTo>
                <a:lnTo>
                  <a:pt x="70" y="196"/>
                </a:lnTo>
                <a:lnTo>
                  <a:pt x="70" y="196"/>
                </a:lnTo>
                <a:lnTo>
                  <a:pt x="70" y="196"/>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54" name="Freeform 90"/>
          <p:cNvSpPr>
            <a:spLocks/>
          </p:cNvSpPr>
          <p:nvPr/>
        </p:nvSpPr>
        <p:spPr bwMode="auto">
          <a:xfrm>
            <a:off x="2732088" y="2784159"/>
            <a:ext cx="890588" cy="1259547"/>
          </a:xfrm>
          <a:custGeom>
            <a:avLst/>
            <a:gdLst/>
            <a:ahLst/>
            <a:cxnLst>
              <a:cxn ang="0">
                <a:pos x="294" y="126"/>
              </a:cxn>
              <a:cxn ang="0">
                <a:pos x="242" y="158"/>
              </a:cxn>
              <a:cxn ang="0">
                <a:pos x="242" y="194"/>
              </a:cxn>
              <a:cxn ang="0">
                <a:pos x="276" y="208"/>
              </a:cxn>
              <a:cxn ang="0">
                <a:pos x="216" y="290"/>
              </a:cxn>
              <a:cxn ang="0">
                <a:pos x="208" y="342"/>
              </a:cxn>
              <a:cxn ang="0">
                <a:pos x="240" y="284"/>
              </a:cxn>
              <a:cxn ang="0">
                <a:pos x="278" y="268"/>
              </a:cxn>
              <a:cxn ang="0">
                <a:pos x="292" y="298"/>
              </a:cxn>
              <a:cxn ang="0">
                <a:pos x="250" y="374"/>
              </a:cxn>
              <a:cxn ang="0">
                <a:pos x="258" y="436"/>
              </a:cxn>
              <a:cxn ang="0">
                <a:pos x="294" y="440"/>
              </a:cxn>
              <a:cxn ang="0">
                <a:pos x="352" y="452"/>
              </a:cxn>
              <a:cxn ang="0">
                <a:pos x="300" y="488"/>
              </a:cxn>
              <a:cxn ang="0">
                <a:pos x="338" y="528"/>
              </a:cxn>
              <a:cxn ang="0">
                <a:pos x="316" y="564"/>
              </a:cxn>
              <a:cxn ang="0">
                <a:pos x="294" y="600"/>
              </a:cxn>
              <a:cxn ang="0">
                <a:pos x="250" y="602"/>
              </a:cxn>
              <a:cxn ang="0">
                <a:pos x="200" y="618"/>
              </a:cxn>
              <a:cxn ang="0">
                <a:pos x="166" y="644"/>
              </a:cxn>
              <a:cxn ang="0">
                <a:pos x="204" y="646"/>
              </a:cxn>
              <a:cxn ang="0">
                <a:pos x="134" y="712"/>
              </a:cxn>
              <a:cxn ang="0">
                <a:pos x="86" y="742"/>
              </a:cxn>
              <a:cxn ang="0">
                <a:pos x="112" y="768"/>
              </a:cxn>
              <a:cxn ang="0">
                <a:pos x="170" y="784"/>
              </a:cxn>
              <a:cxn ang="0">
                <a:pos x="192" y="800"/>
              </a:cxn>
              <a:cxn ang="0">
                <a:pos x="254" y="816"/>
              </a:cxn>
              <a:cxn ang="0">
                <a:pos x="226" y="852"/>
              </a:cxn>
              <a:cxn ang="0">
                <a:pos x="180" y="836"/>
              </a:cxn>
              <a:cxn ang="0">
                <a:pos x="144" y="846"/>
              </a:cxn>
              <a:cxn ang="0">
                <a:pos x="86" y="880"/>
              </a:cxn>
              <a:cxn ang="0">
                <a:pos x="16" y="892"/>
              </a:cxn>
              <a:cxn ang="0">
                <a:pos x="20" y="920"/>
              </a:cxn>
              <a:cxn ang="0">
                <a:pos x="48" y="914"/>
              </a:cxn>
              <a:cxn ang="0">
                <a:pos x="116" y="916"/>
              </a:cxn>
              <a:cxn ang="0">
                <a:pos x="182" y="916"/>
              </a:cxn>
              <a:cxn ang="0">
                <a:pos x="274" y="940"/>
              </a:cxn>
              <a:cxn ang="0">
                <a:pos x="328" y="930"/>
              </a:cxn>
              <a:cxn ang="0">
                <a:pos x="410" y="956"/>
              </a:cxn>
              <a:cxn ang="0">
                <a:pos x="504" y="958"/>
              </a:cxn>
              <a:cxn ang="0">
                <a:pos x="514" y="922"/>
              </a:cxn>
              <a:cxn ang="0">
                <a:pos x="480" y="894"/>
              </a:cxn>
              <a:cxn ang="0">
                <a:pos x="500" y="882"/>
              </a:cxn>
              <a:cxn ang="0">
                <a:pos x="550" y="856"/>
              </a:cxn>
              <a:cxn ang="0">
                <a:pos x="582" y="766"/>
              </a:cxn>
              <a:cxn ang="0">
                <a:pos x="498" y="726"/>
              </a:cxn>
              <a:cxn ang="0">
                <a:pos x="456" y="638"/>
              </a:cxn>
              <a:cxn ang="0">
                <a:pos x="498" y="642"/>
              </a:cxn>
              <a:cxn ang="0">
                <a:pos x="482" y="532"/>
              </a:cxn>
              <a:cxn ang="0">
                <a:pos x="468" y="434"/>
              </a:cxn>
              <a:cxn ang="0">
                <a:pos x="388" y="324"/>
              </a:cxn>
              <a:cxn ang="0">
                <a:pos x="370" y="296"/>
              </a:cxn>
              <a:cxn ang="0">
                <a:pos x="426" y="292"/>
              </a:cxn>
              <a:cxn ang="0">
                <a:pos x="444" y="280"/>
              </a:cxn>
              <a:cxn ang="0">
                <a:pos x="524" y="156"/>
              </a:cxn>
              <a:cxn ang="0">
                <a:pos x="388" y="140"/>
              </a:cxn>
              <a:cxn ang="0">
                <a:pos x="414" y="114"/>
              </a:cxn>
              <a:cxn ang="0">
                <a:pos x="424" y="88"/>
              </a:cxn>
              <a:cxn ang="0">
                <a:pos x="482" y="30"/>
              </a:cxn>
              <a:cxn ang="0">
                <a:pos x="392" y="0"/>
              </a:cxn>
              <a:cxn ang="0">
                <a:pos x="342" y="42"/>
              </a:cxn>
              <a:cxn ang="0">
                <a:pos x="296" y="74"/>
              </a:cxn>
            </a:cxnLst>
            <a:rect l="0" t="0" r="r" b="b"/>
            <a:pathLst>
              <a:path w="584" h="976">
                <a:moveTo>
                  <a:pt x="302" y="94"/>
                </a:moveTo>
                <a:lnTo>
                  <a:pt x="282" y="98"/>
                </a:lnTo>
                <a:lnTo>
                  <a:pt x="294" y="126"/>
                </a:lnTo>
                <a:lnTo>
                  <a:pt x="286" y="144"/>
                </a:lnTo>
                <a:lnTo>
                  <a:pt x="258" y="156"/>
                </a:lnTo>
                <a:lnTo>
                  <a:pt x="242" y="158"/>
                </a:lnTo>
                <a:lnTo>
                  <a:pt x="234" y="168"/>
                </a:lnTo>
                <a:lnTo>
                  <a:pt x="244" y="180"/>
                </a:lnTo>
                <a:lnTo>
                  <a:pt x="242" y="194"/>
                </a:lnTo>
                <a:lnTo>
                  <a:pt x="282" y="194"/>
                </a:lnTo>
                <a:lnTo>
                  <a:pt x="292" y="204"/>
                </a:lnTo>
                <a:lnTo>
                  <a:pt x="276" y="208"/>
                </a:lnTo>
                <a:lnTo>
                  <a:pt x="266" y="220"/>
                </a:lnTo>
                <a:lnTo>
                  <a:pt x="230" y="260"/>
                </a:lnTo>
                <a:lnTo>
                  <a:pt x="216" y="290"/>
                </a:lnTo>
                <a:lnTo>
                  <a:pt x="204" y="318"/>
                </a:lnTo>
                <a:lnTo>
                  <a:pt x="200" y="334"/>
                </a:lnTo>
                <a:lnTo>
                  <a:pt x="208" y="342"/>
                </a:lnTo>
                <a:lnTo>
                  <a:pt x="214" y="330"/>
                </a:lnTo>
                <a:lnTo>
                  <a:pt x="222" y="312"/>
                </a:lnTo>
                <a:lnTo>
                  <a:pt x="240" y="284"/>
                </a:lnTo>
                <a:lnTo>
                  <a:pt x="256" y="276"/>
                </a:lnTo>
                <a:lnTo>
                  <a:pt x="274" y="254"/>
                </a:lnTo>
                <a:lnTo>
                  <a:pt x="278" y="268"/>
                </a:lnTo>
                <a:lnTo>
                  <a:pt x="274" y="284"/>
                </a:lnTo>
                <a:lnTo>
                  <a:pt x="290" y="284"/>
                </a:lnTo>
                <a:lnTo>
                  <a:pt x="292" y="298"/>
                </a:lnTo>
                <a:lnTo>
                  <a:pt x="272" y="318"/>
                </a:lnTo>
                <a:lnTo>
                  <a:pt x="260" y="348"/>
                </a:lnTo>
                <a:lnTo>
                  <a:pt x="250" y="374"/>
                </a:lnTo>
                <a:lnTo>
                  <a:pt x="222" y="398"/>
                </a:lnTo>
                <a:lnTo>
                  <a:pt x="226" y="434"/>
                </a:lnTo>
                <a:lnTo>
                  <a:pt x="258" y="436"/>
                </a:lnTo>
                <a:lnTo>
                  <a:pt x="268" y="422"/>
                </a:lnTo>
                <a:lnTo>
                  <a:pt x="278" y="422"/>
                </a:lnTo>
                <a:lnTo>
                  <a:pt x="294" y="440"/>
                </a:lnTo>
                <a:lnTo>
                  <a:pt x="320" y="430"/>
                </a:lnTo>
                <a:lnTo>
                  <a:pt x="338" y="432"/>
                </a:lnTo>
                <a:lnTo>
                  <a:pt x="352" y="452"/>
                </a:lnTo>
                <a:lnTo>
                  <a:pt x="328" y="454"/>
                </a:lnTo>
                <a:lnTo>
                  <a:pt x="314" y="468"/>
                </a:lnTo>
                <a:lnTo>
                  <a:pt x="300" y="488"/>
                </a:lnTo>
                <a:lnTo>
                  <a:pt x="316" y="514"/>
                </a:lnTo>
                <a:lnTo>
                  <a:pt x="320" y="540"/>
                </a:lnTo>
                <a:lnTo>
                  <a:pt x="338" y="528"/>
                </a:lnTo>
                <a:lnTo>
                  <a:pt x="340" y="550"/>
                </a:lnTo>
                <a:lnTo>
                  <a:pt x="328" y="560"/>
                </a:lnTo>
                <a:lnTo>
                  <a:pt x="316" y="564"/>
                </a:lnTo>
                <a:lnTo>
                  <a:pt x="318" y="582"/>
                </a:lnTo>
                <a:lnTo>
                  <a:pt x="304" y="594"/>
                </a:lnTo>
                <a:lnTo>
                  <a:pt x="294" y="600"/>
                </a:lnTo>
                <a:lnTo>
                  <a:pt x="290" y="620"/>
                </a:lnTo>
                <a:lnTo>
                  <a:pt x="270" y="600"/>
                </a:lnTo>
                <a:lnTo>
                  <a:pt x="250" y="602"/>
                </a:lnTo>
                <a:lnTo>
                  <a:pt x="228" y="612"/>
                </a:lnTo>
                <a:lnTo>
                  <a:pt x="218" y="610"/>
                </a:lnTo>
                <a:lnTo>
                  <a:pt x="200" y="618"/>
                </a:lnTo>
                <a:lnTo>
                  <a:pt x="182" y="622"/>
                </a:lnTo>
                <a:lnTo>
                  <a:pt x="166" y="630"/>
                </a:lnTo>
                <a:lnTo>
                  <a:pt x="166" y="644"/>
                </a:lnTo>
                <a:lnTo>
                  <a:pt x="186" y="644"/>
                </a:lnTo>
                <a:lnTo>
                  <a:pt x="202" y="640"/>
                </a:lnTo>
                <a:lnTo>
                  <a:pt x="204" y="646"/>
                </a:lnTo>
                <a:lnTo>
                  <a:pt x="204" y="690"/>
                </a:lnTo>
                <a:lnTo>
                  <a:pt x="174" y="710"/>
                </a:lnTo>
                <a:lnTo>
                  <a:pt x="134" y="712"/>
                </a:lnTo>
                <a:lnTo>
                  <a:pt x="124" y="722"/>
                </a:lnTo>
                <a:lnTo>
                  <a:pt x="114" y="716"/>
                </a:lnTo>
                <a:lnTo>
                  <a:pt x="86" y="742"/>
                </a:lnTo>
                <a:lnTo>
                  <a:pt x="92" y="756"/>
                </a:lnTo>
                <a:lnTo>
                  <a:pt x="114" y="756"/>
                </a:lnTo>
                <a:lnTo>
                  <a:pt x="112" y="768"/>
                </a:lnTo>
                <a:lnTo>
                  <a:pt x="124" y="768"/>
                </a:lnTo>
                <a:lnTo>
                  <a:pt x="158" y="764"/>
                </a:lnTo>
                <a:lnTo>
                  <a:pt x="170" y="784"/>
                </a:lnTo>
                <a:lnTo>
                  <a:pt x="152" y="792"/>
                </a:lnTo>
                <a:lnTo>
                  <a:pt x="152" y="802"/>
                </a:lnTo>
                <a:lnTo>
                  <a:pt x="192" y="800"/>
                </a:lnTo>
                <a:lnTo>
                  <a:pt x="192" y="816"/>
                </a:lnTo>
                <a:lnTo>
                  <a:pt x="226" y="830"/>
                </a:lnTo>
                <a:lnTo>
                  <a:pt x="254" y="816"/>
                </a:lnTo>
                <a:lnTo>
                  <a:pt x="264" y="822"/>
                </a:lnTo>
                <a:lnTo>
                  <a:pt x="248" y="844"/>
                </a:lnTo>
                <a:lnTo>
                  <a:pt x="226" y="852"/>
                </a:lnTo>
                <a:lnTo>
                  <a:pt x="212" y="852"/>
                </a:lnTo>
                <a:lnTo>
                  <a:pt x="204" y="842"/>
                </a:lnTo>
                <a:lnTo>
                  <a:pt x="180" y="836"/>
                </a:lnTo>
                <a:lnTo>
                  <a:pt x="164" y="826"/>
                </a:lnTo>
                <a:lnTo>
                  <a:pt x="142" y="828"/>
                </a:lnTo>
                <a:lnTo>
                  <a:pt x="144" y="846"/>
                </a:lnTo>
                <a:lnTo>
                  <a:pt x="120" y="842"/>
                </a:lnTo>
                <a:lnTo>
                  <a:pt x="116" y="862"/>
                </a:lnTo>
                <a:lnTo>
                  <a:pt x="86" y="880"/>
                </a:lnTo>
                <a:lnTo>
                  <a:pt x="54" y="882"/>
                </a:lnTo>
                <a:lnTo>
                  <a:pt x="34" y="896"/>
                </a:lnTo>
                <a:lnTo>
                  <a:pt x="16" y="892"/>
                </a:lnTo>
                <a:lnTo>
                  <a:pt x="0" y="906"/>
                </a:lnTo>
                <a:lnTo>
                  <a:pt x="0" y="918"/>
                </a:lnTo>
                <a:lnTo>
                  <a:pt x="20" y="920"/>
                </a:lnTo>
                <a:lnTo>
                  <a:pt x="22" y="930"/>
                </a:lnTo>
                <a:lnTo>
                  <a:pt x="40" y="936"/>
                </a:lnTo>
                <a:lnTo>
                  <a:pt x="48" y="914"/>
                </a:lnTo>
                <a:lnTo>
                  <a:pt x="78" y="906"/>
                </a:lnTo>
                <a:lnTo>
                  <a:pt x="86" y="916"/>
                </a:lnTo>
                <a:lnTo>
                  <a:pt x="116" y="916"/>
                </a:lnTo>
                <a:lnTo>
                  <a:pt x="142" y="946"/>
                </a:lnTo>
                <a:lnTo>
                  <a:pt x="162" y="948"/>
                </a:lnTo>
                <a:lnTo>
                  <a:pt x="182" y="916"/>
                </a:lnTo>
                <a:lnTo>
                  <a:pt x="224" y="916"/>
                </a:lnTo>
                <a:lnTo>
                  <a:pt x="244" y="940"/>
                </a:lnTo>
                <a:lnTo>
                  <a:pt x="274" y="940"/>
                </a:lnTo>
                <a:lnTo>
                  <a:pt x="286" y="934"/>
                </a:lnTo>
                <a:lnTo>
                  <a:pt x="306" y="942"/>
                </a:lnTo>
                <a:lnTo>
                  <a:pt x="328" y="930"/>
                </a:lnTo>
                <a:lnTo>
                  <a:pt x="340" y="940"/>
                </a:lnTo>
                <a:lnTo>
                  <a:pt x="364" y="952"/>
                </a:lnTo>
                <a:lnTo>
                  <a:pt x="410" y="956"/>
                </a:lnTo>
                <a:lnTo>
                  <a:pt x="444" y="976"/>
                </a:lnTo>
                <a:lnTo>
                  <a:pt x="490" y="966"/>
                </a:lnTo>
                <a:lnTo>
                  <a:pt x="504" y="958"/>
                </a:lnTo>
                <a:lnTo>
                  <a:pt x="530" y="948"/>
                </a:lnTo>
                <a:lnTo>
                  <a:pt x="538" y="924"/>
                </a:lnTo>
                <a:lnTo>
                  <a:pt x="514" y="922"/>
                </a:lnTo>
                <a:lnTo>
                  <a:pt x="506" y="914"/>
                </a:lnTo>
                <a:lnTo>
                  <a:pt x="464" y="906"/>
                </a:lnTo>
                <a:lnTo>
                  <a:pt x="480" y="894"/>
                </a:lnTo>
                <a:lnTo>
                  <a:pt x="502" y="900"/>
                </a:lnTo>
                <a:lnTo>
                  <a:pt x="516" y="894"/>
                </a:lnTo>
                <a:lnTo>
                  <a:pt x="500" y="882"/>
                </a:lnTo>
                <a:lnTo>
                  <a:pt x="526" y="880"/>
                </a:lnTo>
                <a:lnTo>
                  <a:pt x="542" y="870"/>
                </a:lnTo>
                <a:lnTo>
                  <a:pt x="550" y="856"/>
                </a:lnTo>
                <a:lnTo>
                  <a:pt x="576" y="820"/>
                </a:lnTo>
                <a:lnTo>
                  <a:pt x="584" y="788"/>
                </a:lnTo>
                <a:lnTo>
                  <a:pt x="582" y="766"/>
                </a:lnTo>
                <a:lnTo>
                  <a:pt x="550" y="734"/>
                </a:lnTo>
                <a:lnTo>
                  <a:pt x="502" y="732"/>
                </a:lnTo>
                <a:lnTo>
                  <a:pt x="498" y="726"/>
                </a:lnTo>
                <a:lnTo>
                  <a:pt x="506" y="718"/>
                </a:lnTo>
                <a:lnTo>
                  <a:pt x="504" y="668"/>
                </a:lnTo>
                <a:lnTo>
                  <a:pt x="456" y="638"/>
                </a:lnTo>
                <a:lnTo>
                  <a:pt x="454" y="628"/>
                </a:lnTo>
                <a:lnTo>
                  <a:pt x="474" y="628"/>
                </a:lnTo>
                <a:lnTo>
                  <a:pt x="498" y="642"/>
                </a:lnTo>
                <a:lnTo>
                  <a:pt x="512" y="644"/>
                </a:lnTo>
                <a:lnTo>
                  <a:pt x="504" y="548"/>
                </a:lnTo>
                <a:lnTo>
                  <a:pt x="482" y="532"/>
                </a:lnTo>
                <a:lnTo>
                  <a:pt x="458" y="498"/>
                </a:lnTo>
                <a:lnTo>
                  <a:pt x="454" y="472"/>
                </a:lnTo>
                <a:lnTo>
                  <a:pt x="468" y="434"/>
                </a:lnTo>
                <a:lnTo>
                  <a:pt x="450" y="346"/>
                </a:lnTo>
                <a:lnTo>
                  <a:pt x="426" y="328"/>
                </a:lnTo>
                <a:lnTo>
                  <a:pt x="388" y="324"/>
                </a:lnTo>
                <a:lnTo>
                  <a:pt x="350" y="304"/>
                </a:lnTo>
                <a:lnTo>
                  <a:pt x="348" y="294"/>
                </a:lnTo>
                <a:lnTo>
                  <a:pt x="370" y="296"/>
                </a:lnTo>
                <a:lnTo>
                  <a:pt x="398" y="310"/>
                </a:lnTo>
                <a:lnTo>
                  <a:pt x="422" y="300"/>
                </a:lnTo>
                <a:lnTo>
                  <a:pt x="426" y="292"/>
                </a:lnTo>
                <a:lnTo>
                  <a:pt x="410" y="284"/>
                </a:lnTo>
                <a:lnTo>
                  <a:pt x="420" y="276"/>
                </a:lnTo>
                <a:lnTo>
                  <a:pt x="444" y="280"/>
                </a:lnTo>
                <a:lnTo>
                  <a:pt x="456" y="252"/>
                </a:lnTo>
                <a:lnTo>
                  <a:pt x="518" y="186"/>
                </a:lnTo>
                <a:lnTo>
                  <a:pt x="524" y="156"/>
                </a:lnTo>
                <a:lnTo>
                  <a:pt x="498" y="156"/>
                </a:lnTo>
                <a:lnTo>
                  <a:pt x="474" y="134"/>
                </a:lnTo>
                <a:lnTo>
                  <a:pt x="388" y="140"/>
                </a:lnTo>
                <a:lnTo>
                  <a:pt x="384" y="134"/>
                </a:lnTo>
                <a:lnTo>
                  <a:pt x="388" y="120"/>
                </a:lnTo>
                <a:lnTo>
                  <a:pt x="414" y="114"/>
                </a:lnTo>
                <a:lnTo>
                  <a:pt x="422" y="102"/>
                </a:lnTo>
                <a:lnTo>
                  <a:pt x="404" y="100"/>
                </a:lnTo>
                <a:lnTo>
                  <a:pt x="424" y="88"/>
                </a:lnTo>
                <a:lnTo>
                  <a:pt x="480" y="64"/>
                </a:lnTo>
                <a:lnTo>
                  <a:pt x="488" y="40"/>
                </a:lnTo>
                <a:lnTo>
                  <a:pt x="482" y="30"/>
                </a:lnTo>
                <a:lnTo>
                  <a:pt x="414" y="26"/>
                </a:lnTo>
                <a:lnTo>
                  <a:pt x="402" y="20"/>
                </a:lnTo>
                <a:lnTo>
                  <a:pt x="392" y="0"/>
                </a:lnTo>
                <a:lnTo>
                  <a:pt x="364" y="30"/>
                </a:lnTo>
                <a:lnTo>
                  <a:pt x="354" y="30"/>
                </a:lnTo>
                <a:lnTo>
                  <a:pt x="342" y="42"/>
                </a:lnTo>
                <a:lnTo>
                  <a:pt x="338" y="72"/>
                </a:lnTo>
                <a:lnTo>
                  <a:pt x="318" y="62"/>
                </a:lnTo>
                <a:lnTo>
                  <a:pt x="296" y="74"/>
                </a:lnTo>
                <a:lnTo>
                  <a:pt x="302" y="94"/>
                </a:lnTo>
                <a:lnTo>
                  <a:pt x="302" y="94"/>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55" name="Freeform 91"/>
          <p:cNvSpPr>
            <a:spLocks/>
          </p:cNvSpPr>
          <p:nvPr/>
        </p:nvSpPr>
        <p:spPr bwMode="auto">
          <a:xfrm>
            <a:off x="2765425" y="3204523"/>
            <a:ext cx="246063" cy="182364"/>
          </a:xfrm>
          <a:custGeom>
            <a:avLst/>
            <a:gdLst/>
            <a:ahLst/>
            <a:cxnLst>
              <a:cxn ang="0">
                <a:pos x="78" y="8"/>
              </a:cxn>
              <a:cxn ang="0">
                <a:pos x="60" y="18"/>
              </a:cxn>
              <a:cxn ang="0">
                <a:pos x="40" y="18"/>
              </a:cxn>
              <a:cxn ang="0">
                <a:pos x="40" y="18"/>
              </a:cxn>
              <a:cxn ang="0">
                <a:pos x="20" y="16"/>
              </a:cxn>
              <a:cxn ang="0">
                <a:pos x="20" y="16"/>
              </a:cxn>
              <a:cxn ang="0">
                <a:pos x="6" y="40"/>
              </a:cxn>
              <a:cxn ang="0">
                <a:pos x="6" y="40"/>
              </a:cxn>
              <a:cxn ang="0">
                <a:pos x="0" y="60"/>
              </a:cxn>
              <a:cxn ang="0">
                <a:pos x="0" y="60"/>
              </a:cxn>
              <a:cxn ang="0">
                <a:pos x="22" y="94"/>
              </a:cxn>
              <a:cxn ang="0">
                <a:pos x="22" y="94"/>
              </a:cxn>
              <a:cxn ang="0">
                <a:pos x="38" y="96"/>
              </a:cxn>
              <a:cxn ang="0">
                <a:pos x="38" y="96"/>
              </a:cxn>
              <a:cxn ang="0">
                <a:pos x="64" y="80"/>
              </a:cxn>
              <a:cxn ang="0">
                <a:pos x="64" y="80"/>
              </a:cxn>
              <a:cxn ang="0">
                <a:pos x="84" y="126"/>
              </a:cxn>
              <a:cxn ang="0">
                <a:pos x="84" y="126"/>
              </a:cxn>
              <a:cxn ang="0">
                <a:pos x="104" y="138"/>
              </a:cxn>
              <a:cxn ang="0">
                <a:pos x="102" y="142"/>
              </a:cxn>
              <a:cxn ang="0">
                <a:pos x="134" y="132"/>
              </a:cxn>
              <a:cxn ang="0">
                <a:pos x="146" y="96"/>
              </a:cxn>
              <a:cxn ang="0">
                <a:pos x="150" y="128"/>
              </a:cxn>
              <a:cxn ang="0">
                <a:pos x="162" y="110"/>
              </a:cxn>
              <a:cxn ang="0">
                <a:pos x="162" y="84"/>
              </a:cxn>
              <a:cxn ang="0">
                <a:pos x="146" y="82"/>
              </a:cxn>
              <a:cxn ang="0">
                <a:pos x="148" y="76"/>
              </a:cxn>
              <a:cxn ang="0">
                <a:pos x="160" y="52"/>
              </a:cxn>
              <a:cxn ang="0">
                <a:pos x="150" y="22"/>
              </a:cxn>
              <a:cxn ang="0">
                <a:pos x="128" y="4"/>
              </a:cxn>
              <a:cxn ang="0">
                <a:pos x="92" y="0"/>
              </a:cxn>
              <a:cxn ang="0">
                <a:pos x="92" y="4"/>
              </a:cxn>
              <a:cxn ang="0">
                <a:pos x="92" y="4"/>
              </a:cxn>
              <a:cxn ang="0">
                <a:pos x="78" y="8"/>
              </a:cxn>
              <a:cxn ang="0">
                <a:pos x="78" y="8"/>
              </a:cxn>
              <a:cxn ang="0">
                <a:pos x="78" y="8"/>
              </a:cxn>
            </a:cxnLst>
            <a:rect l="0" t="0" r="r" b="b"/>
            <a:pathLst>
              <a:path w="162" h="142">
                <a:moveTo>
                  <a:pt x="78" y="8"/>
                </a:moveTo>
                <a:lnTo>
                  <a:pt x="60" y="18"/>
                </a:lnTo>
                <a:lnTo>
                  <a:pt x="40" y="18"/>
                </a:lnTo>
                <a:lnTo>
                  <a:pt x="40" y="18"/>
                </a:lnTo>
                <a:lnTo>
                  <a:pt x="20" y="16"/>
                </a:lnTo>
                <a:lnTo>
                  <a:pt x="20" y="16"/>
                </a:lnTo>
                <a:lnTo>
                  <a:pt x="6" y="40"/>
                </a:lnTo>
                <a:lnTo>
                  <a:pt x="6" y="40"/>
                </a:lnTo>
                <a:lnTo>
                  <a:pt x="0" y="60"/>
                </a:lnTo>
                <a:lnTo>
                  <a:pt x="0" y="60"/>
                </a:lnTo>
                <a:lnTo>
                  <a:pt x="22" y="94"/>
                </a:lnTo>
                <a:lnTo>
                  <a:pt x="22" y="94"/>
                </a:lnTo>
                <a:lnTo>
                  <a:pt x="38" y="96"/>
                </a:lnTo>
                <a:lnTo>
                  <a:pt x="38" y="96"/>
                </a:lnTo>
                <a:lnTo>
                  <a:pt x="64" y="80"/>
                </a:lnTo>
                <a:lnTo>
                  <a:pt x="64" y="80"/>
                </a:lnTo>
                <a:lnTo>
                  <a:pt x="84" y="126"/>
                </a:lnTo>
                <a:lnTo>
                  <a:pt x="84" y="126"/>
                </a:lnTo>
                <a:lnTo>
                  <a:pt x="104" y="138"/>
                </a:lnTo>
                <a:lnTo>
                  <a:pt x="102" y="142"/>
                </a:lnTo>
                <a:lnTo>
                  <a:pt x="134" y="132"/>
                </a:lnTo>
                <a:lnTo>
                  <a:pt x="146" y="96"/>
                </a:lnTo>
                <a:lnTo>
                  <a:pt x="150" y="128"/>
                </a:lnTo>
                <a:lnTo>
                  <a:pt x="162" y="110"/>
                </a:lnTo>
                <a:lnTo>
                  <a:pt x="162" y="84"/>
                </a:lnTo>
                <a:lnTo>
                  <a:pt x="146" y="82"/>
                </a:lnTo>
                <a:lnTo>
                  <a:pt x="148" y="76"/>
                </a:lnTo>
                <a:lnTo>
                  <a:pt x="160" y="52"/>
                </a:lnTo>
                <a:lnTo>
                  <a:pt x="150" y="22"/>
                </a:lnTo>
                <a:lnTo>
                  <a:pt x="128" y="4"/>
                </a:lnTo>
                <a:lnTo>
                  <a:pt x="92" y="0"/>
                </a:lnTo>
                <a:lnTo>
                  <a:pt x="92" y="4"/>
                </a:lnTo>
                <a:lnTo>
                  <a:pt x="92" y="4"/>
                </a:lnTo>
                <a:lnTo>
                  <a:pt x="78" y="8"/>
                </a:lnTo>
                <a:lnTo>
                  <a:pt x="78" y="8"/>
                </a:lnTo>
                <a:lnTo>
                  <a:pt x="78" y="8"/>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56" name="Freeform 92"/>
          <p:cNvSpPr>
            <a:spLocks/>
          </p:cNvSpPr>
          <p:nvPr/>
        </p:nvSpPr>
        <p:spPr bwMode="auto">
          <a:xfrm>
            <a:off x="1619250" y="4984889"/>
            <a:ext cx="569913" cy="763455"/>
          </a:xfrm>
          <a:custGeom>
            <a:avLst/>
            <a:gdLst/>
            <a:ahLst/>
            <a:cxnLst>
              <a:cxn ang="0">
                <a:pos x="56" y="568"/>
              </a:cxn>
              <a:cxn ang="0">
                <a:pos x="104" y="592"/>
              </a:cxn>
              <a:cxn ang="0">
                <a:pos x="142" y="588"/>
              </a:cxn>
              <a:cxn ang="0">
                <a:pos x="136" y="540"/>
              </a:cxn>
              <a:cxn ang="0">
                <a:pos x="144" y="524"/>
              </a:cxn>
              <a:cxn ang="0">
                <a:pos x="168" y="516"/>
              </a:cxn>
              <a:cxn ang="0">
                <a:pos x="176" y="510"/>
              </a:cxn>
              <a:cxn ang="0">
                <a:pos x="192" y="482"/>
              </a:cxn>
              <a:cxn ang="0">
                <a:pos x="176" y="466"/>
              </a:cxn>
              <a:cxn ang="0">
                <a:pos x="192" y="426"/>
              </a:cxn>
              <a:cxn ang="0">
                <a:pos x="218" y="410"/>
              </a:cxn>
              <a:cxn ang="0">
                <a:pos x="218" y="386"/>
              </a:cxn>
              <a:cxn ang="0">
                <a:pos x="208" y="384"/>
              </a:cxn>
              <a:cxn ang="0">
                <a:pos x="204" y="342"/>
              </a:cxn>
              <a:cxn ang="0">
                <a:pos x="198" y="304"/>
              </a:cxn>
              <a:cxn ang="0">
                <a:pos x="242" y="306"/>
              </a:cxn>
              <a:cxn ang="0">
                <a:pos x="262" y="274"/>
              </a:cxn>
              <a:cxn ang="0">
                <a:pos x="264" y="246"/>
              </a:cxn>
              <a:cxn ang="0">
                <a:pos x="274" y="240"/>
              </a:cxn>
              <a:cxn ang="0">
                <a:pos x="288" y="222"/>
              </a:cxn>
              <a:cxn ang="0">
                <a:pos x="292" y="176"/>
              </a:cxn>
              <a:cxn ang="0">
                <a:pos x="318" y="170"/>
              </a:cxn>
              <a:cxn ang="0">
                <a:pos x="368" y="142"/>
              </a:cxn>
              <a:cxn ang="0">
                <a:pos x="374" y="124"/>
              </a:cxn>
              <a:cxn ang="0">
                <a:pos x="344" y="104"/>
              </a:cxn>
              <a:cxn ang="0">
                <a:pos x="350" y="86"/>
              </a:cxn>
              <a:cxn ang="0">
                <a:pos x="308" y="60"/>
              </a:cxn>
              <a:cxn ang="0">
                <a:pos x="298" y="64"/>
              </a:cxn>
              <a:cxn ang="0">
                <a:pos x="262" y="76"/>
              </a:cxn>
              <a:cxn ang="0">
                <a:pos x="252" y="50"/>
              </a:cxn>
              <a:cxn ang="0">
                <a:pos x="220" y="38"/>
              </a:cxn>
              <a:cxn ang="0">
                <a:pos x="232" y="20"/>
              </a:cxn>
              <a:cxn ang="0">
                <a:pos x="214" y="6"/>
              </a:cxn>
              <a:cxn ang="0">
                <a:pos x="194" y="0"/>
              </a:cxn>
              <a:cxn ang="0">
                <a:pos x="178" y="26"/>
              </a:cxn>
              <a:cxn ang="0">
                <a:pos x="148" y="132"/>
              </a:cxn>
              <a:cxn ang="0">
                <a:pos x="110" y="194"/>
              </a:cxn>
              <a:cxn ang="0">
                <a:pos x="100" y="236"/>
              </a:cxn>
              <a:cxn ang="0">
                <a:pos x="48" y="280"/>
              </a:cxn>
              <a:cxn ang="0">
                <a:pos x="26" y="322"/>
              </a:cxn>
              <a:cxn ang="0">
                <a:pos x="12" y="358"/>
              </a:cxn>
              <a:cxn ang="0">
                <a:pos x="44" y="342"/>
              </a:cxn>
              <a:cxn ang="0">
                <a:pos x="64" y="362"/>
              </a:cxn>
              <a:cxn ang="0">
                <a:pos x="30" y="370"/>
              </a:cxn>
              <a:cxn ang="0">
                <a:pos x="48" y="394"/>
              </a:cxn>
              <a:cxn ang="0">
                <a:pos x="76" y="394"/>
              </a:cxn>
              <a:cxn ang="0">
                <a:pos x="52" y="408"/>
              </a:cxn>
              <a:cxn ang="0">
                <a:pos x="30" y="488"/>
              </a:cxn>
              <a:cxn ang="0">
                <a:pos x="2" y="550"/>
              </a:cxn>
              <a:cxn ang="0">
                <a:pos x="12" y="566"/>
              </a:cxn>
              <a:cxn ang="0">
                <a:pos x="38" y="556"/>
              </a:cxn>
            </a:cxnLst>
            <a:rect l="0" t="0" r="r" b="b"/>
            <a:pathLst>
              <a:path w="374" h="592">
                <a:moveTo>
                  <a:pt x="38" y="556"/>
                </a:moveTo>
                <a:lnTo>
                  <a:pt x="56" y="568"/>
                </a:lnTo>
                <a:lnTo>
                  <a:pt x="78" y="568"/>
                </a:lnTo>
                <a:lnTo>
                  <a:pt x="104" y="592"/>
                </a:lnTo>
                <a:lnTo>
                  <a:pt x="116" y="592"/>
                </a:lnTo>
                <a:lnTo>
                  <a:pt x="142" y="588"/>
                </a:lnTo>
                <a:lnTo>
                  <a:pt x="138" y="588"/>
                </a:lnTo>
                <a:lnTo>
                  <a:pt x="136" y="540"/>
                </a:lnTo>
                <a:lnTo>
                  <a:pt x="144" y="524"/>
                </a:lnTo>
                <a:lnTo>
                  <a:pt x="144" y="524"/>
                </a:lnTo>
                <a:lnTo>
                  <a:pt x="168" y="516"/>
                </a:lnTo>
                <a:lnTo>
                  <a:pt x="168" y="516"/>
                </a:lnTo>
                <a:lnTo>
                  <a:pt x="176" y="510"/>
                </a:lnTo>
                <a:lnTo>
                  <a:pt x="176" y="510"/>
                </a:lnTo>
                <a:lnTo>
                  <a:pt x="192" y="498"/>
                </a:lnTo>
                <a:lnTo>
                  <a:pt x="192" y="482"/>
                </a:lnTo>
                <a:lnTo>
                  <a:pt x="192" y="482"/>
                </a:lnTo>
                <a:lnTo>
                  <a:pt x="176" y="466"/>
                </a:lnTo>
                <a:lnTo>
                  <a:pt x="178" y="446"/>
                </a:lnTo>
                <a:lnTo>
                  <a:pt x="192" y="426"/>
                </a:lnTo>
                <a:lnTo>
                  <a:pt x="192" y="426"/>
                </a:lnTo>
                <a:lnTo>
                  <a:pt x="218" y="410"/>
                </a:lnTo>
                <a:lnTo>
                  <a:pt x="218" y="386"/>
                </a:lnTo>
                <a:lnTo>
                  <a:pt x="218" y="386"/>
                </a:lnTo>
                <a:lnTo>
                  <a:pt x="208" y="384"/>
                </a:lnTo>
                <a:lnTo>
                  <a:pt x="208" y="384"/>
                </a:lnTo>
                <a:lnTo>
                  <a:pt x="204" y="342"/>
                </a:lnTo>
                <a:lnTo>
                  <a:pt x="204" y="342"/>
                </a:lnTo>
                <a:lnTo>
                  <a:pt x="198" y="326"/>
                </a:lnTo>
                <a:lnTo>
                  <a:pt x="198" y="304"/>
                </a:lnTo>
                <a:lnTo>
                  <a:pt x="198" y="304"/>
                </a:lnTo>
                <a:lnTo>
                  <a:pt x="242" y="306"/>
                </a:lnTo>
                <a:lnTo>
                  <a:pt x="242" y="306"/>
                </a:lnTo>
                <a:lnTo>
                  <a:pt x="262" y="274"/>
                </a:lnTo>
                <a:lnTo>
                  <a:pt x="262" y="274"/>
                </a:lnTo>
                <a:lnTo>
                  <a:pt x="264" y="246"/>
                </a:lnTo>
                <a:lnTo>
                  <a:pt x="264" y="246"/>
                </a:lnTo>
                <a:lnTo>
                  <a:pt x="274" y="240"/>
                </a:lnTo>
                <a:lnTo>
                  <a:pt x="274" y="240"/>
                </a:lnTo>
                <a:lnTo>
                  <a:pt x="288" y="222"/>
                </a:lnTo>
                <a:lnTo>
                  <a:pt x="288" y="222"/>
                </a:lnTo>
                <a:lnTo>
                  <a:pt x="292" y="176"/>
                </a:lnTo>
                <a:lnTo>
                  <a:pt x="292" y="176"/>
                </a:lnTo>
                <a:lnTo>
                  <a:pt x="318" y="170"/>
                </a:lnTo>
                <a:lnTo>
                  <a:pt x="318" y="170"/>
                </a:lnTo>
                <a:lnTo>
                  <a:pt x="368" y="142"/>
                </a:lnTo>
                <a:lnTo>
                  <a:pt x="368" y="142"/>
                </a:lnTo>
                <a:lnTo>
                  <a:pt x="374" y="124"/>
                </a:lnTo>
                <a:lnTo>
                  <a:pt x="374" y="124"/>
                </a:lnTo>
                <a:lnTo>
                  <a:pt x="344" y="104"/>
                </a:lnTo>
                <a:lnTo>
                  <a:pt x="344" y="104"/>
                </a:lnTo>
                <a:lnTo>
                  <a:pt x="350" y="86"/>
                </a:lnTo>
                <a:lnTo>
                  <a:pt x="350" y="86"/>
                </a:lnTo>
                <a:lnTo>
                  <a:pt x="308" y="60"/>
                </a:lnTo>
                <a:lnTo>
                  <a:pt x="308" y="60"/>
                </a:lnTo>
                <a:lnTo>
                  <a:pt x="298" y="64"/>
                </a:lnTo>
                <a:lnTo>
                  <a:pt x="262" y="76"/>
                </a:lnTo>
                <a:lnTo>
                  <a:pt x="262" y="76"/>
                </a:lnTo>
                <a:lnTo>
                  <a:pt x="252" y="50"/>
                </a:lnTo>
                <a:lnTo>
                  <a:pt x="252" y="50"/>
                </a:lnTo>
                <a:lnTo>
                  <a:pt x="224" y="52"/>
                </a:lnTo>
                <a:lnTo>
                  <a:pt x="220" y="38"/>
                </a:lnTo>
                <a:lnTo>
                  <a:pt x="220" y="38"/>
                </a:lnTo>
                <a:lnTo>
                  <a:pt x="232" y="20"/>
                </a:lnTo>
                <a:lnTo>
                  <a:pt x="232" y="20"/>
                </a:lnTo>
                <a:lnTo>
                  <a:pt x="214" y="6"/>
                </a:lnTo>
                <a:lnTo>
                  <a:pt x="214" y="6"/>
                </a:lnTo>
                <a:lnTo>
                  <a:pt x="194" y="0"/>
                </a:lnTo>
                <a:lnTo>
                  <a:pt x="192" y="4"/>
                </a:lnTo>
                <a:lnTo>
                  <a:pt x="178" y="26"/>
                </a:lnTo>
                <a:lnTo>
                  <a:pt x="156" y="94"/>
                </a:lnTo>
                <a:lnTo>
                  <a:pt x="148" y="132"/>
                </a:lnTo>
                <a:lnTo>
                  <a:pt x="128" y="174"/>
                </a:lnTo>
                <a:lnTo>
                  <a:pt x="110" y="194"/>
                </a:lnTo>
                <a:lnTo>
                  <a:pt x="104" y="220"/>
                </a:lnTo>
                <a:lnTo>
                  <a:pt x="100" y="236"/>
                </a:lnTo>
                <a:lnTo>
                  <a:pt x="66" y="270"/>
                </a:lnTo>
                <a:lnTo>
                  <a:pt x="48" y="280"/>
                </a:lnTo>
                <a:lnTo>
                  <a:pt x="40" y="296"/>
                </a:lnTo>
                <a:lnTo>
                  <a:pt x="26" y="322"/>
                </a:lnTo>
                <a:lnTo>
                  <a:pt x="12" y="336"/>
                </a:lnTo>
                <a:lnTo>
                  <a:pt x="12" y="358"/>
                </a:lnTo>
                <a:lnTo>
                  <a:pt x="28" y="356"/>
                </a:lnTo>
                <a:lnTo>
                  <a:pt x="44" y="342"/>
                </a:lnTo>
                <a:lnTo>
                  <a:pt x="64" y="342"/>
                </a:lnTo>
                <a:lnTo>
                  <a:pt x="64" y="362"/>
                </a:lnTo>
                <a:lnTo>
                  <a:pt x="46" y="370"/>
                </a:lnTo>
                <a:lnTo>
                  <a:pt x="30" y="370"/>
                </a:lnTo>
                <a:lnTo>
                  <a:pt x="24" y="394"/>
                </a:lnTo>
                <a:lnTo>
                  <a:pt x="48" y="394"/>
                </a:lnTo>
                <a:lnTo>
                  <a:pt x="58" y="386"/>
                </a:lnTo>
                <a:lnTo>
                  <a:pt x="76" y="394"/>
                </a:lnTo>
                <a:lnTo>
                  <a:pt x="70" y="408"/>
                </a:lnTo>
                <a:lnTo>
                  <a:pt x="52" y="408"/>
                </a:lnTo>
                <a:lnTo>
                  <a:pt x="44" y="444"/>
                </a:lnTo>
                <a:lnTo>
                  <a:pt x="30" y="488"/>
                </a:lnTo>
                <a:lnTo>
                  <a:pt x="20" y="522"/>
                </a:lnTo>
                <a:lnTo>
                  <a:pt x="2" y="550"/>
                </a:lnTo>
                <a:lnTo>
                  <a:pt x="0" y="566"/>
                </a:lnTo>
                <a:lnTo>
                  <a:pt x="12" y="566"/>
                </a:lnTo>
                <a:lnTo>
                  <a:pt x="38" y="556"/>
                </a:lnTo>
                <a:lnTo>
                  <a:pt x="38" y="556"/>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57" name="Freeform 93"/>
          <p:cNvSpPr>
            <a:spLocks/>
          </p:cNvSpPr>
          <p:nvPr/>
        </p:nvSpPr>
        <p:spPr bwMode="auto">
          <a:xfrm>
            <a:off x="1835150" y="4785525"/>
            <a:ext cx="1593850" cy="1217820"/>
          </a:xfrm>
          <a:custGeom>
            <a:avLst/>
            <a:gdLst/>
            <a:ahLst/>
            <a:cxnLst>
              <a:cxn ang="0">
                <a:pos x="1010" y="418"/>
              </a:cxn>
              <a:cxn ang="0">
                <a:pos x="982" y="426"/>
              </a:cxn>
              <a:cxn ang="0">
                <a:pos x="900" y="390"/>
              </a:cxn>
              <a:cxn ang="0">
                <a:pos x="906" y="380"/>
              </a:cxn>
              <a:cxn ang="0">
                <a:pos x="844" y="340"/>
              </a:cxn>
              <a:cxn ang="0">
                <a:pos x="816" y="350"/>
              </a:cxn>
              <a:cxn ang="0">
                <a:pos x="776" y="342"/>
              </a:cxn>
              <a:cxn ang="0">
                <a:pos x="734" y="302"/>
              </a:cxn>
              <a:cxn ang="0">
                <a:pos x="710" y="280"/>
              </a:cxn>
              <a:cxn ang="0">
                <a:pos x="676" y="258"/>
              </a:cxn>
              <a:cxn ang="0">
                <a:pos x="670" y="212"/>
              </a:cxn>
              <a:cxn ang="0">
                <a:pos x="600" y="188"/>
              </a:cxn>
              <a:cxn ang="0">
                <a:pos x="544" y="168"/>
              </a:cxn>
              <a:cxn ang="0">
                <a:pos x="478" y="148"/>
              </a:cxn>
              <a:cxn ang="0">
                <a:pos x="388" y="104"/>
              </a:cxn>
              <a:cxn ang="0">
                <a:pos x="278" y="54"/>
              </a:cxn>
              <a:cxn ang="0">
                <a:pos x="200" y="6"/>
              </a:cxn>
              <a:cxn ang="0">
                <a:pos x="136" y="6"/>
              </a:cxn>
              <a:cxn ang="0">
                <a:pos x="124" y="32"/>
              </a:cxn>
              <a:cxn ang="0">
                <a:pos x="38" y="50"/>
              </a:cxn>
              <a:cxn ang="0">
                <a:pos x="70" y="96"/>
              </a:cxn>
              <a:cxn ang="0">
                <a:pos x="52" y="132"/>
              </a:cxn>
              <a:cxn ang="0">
                <a:pos x="100" y="172"/>
              </a:cxn>
              <a:cxn ang="0">
                <a:pos x="86" y="200"/>
              </a:cxn>
              <a:cxn ang="0">
                <a:pos x="124" y="222"/>
              </a:cxn>
              <a:cxn ang="0">
                <a:pos x="216" y="238"/>
              </a:cxn>
              <a:cxn ang="0">
                <a:pos x="240" y="274"/>
              </a:cxn>
              <a:cxn ang="0">
                <a:pos x="156" y="336"/>
              </a:cxn>
              <a:cxn ang="0">
                <a:pos x="136" y="400"/>
              </a:cxn>
              <a:cxn ang="0">
                <a:pos x="102" y="466"/>
              </a:cxn>
              <a:cxn ang="0">
                <a:pos x="62" y="480"/>
              </a:cxn>
              <a:cxn ang="0">
                <a:pos x="72" y="532"/>
              </a:cxn>
              <a:cxn ang="0">
                <a:pos x="56" y="586"/>
              </a:cxn>
              <a:cxn ang="0">
                <a:pos x="40" y="616"/>
              </a:cxn>
              <a:cxn ang="0">
                <a:pos x="56" y="656"/>
              </a:cxn>
              <a:cxn ang="0">
                <a:pos x="6" y="684"/>
              </a:cxn>
              <a:cxn ang="0">
                <a:pos x="4" y="742"/>
              </a:cxn>
              <a:cxn ang="0">
                <a:pos x="70" y="812"/>
              </a:cxn>
              <a:cxn ang="0">
                <a:pos x="94" y="918"/>
              </a:cxn>
              <a:cxn ang="0">
                <a:pos x="184" y="902"/>
              </a:cxn>
              <a:cxn ang="0">
                <a:pos x="324" y="916"/>
              </a:cxn>
              <a:cxn ang="0">
                <a:pos x="428" y="942"/>
              </a:cxn>
              <a:cxn ang="0">
                <a:pos x="514" y="876"/>
              </a:cxn>
              <a:cxn ang="0">
                <a:pos x="592" y="858"/>
              </a:cxn>
              <a:cxn ang="0">
                <a:pos x="690" y="758"/>
              </a:cxn>
              <a:cxn ang="0">
                <a:pos x="792" y="584"/>
              </a:cxn>
              <a:cxn ang="0">
                <a:pos x="920" y="536"/>
              </a:cxn>
              <a:cxn ang="0">
                <a:pos x="1034" y="450"/>
              </a:cxn>
              <a:cxn ang="0">
                <a:pos x="1030" y="414"/>
              </a:cxn>
            </a:cxnLst>
            <a:rect l="0" t="0" r="r" b="b"/>
            <a:pathLst>
              <a:path w="1046" h="944">
                <a:moveTo>
                  <a:pt x="1030" y="414"/>
                </a:moveTo>
                <a:lnTo>
                  <a:pt x="1030" y="414"/>
                </a:lnTo>
                <a:lnTo>
                  <a:pt x="1010" y="418"/>
                </a:lnTo>
                <a:lnTo>
                  <a:pt x="1010" y="418"/>
                </a:lnTo>
                <a:lnTo>
                  <a:pt x="994" y="432"/>
                </a:lnTo>
                <a:lnTo>
                  <a:pt x="994" y="432"/>
                </a:lnTo>
                <a:lnTo>
                  <a:pt x="982" y="426"/>
                </a:lnTo>
                <a:lnTo>
                  <a:pt x="982" y="426"/>
                </a:lnTo>
                <a:lnTo>
                  <a:pt x="952" y="428"/>
                </a:lnTo>
                <a:lnTo>
                  <a:pt x="924" y="402"/>
                </a:lnTo>
                <a:lnTo>
                  <a:pt x="904" y="406"/>
                </a:lnTo>
                <a:lnTo>
                  <a:pt x="900" y="390"/>
                </a:lnTo>
                <a:lnTo>
                  <a:pt x="902" y="390"/>
                </a:lnTo>
                <a:lnTo>
                  <a:pt x="910" y="382"/>
                </a:lnTo>
                <a:lnTo>
                  <a:pt x="910" y="382"/>
                </a:lnTo>
                <a:lnTo>
                  <a:pt x="906" y="380"/>
                </a:lnTo>
                <a:lnTo>
                  <a:pt x="872" y="356"/>
                </a:lnTo>
                <a:lnTo>
                  <a:pt x="872" y="356"/>
                </a:lnTo>
                <a:lnTo>
                  <a:pt x="844" y="340"/>
                </a:lnTo>
                <a:lnTo>
                  <a:pt x="844" y="340"/>
                </a:lnTo>
                <a:lnTo>
                  <a:pt x="830" y="334"/>
                </a:lnTo>
                <a:lnTo>
                  <a:pt x="830" y="334"/>
                </a:lnTo>
                <a:lnTo>
                  <a:pt x="816" y="350"/>
                </a:lnTo>
                <a:lnTo>
                  <a:pt x="816" y="350"/>
                </a:lnTo>
                <a:lnTo>
                  <a:pt x="796" y="338"/>
                </a:lnTo>
                <a:lnTo>
                  <a:pt x="796" y="338"/>
                </a:lnTo>
                <a:lnTo>
                  <a:pt x="776" y="342"/>
                </a:lnTo>
                <a:lnTo>
                  <a:pt x="776" y="342"/>
                </a:lnTo>
                <a:lnTo>
                  <a:pt x="770" y="318"/>
                </a:lnTo>
                <a:lnTo>
                  <a:pt x="770" y="318"/>
                </a:lnTo>
                <a:lnTo>
                  <a:pt x="750" y="310"/>
                </a:lnTo>
                <a:lnTo>
                  <a:pt x="734" y="302"/>
                </a:lnTo>
                <a:lnTo>
                  <a:pt x="734" y="302"/>
                </a:lnTo>
                <a:lnTo>
                  <a:pt x="734" y="280"/>
                </a:lnTo>
                <a:lnTo>
                  <a:pt x="734" y="280"/>
                </a:lnTo>
                <a:lnTo>
                  <a:pt x="710" y="280"/>
                </a:lnTo>
                <a:lnTo>
                  <a:pt x="710" y="280"/>
                </a:lnTo>
                <a:lnTo>
                  <a:pt x="692" y="254"/>
                </a:lnTo>
                <a:lnTo>
                  <a:pt x="692" y="254"/>
                </a:lnTo>
                <a:lnTo>
                  <a:pt x="676" y="258"/>
                </a:lnTo>
                <a:lnTo>
                  <a:pt x="676" y="258"/>
                </a:lnTo>
                <a:lnTo>
                  <a:pt x="680" y="224"/>
                </a:lnTo>
                <a:lnTo>
                  <a:pt x="680" y="224"/>
                </a:lnTo>
                <a:lnTo>
                  <a:pt x="670" y="212"/>
                </a:lnTo>
                <a:lnTo>
                  <a:pt x="672" y="210"/>
                </a:lnTo>
                <a:lnTo>
                  <a:pt x="654" y="204"/>
                </a:lnTo>
                <a:lnTo>
                  <a:pt x="618" y="204"/>
                </a:lnTo>
                <a:lnTo>
                  <a:pt x="600" y="188"/>
                </a:lnTo>
                <a:lnTo>
                  <a:pt x="574" y="166"/>
                </a:lnTo>
                <a:lnTo>
                  <a:pt x="564" y="170"/>
                </a:lnTo>
                <a:lnTo>
                  <a:pt x="558" y="180"/>
                </a:lnTo>
                <a:lnTo>
                  <a:pt x="544" y="168"/>
                </a:lnTo>
                <a:lnTo>
                  <a:pt x="538" y="156"/>
                </a:lnTo>
                <a:lnTo>
                  <a:pt x="524" y="158"/>
                </a:lnTo>
                <a:lnTo>
                  <a:pt x="516" y="142"/>
                </a:lnTo>
                <a:lnTo>
                  <a:pt x="478" y="148"/>
                </a:lnTo>
                <a:lnTo>
                  <a:pt x="468" y="134"/>
                </a:lnTo>
                <a:lnTo>
                  <a:pt x="434" y="130"/>
                </a:lnTo>
                <a:lnTo>
                  <a:pt x="408" y="112"/>
                </a:lnTo>
                <a:lnTo>
                  <a:pt x="388" y="104"/>
                </a:lnTo>
                <a:lnTo>
                  <a:pt x="362" y="78"/>
                </a:lnTo>
                <a:lnTo>
                  <a:pt x="338" y="66"/>
                </a:lnTo>
                <a:lnTo>
                  <a:pt x="308" y="72"/>
                </a:lnTo>
                <a:lnTo>
                  <a:pt x="278" y="54"/>
                </a:lnTo>
                <a:lnTo>
                  <a:pt x="236" y="40"/>
                </a:lnTo>
                <a:lnTo>
                  <a:pt x="228" y="26"/>
                </a:lnTo>
                <a:lnTo>
                  <a:pt x="214" y="24"/>
                </a:lnTo>
                <a:lnTo>
                  <a:pt x="200" y="6"/>
                </a:lnTo>
                <a:lnTo>
                  <a:pt x="172" y="0"/>
                </a:lnTo>
                <a:lnTo>
                  <a:pt x="160" y="8"/>
                </a:lnTo>
                <a:lnTo>
                  <a:pt x="148" y="10"/>
                </a:lnTo>
                <a:lnTo>
                  <a:pt x="136" y="6"/>
                </a:lnTo>
                <a:lnTo>
                  <a:pt x="126" y="12"/>
                </a:lnTo>
                <a:lnTo>
                  <a:pt x="148" y="28"/>
                </a:lnTo>
                <a:lnTo>
                  <a:pt x="140" y="40"/>
                </a:lnTo>
                <a:lnTo>
                  <a:pt x="124" y="32"/>
                </a:lnTo>
                <a:lnTo>
                  <a:pt x="106" y="32"/>
                </a:lnTo>
                <a:lnTo>
                  <a:pt x="96" y="24"/>
                </a:lnTo>
                <a:lnTo>
                  <a:pt x="56" y="26"/>
                </a:lnTo>
                <a:lnTo>
                  <a:pt x="38" y="50"/>
                </a:lnTo>
                <a:lnTo>
                  <a:pt x="48" y="64"/>
                </a:lnTo>
                <a:lnTo>
                  <a:pt x="50" y="76"/>
                </a:lnTo>
                <a:lnTo>
                  <a:pt x="58" y="90"/>
                </a:lnTo>
                <a:lnTo>
                  <a:pt x="70" y="96"/>
                </a:lnTo>
                <a:lnTo>
                  <a:pt x="56" y="108"/>
                </a:lnTo>
                <a:lnTo>
                  <a:pt x="70" y="118"/>
                </a:lnTo>
                <a:lnTo>
                  <a:pt x="66" y="124"/>
                </a:lnTo>
                <a:lnTo>
                  <a:pt x="52" y="132"/>
                </a:lnTo>
                <a:lnTo>
                  <a:pt x="56" y="142"/>
                </a:lnTo>
                <a:lnTo>
                  <a:pt x="54" y="148"/>
                </a:lnTo>
                <a:lnTo>
                  <a:pt x="74" y="156"/>
                </a:lnTo>
                <a:lnTo>
                  <a:pt x="100" y="172"/>
                </a:lnTo>
                <a:lnTo>
                  <a:pt x="100" y="172"/>
                </a:lnTo>
                <a:lnTo>
                  <a:pt x="84" y="194"/>
                </a:lnTo>
                <a:lnTo>
                  <a:pt x="84" y="194"/>
                </a:lnTo>
                <a:lnTo>
                  <a:pt x="86" y="200"/>
                </a:lnTo>
                <a:lnTo>
                  <a:pt x="86" y="200"/>
                </a:lnTo>
                <a:lnTo>
                  <a:pt x="114" y="196"/>
                </a:lnTo>
                <a:lnTo>
                  <a:pt x="114" y="196"/>
                </a:lnTo>
                <a:lnTo>
                  <a:pt x="124" y="222"/>
                </a:lnTo>
                <a:lnTo>
                  <a:pt x="124" y="222"/>
                </a:lnTo>
                <a:lnTo>
                  <a:pt x="154" y="212"/>
                </a:lnTo>
                <a:lnTo>
                  <a:pt x="168" y="208"/>
                </a:lnTo>
                <a:lnTo>
                  <a:pt x="216" y="238"/>
                </a:lnTo>
                <a:lnTo>
                  <a:pt x="216" y="238"/>
                </a:lnTo>
                <a:lnTo>
                  <a:pt x="210" y="256"/>
                </a:lnTo>
                <a:lnTo>
                  <a:pt x="210" y="256"/>
                </a:lnTo>
                <a:lnTo>
                  <a:pt x="240" y="274"/>
                </a:lnTo>
                <a:lnTo>
                  <a:pt x="230" y="300"/>
                </a:lnTo>
                <a:lnTo>
                  <a:pt x="178" y="330"/>
                </a:lnTo>
                <a:lnTo>
                  <a:pt x="178" y="330"/>
                </a:lnTo>
                <a:lnTo>
                  <a:pt x="156" y="336"/>
                </a:lnTo>
                <a:lnTo>
                  <a:pt x="156" y="336"/>
                </a:lnTo>
                <a:lnTo>
                  <a:pt x="152" y="378"/>
                </a:lnTo>
                <a:lnTo>
                  <a:pt x="136" y="400"/>
                </a:lnTo>
                <a:lnTo>
                  <a:pt x="136" y="400"/>
                </a:lnTo>
                <a:lnTo>
                  <a:pt x="128" y="404"/>
                </a:lnTo>
                <a:lnTo>
                  <a:pt x="128" y="404"/>
                </a:lnTo>
                <a:lnTo>
                  <a:pt x="126" y="430"/>
                </a:lnTo>
                <a:lnTo>
                  <a:pt x="102" y="466"/>
                </a:lnTo>
                <a:lnTo>
                  <a:pt x="102" y="466"/>
                </a:lnTo>
                <a:lnTo>
                  <a:pt x="62" y="466"/>
                </a:lnTo>
                <a:lnTo>
                  <a:pt x="62" y="480"/>
                </a:lnTo>
                <a:lnTo>
                  <a:pt x="62" y="480"/>
                </a:lnTo>
                <a:lnTo>
                  <a:pt x="70" y="494"/>
                </a:lnTo>
                <a:lnTo>
                  <a:pt x="70" y="494"/>
                </a:lnTo>
                <a:lnTo>
                  <a:pt x="72" y="532"/>
                </a:lnTo>
                <a:lnTo>
                  <a:pt x="72" y="532"/>
                </a:lnTo>
                <a:lnTo>
                  <a:pt x="82" y="534"/>
                </a:lnTo>
                <a:lnTo>
                  <a:pt x="82" y="566"/>
                </a:lnTo>
                <a:lnTo>
                  <a:pt x="82" y="566"/>
                </a:lnTo>
                <a:lnTo>
                  <a:pt x="56" y="586"/>
                </a:lnTo>
                <a:lnTo>
                  <a:pt x="56" y="586"/>
                </a:lnTo>
                <a:lnTo>
                  <a:pt x="42" y="602"/>
                </a:lnTo>
                <a:lnTo>
                  <a:pt x="42" y="602"/>
                </a:lnTo>
                <a:lnTo>
                  <a:pt x="40" y="616"/>
                </a:lnTo>
                <a:lnTo>
                  <a:pt x="40" y="616"/>
                </a:lnTo>
                <a:lnTo>
                  <a:pt x="56" y="634"/>
                </a:lnTo>
                <a:lnTo>
                  <a:pt x="56" y="654"/>
                </a:lnTo>
                <a:lnTo>
                  <a:pt x="56" y="656"/>
                </a:lnTo>
                <a:lnTo>
                  <a:pt x="38" y="668"/>
                </a:lnTo>
                <a:lnTo>
                  <a:pt x="28" y="676"/>
                </a:lnTo>
                <a:lnTo>
                  <a:pt x="28" y="676"/>
                </a:lnTo>
                <a:lnTo>
                  <a:pt x="6" y="684"/>
                </a:lnTo>
                <a:lnTo>
                  <a:pt x="6" y="684"/>
                </a:lnTo>
                <a:lnTo>
                  <a:pt x="2" y="696"/>
                </a:lnTo>
                <a:lnTo>
                  <a:pt x="2" y="696"/>
                </a:lnTo>
                <a:lnTo>
                  <a:pt x="4" y="742"/>
                </a:lnTo>
                <a:lnTo>
                  <a:pt x="0" y="742"/>
                </a:lnTo>
                <a:lnTo>
                  <a:pt x="28" y="746"/>
                </a:lnTo>
                <a:lnTo>
                  <a:pt x="50" y="768"/>
                </a:lnTo>
                <a:lnTo>
                  <a:pt x="70" y="812"/>
                </a:lnTo>
                <a:lnTo>
                  <a:pt x="76" y="832"/>
                </a:lnTo>
                <a:lnTo>
                  <a:pt x="74" y="856"/>
                </a:lnTo>
                <a:lnTo>
                  <a:pt x="68" y="888"/>
                </a:lnTo>
                <a:lnTo>
                  <a:pt x="94" y="918"/>
                </a:lnTo>
                <a:lnTo>
                  <a:pt x="104" y="934"/>
                </a:lnTo>
                <a:lnTo>
                  <a:pt x="120" y="938"/>
                </a:lnTo>
                <a:lnTo>
                  <a:pt x="136" y="930"/>
                </a:lnTo>
                <a:lnTo>
                  <a:pt x="184" y="902"/>
                </a:lnTo>
                <a:lnTo>
                  <a:pt x="202" y="906"/>
                </a:lnTo>
                <a:lnTo>
                  <a:pt x="236" y="890"/>
                </a:lnTo>
                <a:lnTo>
                  <a:pt x="290" y="896"/>
                </a:lnTo>
                <a:lnTo>
                  <a:pt x="324" y="916"/>
                </a:lnTo>
                <a:lnTo>
                  <a:pt x="368" y="918"/>
                </a:lnTo>
                <a:lnTo>
                  <a:pt x="386" y="928"/>
                </a:lnTo>
                <a:lnTo>
                  <a:pt x="412" y="924"/>
                </a:lnTo>
                <a:lnTo>
                  <a:pt x="428" y="942"/>
                </a:lnTo>
                <a:lnTo>
                  <a:pt x="446" y="944"/>
                </a:lnTo>
                <a:lnTo>
                  <a:pt x="470" y="900"/>
                </a:lnTo>
                <a:lnTo>
                  <a:pt x="504" y="890"/>
                </a:lnTo>
                <a:lnTo>
                  <a:pt x="514" y="876"/>
                </a:lnTo>
                <a:lnTo>
                  <a:pt x="572" y="880"/>
                </a:lnTo>
                <a:lnTo>
                  <a:pt x="584" y="886"/>
                </a:lnTo>
                <a:lnTo>
                  <a:pt x="596" y="882"/>
                </a:lnTo>
                <a:lnTo>
                  <a:pt x="592" y="858"/>
                </a:lnTo>
                <a:lnTo>
                  <a:pt x="644" y="802"/>
                </a:lnTo>
                <a:lnTo>
                  <a:pt x="668" y="796"/>
                </a:lnTo>
                <a:lnTo>
                  <a:pt x="690" y="776"/>
                </a:lnTo>
                <a:lnTo>
                  <a:pt x="690" y="758"/>
                </a:lnTo>
                <a:lnTo>
                  <a:pt x="672" y="742"/>
                </a:lnTo>
                <a:lnTo>
                  <a:pt x="672" y="676"/>
                </a:lnTo>
                <a:lnTo>
                  <a:pt x="776" y="578"/>
                </a:lnTo>
                <a:lnTo>
                  <a:pt x="792" y="584"/>
                </a:lnTo>
                <a:lnTo>
                  <a:pt x="808" y="570"/>
                </a:lnTo>
                <a:lnTo>
                  <a:pt x="806" y="556"/>
                </a:lnTo>
                <a:lnTo>
                  <a:pt x="834" y="542"/>
                </a:lnTo>
                <a:lnTo>
                  <a:pt x="920" y="536"/>
                </a:lnTo>
                <a:lnTo>
                  <a:pt x="958" y="516"/>
                </a:lnTo>
                <a:lnTo>
                  <a:pt x="990" y="516"/>
                </a:lnTo>
                <a:lnTo>
                  <a:pt x="1036" y="476"/>
                </a:lnTo>
                <a:lnTo>
                  <a:pt x="1034" y="450"/>
                </a:lnTo>
                <a:lnTo>
                  <a:pt x="1046" y="440"/>
                </a:lnTo>
                <a:lnTo>
                  <a:pt x="1034" y="420"/>
                </a:lnTo>
                <a:lnTo>
                  <a:pt x="1030" y="414"/>
                </a:lnTo>
                <a:lnTo>
                  <a:pt x="1030" y="414"/>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58" name="Freeform 94"/>
          <p:cNvSpPr>
            <a:spLocks/>
          </p:cNvSpPr>
          <p:nvPr/>
        </p:nvSpPr>
        <p:spPr bwMode="auto">
          <a:xfrm>
            <a:off x="3219450" y="5284707"/>
            <a:ext cx="23813" cy="17000"/>
          </a:xfrm>
          <a:custGeom>
            <a:avLst/>
            <a:gdLst/>
            <a:ahLst/>
            <a:cxnLst>
              <a:cxn ang="0">
                <a:pos x="2" y="14"/>
              </a:cxn>
              <a:cxn ang="0">
                <a:pos x="2" y="14"/>
              </a:cxn>
              <a:cxn ang="0">
                <a:pos x="14" y="10"/>
              </a:cxn>
              <a:cxn ang="0">
                <a:pos x="14" y="10"/>
              </a:cxn>
              <a:cxn ang="0">
                <a:pos x="16" y="2"/>
              </a:cxn>
              <a:cxn ang="0">
                <a:pos x="16" y="2"/>
              </a:cxn>
              <a:cxn ang="0">
                <a:pos x="8" y="0"/>
              </a:cxn>
              <a:cxn ang="0">
                <a:pos x="8" y="0"/>
              </a:cxn>
              <a:cxn ang="0">
                <a:pos x="0" y="6"/>
              </a:cxn>
              <a:cxn ang="0">
                <a:pos x="0" y="6"/>
              </a:cxn>
              <a:cxn ang="0">
                <a:pos x="2" y="14"/>
              </a:cxn>
              <a:cxn ang="0">
                <a:pos x="2" y="14"/>
              </a:cxn>
              <a:cxn ang="0">
                <a:pos x="2" y="14"/>
              </a:cxn>
            </a:cxnLst>
            <a:rect l="0" t="0" r="r" b="b"/>
            <a:pathLst>
              <a:path w="16" h="14">
                <a:moveTo>
                  <a:pt x="2" y="14"/>
                </a:moveTo>
                <a:lnTo>
                  <a:pt x="2" y="14"/>
                </a:lnTo>
                <a:lnTo>
                  <a:pt x="14" y="10"/>
                </a:lnTo>
                <a:lnTo>
                  <a:pt x="14" y="10"/>
                </a:lnTo>
                <a:lnTo>
                  <a:pt x="16" y="2"/>
                </a:lnTo>
                <a:lnTo>
                  <a:pt x="16" y="2"/>
                </a:lnTo>
                <a:lnTo>
                  <a:pt x="8" y="0"/>
                </a:lnTo>
                <a:lnTo>
                  <a:pt x="8" y="0"/>
                </a:lnTo>
                <a:lnTo>
                  <a:pt x="0" y="6"/>
                </a:lnTo>
                <a:lnTo>
                  <a:pt x="0" y="6"/>
                </a:lnTo>
                <a:lnTo>
                  <a:pt x="2" y="14"/>
                </a:lnTo>
                <a:lnTo>
                  <a:pt x="2" y="14"/>
                </a:lnTo>
                <a:lnTo>
                  <a:pt x="2" y="14"/>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59" name="Freeform 95"/>
          <p:cNvSpPr>
            <a:spLocks/>
          </p:cNvSpPr>
          <p:nvPr/>
        </p:nvSpPr>
        <p:spPr bwMode="auto">
          <a:xfrm>
            <a:off x="2338388" y="3158159"/>
            <a:ext cx="579438" cy="497637"/>
          </a:xfrm>
          <a:custGeom>
            <a:avLst/>
            <a:gdLst/>
            <a:ahLst/>
            <a:cxnLst>
              <a:cxn ang="0">
                <a:pos x="42" y="296"/>
              </a:cxn>
              <a:cxn ang="0">
                <a:pos x="2" y="312"/>
              </a:cxn>
              <a:cxn ang="0">
                <a:pos x="52" y="332"/>
              </a:cxn>
              <a:cxn ang="0">
                <a:pos x="16" y="342"/>
              </a:cxn>
              <a:cxn ang="0">
                <a:pos x="50" y="354"/>
              </a:cxn>
              <a:cxn ang="0">
                <a:pos x="30" y="370"/>
              </a:cxn>
              <a:cxn ang="0">
                <a:pos x="56" y="378"/>
              </a:cxn>
              <a:cxn ang="0">
                <a:pos x="78" y="378"/>
              </a:cxn>
              <a:cxn ang="0">
                <a:pos x="130" y="378"/>
              </a:cxn>
              <a:cxn ang="0">
                <a:pos x="146" y="346"/>
              </a:cxn>
              <a:cxn ang="0">
                <a:pos x="172" y="366"/>
              </a:cxn>
              <a:cxn ang="0">
                <a:pos x="218" y="356"/>
              </a:cxn>
              <a:cxn ang="0">
                <a:pos x="270" y="364"/>
              </a:cxn>
              <a:cxn ang="0">
                <a:pos x="298" y="362"/>
              </a:cxn>
              <a:cxn ang="0">
                <a:pos x="308" y="350"/>
              </a:cxn>
              <a:cxn ang="0">
                <a:pos x="322" y="320"/>
              </a:cxn>
              <a:cxn ang="0">
                <a:pos x="356" y="264"/>
              </a:cxn>
              <a:cxn ang="0">
                <a:pos x="368" y="190"/>
              </a:cxn>
              <a:cxn ang="0">
                <a:pos x="360" y="168"/>
              </a:cxn>
              <a:cxn ang="0">
                <a:pos x="342" y="126"/>
              </a:cxn>
              <a:cxn ang="0">
                <a:pos x="318" y="140"/>
              </a:cxn>
              <a:cxn ang="0">
                <a:pos x="274" y="98"/>
              </a:cxn>
              <a:cxn ang="0">
                <a:pos x="296" y="46"/>
              </a:cxn>
              <a:cxn ang="0">
                <a:pos x="338" y="48"/>
              </a:cxn>
              <a:cxn ang="0">
                <a:pos x="356" y="38"/>
              </a:cxn>
              <a:cxn ang="0">
                <a:pos x="372" y="36"/>
              </a:cxn>
              <a:cxn ang="0">
                <a:pos x="364" y="0"/>
              </a:cxn>
              <a:cxn ang="0">
                <a:pos x="332" y="40"/>
              </a:cxn>
              <a:cxn ang="0">
                <a:pos x="334" y="4"/>
              </a:cxn>
              <a:cxn ang="0">
                <a:pos x="274" y="26"/>
              </a:cxn>
              <a:cxn ang="0">
                <a:pos x="242" y="36"/>
              </a:cxn>
              <a:cxn ang="0">
                <a:pos x="270" y="54"/>
              </a:cxn>
              <a:cxn ang="0">
                <a:pos x="262" y="70"/>
              </a:cxn>
              <a:cxn ang="0">
                <a:pos x="226" y="88"/>
              </a:cxn>
              <a:cxn ang="0">
                <a:pos x="214" y="76"/>
              </a:cxn>
              <a:cxn ang="0">
                <a:pos x="190" y="70"/>
              </a:cxn>
              <a:cxn ang="0">
                <a:pos x="136" y="64"/>
              </a:cxn>
              <a:cxn ang="0">
                <a:pos x="130" y="114"/>
              </a:cxn>
              <a:cxn ang="0">
                <a:pos x="96" y="128"/>
              </a:cxn>
              <a:cxn ang="0">
                <a:pos x="128" y="186"/>
              </a:cxn>
              <a:cxn ang="0">
                <a:pos x="158" y="196"/>
              </a:cxn>
              <a:cxn ang="0">
                <a:pos x="126" y="204"/>
              </a:cxn>
              <a:cxn ang="0">
                <a:pos x="74" y="230"/>
              </a:cxn>
              <a:cxn ang="0">
                <a:pos x="114" y="248"/>
              </a:cxn>
              <a:cxn ang="0">
                <a:pos x="150" y="260"/>
              </a:cxn>
              <a:cxn ang="0">
                <a:pos x="100" y="262"/>
              </a:cxn>
              <a:cxn ang="0">
                <a:pos x="64" y="262"/>
              </a:cxn>
              <a:cxn ang="0">
                <a:pos x="44" y="258"/>
              </a:cxn>
              <a:cxn ang="0">
                <a:pos x="0" y="268"/>
              </a:cxn>
              <a:cxn ang="0">
                <a:pos x="42" y="288"/>
              </a:cxn>
            </a:cxnLst>
            <a:rect l="0" t="0" r="r" b="b"/>
            <a:pathLst>
              <a:path w="380" h="386">
                <a:moveTo>
                  <a:pt x="42" y="288"/>
                </a:moveTo>
                <a:lnTo>
                  <a:pt x="42" y="296"/>
                </a:lnTo>
                <a:lnTo>
                  <a:pt x="18" y="302"/>
                </a:lnTo>
                <a:lnTo>
                  <a:pt x="2" y="312"/>
                </a:lnTo>
                <a:lnTo>
                  <a:pt x="12" y="326"/>
                </a:lnTo>
                <a:lnTo>
                  <a:pt x="52" y="332"/>
                </a:lnTo>
                <a:lnTo>
                  <a:pt x="56" y="338"/>
                </a:lnTo>
                <a:lnTo>
                  <a:pt x="16" y="342"/>
                </a:lnTo>
                <a:lnTo>
                  <a:pt x="20" y="356"/>
                </a:lnTo>
                <a:lnTo>
                  <a:pt x="50" y="354"/>
                </a:lnTo>
                <a:lnTo>
                  <a:pt x="42" y="364"/>
                </a:lnTo>
                <a:lnTo>
                  <a:pt x="30" y="370"/>
                </a:lnTo>
                <a:lnTo>
                  <a:pt x="24" y="378"/>
                </a:lnTo>
                <a:lnTo>
                  <a:pt x="56" y="378"/>
                </a:lnTo>
                <a:lnTo>
                  <a:pt x="72" y="386"/>
                </a:lnTo>
                <a:lnTo>
                  <a:pt x="78" y="378"/>
                </a:lnTo>
                <a:lnTo>
                  <a:pt x="110" y="386"/>
                </a:lnTo>
                <a:lnTo>
                  <a:pt x="130" y="378"/>
                </a:lnTo>
                <a:lnTo>
                  <a:pt x="138" y="350"/>
                </a:lnTo>
                <a:lnTo>
                  <a:pt x="146" y="346"/>
                </a:lnTo>
                <a:lnTo>
                  <a:pt x="158" y="368"/>
                </a:lnTo>
                <a:lnTo>
                  <a:pt x="172" y="366"/>
                </a:lnTo>
                <a:lnTo>
                  <a:pt x="198" y="368"/>
                </a:lnTo>
                <a:lnTo>
                  <a:pt x="218" y="356"/>
                </a:lnTo>
                <a:lnTo>
                  <a:pt x="242" y="356"/>
                </a:lnTo>
                <a:lnTo>
                  <a:pt x="270" y="364"/>
                </a:lnTo>
                <a:lnTo>
                  <a:pt x="288" y="374"/>
                </a:lnTo>
                <a:lnTo>
                  <a:pt x="298" y="362"/>
                </a:lnTo>
                <a:lnTo>
                  <a:pt x="294" y="350"/>
                </a:lnTo>
                <a:lnTo>
                  <a:pt x="308" y="350"/>
                </a:lnTo>
                <a:lnTo>
                  <a:pt x="310" y="338"/>
                </a:lnTo>
                <a:lnTo>
                  <a:pt x="322" y="320"/>
                </a:lnTo>
                <a:lnTo>
                  <a:pt x="340" y="298"/>
                </a:lnTo>
                <a:lnTo>
                  <a:pt x="356" y="264"/>
                </a:lnTo>
                <a:lnTo>
                  <a:pt x="358" y="222"/>
                </a:lnTo>
                <a:lnTo>
                  <a:pt x="368" y="190"/>
                </a:lnTo>
                <a:lnTo>
                  <a:pt x="380" y="180"/>
                </a:lnTo>
                <a:lnTo>
                  <a:pt x="360" y="168"/>
                </a:lnTo>
                <a:lnTo>
                  <a:pt x="360" y="168"/>
                </a:lnTo>
                <a:lnTo>
                  <a:pt x="342" y="126"/>
                </a:lnTo>
                <a:lnTo>
                  <a:pt x="342" y="126"/>
                </a:lnTo>
                <a:lnTo>
                  <a:pt x="318" y="140"/>
                </a:lnTo>
                <a:lnTo>
                  <a:pt x="300" y="134"/>
                </a:lnTo>
                <a:lnTo>
                  <a:pt x="274" y="98"/>
                </a:lnTo>
                <a:lnTo>
                  <a:pt x="280" y="74"/>
                </a:lnTo>
                <a:lnTo>
                  <a:pt x="296" y="46"/>
                </a:lnTo>
                <a:lnTo>
                  <a:pt x="322" y="48"/>
                </a:lnTo>
                <a:lnTo>
                  <a:pt x="338" y="48"/>
                </a:lnTo>
                <a:lnTo>
                  <a:pt x="338" y="48"/>
                </a:lnTo>
                <a:lnTo>
                  <a:pt x="356" y="38"/>
                </a:lnTo>
                <a:lnTo>
                  <a:pt x="370" y="34"/>
                </a:lnTo>
                <a:lnTo>
                  <a:pt x="372" y="36"/>
                </a:lnTo>
                <a:lnTo>
                  <a:pt x="378" y="10"/>
                </a:lnTo>
                <a:lnTo>
                  <a:pt x="364" y="0"/>
                </a:lnTo>
                <a:lnTo>
                  <a:pt x="348" y="8"/>
                </a:lnTo>
                <a:lnTo>
                  <a:pt x="332" y="40"/>
                </a:lnTo>
                <a:lnTo>
                  <a:pt x="328" y="30"/>
                </a:lnTo>
                <a:lnTo>
                  <a:pt x="334" y="4"/>
                </a:lnTo>
                <a:lnTo>
                  <a:pt x="296" y="8"/>
                </a:lnTo>
                <a:lnTo>
                  <a:pt x="274" y="26"/>
                </a:lnTo>
                <a:lnTo>
                  <a:pt x="266" y="32"/>
                </a:lnTo>
                <a:lnTo>
                  <a:pt x="242" y="36"/>
                </a:lnTo>
                <a:lnTo>
                  <a:pt x="240" y="56"/>
                </a:lnTo>
                <a:lnTo>
                  <a:pt x="270" y="54"/>
                </a:lnTo>
                <a:lnTo>
                  <a:pt x="278" y="66"/>
                </a:lnTo>
                <a:lnTo>
                  <a:pt x="262" y="70"/>
                </a:lnTo>
                <a:lnTo>
                  <a:pt x="238" y="80"/>
                </a:lnTo>
                <a:lnTo>
                  <a:pt x="226" y="88"/>
                </a:lnTo>
                <a:lnTo>
                  <a:pt x="218" y="84"/>
                </a:lnTo>
                <a:lnTo>
                  <a:pt x="214" y="76"/>
                </a:lnTo>
                <a:lnTo>
                  <a:pt x="190" y="82"/>
                </a:lnTo>
                <a:lnTo>
                  <a:pt x="190" y="70"/>
                </a:lnTo>
                <a:lnTo>
                  <a:pt x="168" y="64"/>
                </a:lnTo>
                <a:lnTo>
                  <a:pt x="136" y="64"/>
                </a:lnTo>
                <a:lnTo>
                  <a:pt x="118" y="90"/>
                </a:lnTo>
                <a:lnTo>
                  <a:pt x="130" y="114"/>
                </a:lnTo>
                <a:lnTo>
                  <a:pt x="116" y="128"/>
                </a:lnTo>
                <a:lnTo>
                  <a:pt x="96" y="128"/>
                </a:lnTo>
                <a:lnTo>
                  <a:pt x="92" y="148"/>
                </a:lnTo>
                <a:lnTo>
                  <a:pt x="128" y="186"/>
                </a:lnTo>
                <a:lnTo>
                  <a:pt x="150" y="186"/>
                </a:lnTo>
                <a:lnTo>
                  <a:pt x="158" y="196"/>
                </a:lnTo>
                <a:lnTo>
                  <a:pt x="140" y="206"/>
                </a:lnTo>
                <a:lnTo>
                  <a:pt x="126" y="204"/>
                </a:lnTo>
                <a:lnTo>
                  <a:pt x="106" y="226"/>
                </a:lnTo>
                <a:lnTo>
                  <a:pt x="74" y="230"/>
                </a:lnTo>
                <a:lnTo>
                  <a:pt x="70" y="242"/>
                </a:lnTo>
                <a:lnTo>
                  <a:pt x="114" y="248"/>
                </a:lnTo>
                <a:lnTo>
                  <a:pt x="146" y="242"/>
                </a:lnTo>
                <a:lnTo>
                  <a:pt x="150" y="260"/>
                </a:lnTo>
                <a:lnTo>
                  <a:pt x="130" y="258"/>
                </a:lnTo>
                <a:lnTo>
                  <a:pt x="100" y="262"/>
                </a:lnTo>
                <a:lnTo>
                  <a:pt x="90" y="256"/>
                </a:lnTo>
                <a:lnTo>
                  <a:pt x="64" y="262"/>
                </a:lnTo>
                <a:lnTo>
                  <a:pt x="56" y="270"/>
                </a:lnTo>
                <a:lnTo>
                  <a:pt x="44" y="258"/>
                </a:lnTo>
                <a:lnTo>
                  <a:pt x="20" y="258"/>
                </a:lnTo>
                <a:lnTo>
                  <a:pt x="0" y="268"/>
                </a:lnTo>
                <a:lnTo>
                  <a:pt x="6" y="280"/>
                </a:lnTo>
                <a:lnTo>
                  <a:pt x="42" y="288"/>
                </a:lnTo>
                <a:lnTo>
                  <a:pt x="42" y="28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0" name="Freeform 96"/>
          <p:cNvSpPr>
            <a:spLocks/>
          </p:cNvSpPr>
          <p:nvPr/>
        </p:nvSpPr>
        <p:spPr bwMode="auto">
          <a:xfrm>
            <a:off x="4776788" y="1543157"/>
            <a:ext cx="1133475" cy="2038457"/>
          </a:xfrm>
          <a:custGeom>
            <a:avLst/>
            <a:gdLst/>
            <a:ahLst/>
            <a:cxnLst>
              <a:cxn ang="0">
                <a:pos x="2" y="1202"/>
              </a:cxn>
              <a:cxn ang="0">
                <a:pos x="30" y="1264"/>
              </a:cxn>
              <a:cxn ang="0">
                <a:pos x="46" y="1378"/>
              </a:cxn>
              <a:cxn ang="0">
                <a:pos x="56" y="1464"/>
              </a:cxn>
              <a:cxn ang="0">
                <a:pos x="64" y="1556"/>
              </a:cxn>
              <a:cxn ang="0">
                <a:pos x="100" y="1580"/>
              </a:cxn>
              <a:cxn ang="0">
                <a:pos x="170" y="1556"/>
              </a:cxn>
              <a:cxn ang="0">
                <a:pos x="200" y="1490"/>
              </a:cxn>
              <a:cxn ang="0">
                <a:pos x="270" y="1496"/>
              </a:cxn>
              <a:cxn ang="0">
                <a:pos x="318" y="1384"/>
              </a:cxn>
              <a:cxn ang="0">
                <a:pos x="332" y="1258"/>
              </a:cxn>
              <a:cxn ang="0">
                <a:pos x="360" y="1234"/>
              </a:cxn>
              <a:cxn ang="0">
                <a:pos x="328" y="1196"/>
              </a:cxn>
              <a:cxn ang="0">
                <a:pos x="398" y="1160"/>
              </a:cxn>
              <a:cxn ang="0">
                <a:pos x="428" y="1170"/>
              </a:cxn>
              <a:cxn ang="0">
                <a:pos x="384" y="1134"/>
              </a:cxn>
              <a:cxn ang="0">
                <a:pos x="312" y="1120"/>
              </a:cxn>
              <a:cxn ang="0">
                <a:pos x="358" y="1096"/>
              </a:cxn>
              <a:cxn ang="0">
                <a:pos x="378" y="1082"/>
              </a:cxn>
              <a:cxn ang="0">
                <a:pos x="410" y="1116"/>
              </a:cxn>
              <a:cxn ang="0">
                <a:pos x="462" y="1036"/>
              </a:cxn>
              <a:cxn ang="0">
                <a:pos x="402" y="994"/>
              </a:cxn>
              <a:cxn ang="0">
                <a:pos x="380" y="938"/>
              </a:cxn>
              <a:cxn ang="0">
                <a:pos x="398" y="788"/>
              </a:cxn>
              <a:cxn ang="0">
                <a:pos x="442" y="730"/>
              </a:cxn>
              <a:cxn ang="0">
                <a:pos x="470" y="680"/>
              </a:cxn>
              <a:cxn ang="0">
                <a:pos x="542" y="626"/>
              </a:cxn>
              <a:cxn ang="0">
                <a:pos x="618" y="526"/>
              </a:cxn>
              <a:cxn ang="0">
                <a:pos x="656" y="378"/>
              </a:cxn>
              <a:cxn ang="0">
                <a:pos x="688" y="300"/>
              </a:cxn>
              <a:cxn ang="0">
                <a:pos x="686" y="216"/>
              </a:cxn>
              <a:cxn ang="0">
                <a:pos x="674" y="154"/>
              </a:cxn>
              <a:cxn ang="0">
                <a:pos x="630" y="64"/>
              </a:cxn>
              <a:cxn ang="0">
                <a:pos x="558" y="0"/>
              </a:cxn>
              <a:cxn ang="0">
                <a:pos x="540" y="80"/>
              </a:cxn>
              <a:cxn ang="0">
                <a:pos x="434" y="132"/>
              </a:cxn>
              <a:cxn ang="0">
                <a:pos x="388" y="172"/>
              </a:cxn>
              <a:cxn ang="0">
                <a:pos x="362" y="194"/>
              </a:cxn>
              <a:cxn ang="0">
                <a:pos x="288" y="330"/>
              </a:cxn>
              <a:cxn ang="0">
                <a:pos x="274" y="342"/>
              </a:cxn>
              <a:cxn ang="0">
                <a:pos x="240" y="476"/>
              </a:cxn>
              <a:cxn ang="0">
                <a:pos x="206" y="510"/>
              </a:cxn>
              <a:cxn ang="0">
                <a:pos x="232" y="560"/>
              </a:cxn>
              <a:cxn ang="0">
                <a:pos x="166" y="574"/>
              </a:cxn>
              <a:cxn ang="0">
                <a:pos x="130" y="718"/>
              </a:cxn>
              <a:cxn ang="0">
                <a:pos x="112" y="760"/>
              </a:cxn>
              <a:cxn ang="0">
                <a:pos x="122" y="868"/>
              </a:cxn>
              <a:cxn ang="0">
                <a:pos x="96" y="922"/>
              </a:cxn>
              <a:cxn ang="0">
                <a:pos x="100" y="1016"/>
              </a:cxn>
              <a:cxn ang="0">
                <a:pos x="52" y="1128"/>
              </a:cxn>
              <a:cxn ang="0">
                <a:pos x="6" y="1148"/>
              </a:cxn>
            </a:cxnLst>
            <a:rect l="0" t="0" r="r" b="b"/>
            <a:pathLst>
              <a:path w="744" h="1580">
                <a:moveTo>
                  <a:pt x="6" y="1148"/>
                </a:moveTo>
                <a:lnTo>
                  <a:pt x="4" y="1158"/>
                </a:lnTo>
                <a:lnTo>
                  <a:pt x="0" y="1174"/>
                </a:lnTo>
                <a:lnTo>
                  <a:pt x="2" y="1202"/>
                </a:lnTo>
                <a:lnTo>
                  <a:pt x="8" y="1222"/>
                </a:lnTo>
                <a:lnTo>
                  <a:pt x="32" y="1218"/>
                </a:lnTo>
                <a:lnTo>
                  <a:pt x="40" y="1228"/>
                </a:lnTo>
                <a:lnTo>
                  <a:pt x="30" y="1264"/>
                </a:lnTo>
                <a:lnTo>
                  <a:pt x="20" y="1288"/>
                </a:lnTo>
                <a:lnTo>
                  <a:pt x="30" y="1328"/>
                </a:lnTo>
                <a:lnTo>
                  <a:pt x="44" y="1342"/>
                </a:lnTo>
                <a:lnTo>
                  <a:pt x="46" y="1378"/>
                </a:lnTo>
                <a:lnTo>
                  <a:pt x="62" y="1410"/>
                </a:lnTo>
                <a:lnTo>
                  <a:pt x="82" y="1426"/>
                </a:lnTo>
                <a:lnTo>
                  <a:pt x="74" y="1446"/>
                </a:lnTo>
                <a:lnTo>
                  <a:pt x="56" y="1464"/>
                </a:lnTo>
                <a:lnTo>
                  <a:pt x="56" y="1488"/>
                </a:lnTo>
                <a:lnTo>
                  <a:pt x="62" y="1510"/>
                </a:lnTo>
                <a:lnTo>
                  <a:pt x="74" y="1526"/>
                </a:lnTo>
                <a:lnTo>
                  <a:pt x="64" y="1556"/>
                </a:lnTo>
                <a:lnTo>
                  <a:pt x="60" y="1562"/>
                </a:lnTo>
                <a:lnTo>
                  <a:pt x="58" y="1574"/>
                </a:lnTo>
                <a:lnTo>
                  <a:pt x="78" y="1572"/>
                </a:lnTo>
                <a:lnTo>
                  <a:pt x="100" y="1580"/>
                </a:lnTo>
                <a:lnTo>
                  <a:pt x="124" y="1570"/>
                </a:lnTo>
                <a:lnTo>
                  <a:pt x="142" y="1572"/>
                </a:lnTo>
                <a:lnTo>
                  <a:pt x="152" y="1580"/>
                </a:lnTo>
                <a:lnTo>
                  <a:pt x="170" y="1556"/>
                </a:lnTo>
                <a:lnTo>
                  <a:pt x="158" y="1548"/>
                </a:lnTo>
                <a:lnTo>
                  <a:pt x="160" y="1514"/>
                </a:lnTo>
                <a:lnTo>
                  <a:pt x="192" y="1504"/>
                </a:lnTo>
                <a:lnTo>
                  <a:pt x="200" y="1490"/>
                </a:lnTo>
                <a:lnTo>
                  <a:pt x="230" y="1484"/>
                </a:lnTo>
                <a:lnTo>
                  <a:pt x="242" y="1488"/>
                </a:lnTo>
                <a:lnTo>
                  <a:pt x="254" y="1486"/>
                </a:lnTo>
                <a:lnTo>
                  <a:pt x="270" y="1496"/>
                </a:lnTo>
                <a:lnTo>
                  <a:pt x="282" y="1472"/>
                </a:lnTo>
                <a:lnTo>
                  <a:pt x="302" y="1452"/>
                </a:lnTo>
                <a:lnTo>
                  <a:pt x="308" y="1428"/>
                </a:lnTo>
                <a:lnTo>
                  <a:pt x="318" y="1384"/>
                </a:lnTo>
                <a:lnTo>
                  <a:pt x="322" y="1322"/>
                </a:lnTo>
                <a:lnTo>
                  <a:pt x="334" y="1302"/>
                </a:lnTo>
                <a:lnTo>
                  <a:pt x="334" y="1276"/>
                </a:lnTo>
                <a:lnTo>
                  <a:pt x="332" y="1258"/>
                </a:lnTo>
                <a:lnTo>
                  <a:pt x="346" y="1250"/>
                </a:lnTo>
                <a:lnTo>
                  <a:pt x="336" y="1240"/>
                </a:lnTo>
                <a:lnTo>
                  <a:pt x="340" y="1232"/>
                </a:lnTo>
                <a:lnTo>
                  <a:pt x="360" y="1234"/>
                </a:lnTo>
                <a:lnTo>
                  <a:pt x="350" y="1218"/>
                </a:lnTo>
                <a:lnTo>
                  <a:pt x="326" y="1220"/>
                </a:lnTo>
                <a:lnTo>
                  <a:pt x="312" y="1210"/>
                </a:lnTo>
                <a:lnTo>
                  <a:pt x="328" y="1196"/>
                </a:lnTo>
                <a:lnTo>
                  <a:pt x="362" y="1198"/>
                </a:lnTo>
                <a:lnTo>
                  <a:pt x="378" y="1186"/>
                </a:lnTo>
                <a:lnTo>
                  <a:pt x="386" y="1162"/>
                </a:lnTo>
                <a:lnTo>
                  <a:pt x="398" y="1160"/>
                </a:lnTo>
                <a:lnTo>
                  <a:pt x="394" y="1176"/>
                </a:lnTo>
                <a:lnTo>
                  <a:pt x="404" y="1184"/>
                </a:lnTo>
                <a:lnTo>
                  <a:pt x="426" y="1182"/>
                </a:lnTo>
                <a:lnTo>
                  <a:pt x="428" y="1170"/>
                </a:lnTo>
                <a:lnTo>
                  <a:pt x="440" y="1158"/>
                </a:lnTo>
                <a:lnTo>
                  <a:pt x="450" y="1144"/>
                </a:lnTo>
                <a:lnTo>
                  <a:pt x="428" y="1134"/>
                </a:lnTo>
                <a:lnTo>
                  <a:pt x="384" y="1134"/>
                </a:lnTo>
                <a:lnTo>
                  <a:pt x="376" y="1140"/>
                </a:lnTo>
                <a:lnTo>
                  <a:pt x="368" y="1132"/>
                </a:lnTo>
                <a:lnTo>
                  <a:pt x="348" y="1120"/>
                </a:lnTo>
                <a:lnTo>
                  <a:pt x="312" y="1120"/>
                </a:lnTo>
                <a:lnTo>
                  <a:pt x="298" y="1112"/>
                </a:lnTo>
                <a:lnTo>
                  <a:pt x="312" y="1100"/>
                </a:lnTo>
                <a:lnTo>
                  <a:pt x="340" y="1096"/>
                </a:lnTo>
                <a:lnTo>
                  <a:pt x="358" y="1096"/>
                </a:lnTo>
                <a:lnTo>
                  <a:pt x="372" y="1096"/>
                </a:lnTo>
                <a:lnTo>
                  <a:pt x="376" y="1106"/>
                </a:lnTo>
                <a:lnTo>
                  <a:pt x="394" y="1106"/>
                </a:lnTo>
                <a:lnTo>
                  <a:pt x="378" y="1082"/>
                </a:lnTo>
                <a:lnTo>
                  <a:pt x="384" y="1068"/>
                </a:lnTo>
                <a:lnTo>
                  <a:pt x="400" y="1074"/>
                </a:lnTo>
                <a:lnTo>
                  <a:pt x="410" y="1092"/>
                </a:lnTo>
                <a:lnTo>
                  <a:pt x="410" y="1116"/>
                </a:lnTo>
                <a:lnTo>
                  <a:pt x="426" y="1120"/>
                </a:lnTo>
                <a:lnTo>
                  <a:pt x="456" y="1100"/>
                </a:lnTo>
                <a:lnTo>
                  <a:pt x="472" y="1064"/>
                </a:lnTo>
                <a:lnTo>
                  <a:pt x="462" y="1036"/>
                </a:lnTo>
                <a:lnTo>
                  <a:pt x="444" y="1014"/>
                </a:lnTo>
                <a:lnTo>
                  <a:pt x="450" y="1000"/>
                </a:lnTo>
                <a:lnTo>
                  <a:pt x="426" y="996"/>
                </a:lnTo>
                <a:lnTo>
                  <a:pt x="402" y="994"/>
                </a:lnTo>
                <a:lnTo>
                  <a:pt x="398" y="978"/>
                </a:lnTo>
                <a:lnTo>
                  <a:pt x="386" y="974"/>
                </a:lnTo>
                <a:lnTo>
                  <a:pt x="380" y="950"/>
                </a:lnTo>
                <a:lnTo>
                  <a:pt x="380" y="938"/>
                </a:lnTo>
                <a:lnTo>
                  <a:pt x="384" y="860"/>
                </a:lnTo>
                <a:lnTo>
                  <a:pt x="396" y="852"/>
                </a:lnTo>
                <a:lnTo>
                  <a:pt x="396" y="836"/>
                </a:lnTo>
                <a:lnTo>
                  <a:pt x="398" y="788"/>
                </a:lnTo>
                <a:lnTo>
                  <a:pt x="398" y="774"/>
                </a:lnTo>
                <a:lnTo>
                  <a:pt x="414" y="760"/>
                </a:lnTo>
                <a:lnTo>
                  <a:pt x="422" y="738"/>
                </a:lnTo>
                <a:lnTo>
                  <a:pt x="442" y="730"/>
                </a:lnTo>
                <a:lnTo>
                  <a:pt x="454" y="714"/>
                </a:lnTo>
                <a:lnTo>
                  <a:pt x="452" y="704"/>
                </a:lnTo>
                <a:lnTo>
                  <a:pt x="466" y="690"/>
                </a:lnTo>
                <a:lnTo>
                  <a:pt x="470" y="680"/>
                </a:lnTo>
                <a:lnTo>
                  <a:pt x="482" y="682"/>
                </a:lnTo>
                <a:lnTo>
                  <a:pt x="506" y="660"/>
                </a:lnTo>
                <a:lnTo>
                  <a:pt x="518" y="658"/>
                </a:lnTo>
                <a:lnTo>
                  <a:pt x="542" y="626"/>
                </a:lnTo>
                <a:lnTo>
                  <a:pt x="574" y="612"/>
                </a:lnTo>
                <a:lnTo>
                  <a:pt x="578" y="582"/>
                </a:lnTo>
                <a:lnTo>
                  <a:pt x="616" y="550"/>
                </a:lnTo>
                <a:lnTo>
                  <a:pt x="618" y="526"/>
                </a:lnTo>
                <a:lnTo>
                  <a:pt x="610" y="518"/>
                </a:lnTo>
                <a:lnTo>
                  <a:pt x="614" y="436"/>
                </a:lnTo>
                <a:lnTo>
                  <a:pt x="630" y="406"/>
                </a:lnTo>
                <a:lnTo>
                  <a:pt x="656" y="378"/>
                </a:lnTo>
                <a:lnTo>
                  <a:pt x="698" y="372"/>
                </a:lnTo>
                <a:lnTo>
                  <a:pt x="744" y="374"/>
                </a:lnTo>
                <a:lnTo>
                  <a:pt x="688" y="300"/>
                </a:lnTo>
                <a:lnTo>
                  <a:pt x="688" y="300"/>
                </a:lnTo>
                <a:lnTo>
                  <a:pt x="696" y="282"/>
                </a:lnTo>
                <a:lnTo>
                  <a:pt x="696" y="242"/>
                </a:lnTo>
                <a:lnTo>
                  <a:pt x="696" y="242"/>
                </a:lnTo>
                <a:lnTo>
                  <a:pt x="686" y="216"/>
                </a:lnTo>
                <a:lnTo>
                  <a:pt x="686" y="216"/>
                </a:lnTo>
                <a:lnTo>
                  <a:pt x="694" y="194"/>
                </a:lnTo>
                <a:lnTo>
                  <a:pt x="694" y="194"/>
                </a:lnTo>
                <a:lnTo>
                  <a:pt x="674" y="154"/>
                </a:lnTo>
                <a:lnTo>
                  <a:pt x="674" y="154"/>
                </a:lnTo>
                <a:lnTo>
                  <a:pt x="682" y="118"/>
                </a:lnTo>
                <a:lnTo>
                  <a:pt x="682" y="118"/>
                </a:lnTo>
                <a:lnTo>
                  <a:pt x="630" y="64"/>
                </a:lnTo>
                <a:lnTo>
                  <a:pt x="630" y="64"/>
                </a:lnTo>
                <a:lnTo>
                  <a:pt x="604" y="60"/>
                </a:lnTo>
                <a:lnTo>
                  <a:pt x="558" y="0"/>
                </a:lnTo>
                <a:lnTo>
                  <a:pt x="558" y="0"/>
                </a:lnTo>
                <a:lnTo>
                  <a:pt x="540" y="4"/>
                </a:lnTo>
                <a:lnTo>
                  <a:pt x="540" y="4"/>
                </a:lnTo>
                <a:lnTo>
                  <a:pt x="540" y="80"/>
                </a:lnTo>
                <a:lnTo>
                  <a:pt x="540" y="80"/>
                </a:lnTo>
                <a:lnTo>
                  <a:pt x="460" y="66"/>
                </a:lnTo>
                <a:lnTo>
                  <a:pt x="460" y="66"/>
                </a:lnTo>
                <a:lnTo>
                  <a:pt x="434" y="132"/>
                </a:lnTo>
                <a:lnTo>
                  <a:pt x="434" y="132"/>
                </a:lnTo>
                <a:lnTo>
                  <a:pt x="394" y="132"/>
                </a:lnTo>
                <a:lnTo>
                  <a:pt x="394" y="132"/>
                </a:lnTo>
                <a:lnTo>
                  <a:pt x="388" y="172"/>
                </a:lnTo>
                <a:lnTo>
                  <a:pt x="388" y="172"/>
                </a:lnTo>
                <a:lnTo>
                  <a:pt x="366" y="186"/>
                </a:lnTo>
                <a:lnTo>
                  <a:pt x="366" y="186"/>
                </a:lnTo>
                <a:lnTo>
                  <a:pt x="362" y="194"/>
                </a:lnTo>
                <a:lnTo>
                  <a:pt x="362" y="194"/>
                </a:lnTo>
                <a:lnTo>
                  <a:pt x="372" y="204"/>
                </a:lnTo>
                <a:lnTo>
                  <a:pt x="366" y="238"/>
                </a:lnTo>
                <a:lnTo>
                  <a:pt x="318" y="308"/>
                </a:lnTo>
                <a:lnTo>
                  <a:pt x="288" y="330"/>
                </a:lnTo>
                <a:lnTo>
                  <a:pt x="288" y="330"/>
                </a:lnTo>
                <a:lnTo>
                  <a:pt x="274" y="332"/>
                </a:lnTo>
                <a:lnTo>
                  <a:pt x="274" y="332"/>
                </a:lnTo>
                <a:lnTo>
                  <a:pt x="274" y="342"/>
                </a:lnTo>
                <a:lnTo>
                  <a:pt x="274" y="342"/>
                </a:lnTo>
                <a:lnTo>
                  <a:pt x="268" y="390"/>
                </a:lnTo>
                <a:lnTo>
                  <a:pt x="268" y="390"/>
                </a:lnTo>
                <a:lnTo>
                  <a:pt x="240" y="476"/>
                </a:lnTo>
                <a:lnTo>
                  <a:pt x="230" y="494"/>
                </a:lnTo>
                <a:lnTo>
                  <a:pt x="230" y="494"/>
                </a:lnTo>
                <a:lnTo>
                  <a:pt x="206" y="510"/>
                </a:lnTo>
                <a:lnTo>
                  <a:pt x="206" y="510"/>
                </a:lnTo>
                <a:lnTo>
                  <a:pt x="208" y="526"/>
                </a:lnTo>
                <a:lnTo>
                  <a:pt x="208" y="526"/>
                </a:lnTo>
                <a:lnTo>
                  <a:pt x="238" y="528"/>
                </a:lnTo>
                <a:lnTo>
                  <a:pt x="232" y="560"/>
                </a:lnTo>
                <a:lnTo>
                  <a:pt x="216" y="576"/>
                </a:lnTo>
                <a:lnTo>
                  <a:pt x="216" y="576"/>
                </a:lnTo>
                <a:lnTo>
                  <a:pt x="166" y="574"/>
                </a:lnTo>
                <a:lnTo>
                  <a:pt x="166" y="574"/>
                </a:lnTo>
                <a:lnTo>
                  <a:pt x="140" y="606"/>
                </a:lnTo>
                <a:lnTo>
                  <a:pt x="140" y="606"/>
                </a:lnTo>
                <a:lnTo>
                  <a:pt x="130" y="718"/>
                </a:lnTo>
                <a:lnTo>
                  <a:pt x="130" y="718"/>
                </a:lnTo>
                <a:lnTo>
                  <a:pt x="112" y="722"/>
                </a:lnTo>
                <a:lnTo>
                  <a:pt x="112" y="722"/>
                </a:lnTo>
                <a:lnTo>
                  <a:pt x="112" y="760"/>
                </a:lnTo>
                <a:lnTo>
                  <a:pt x="112" y="760"/>
                </a:lnTo>
                <a:lnTo>
                  <a:pt x="96" y="824"/>
                </a:lnTo>
                <a:lnTo>
                  <a:pt x="96" y="824"/>
                </a:lnTo>
                <a:lnTo>
                  <a:pt x="124" y="840"/>
                </a:lnTo>
                <a:lnTo>
                  <a:pt x="122" y="868"/>
                </a:lnTo>
                <a:lnTo>
                  <a:pt x="122" y="868"/>
                </a:lnTo>
                <a:lnTo>
                  <a:pt x="90" y="898"/>
                </a:lnTo>
                <a:lnTo>
                  <a:pt x="90" y="898"/>
                </a:lnTo>
                <a:lnTo>
                  <a:pt x="96" y="922"/>
                </a:lnTo>
                <a:lnTo>
                  <a:pt x="96" y="922"/>
                </a:lnTo>
                <a:lnTo>
                  <a:pt x="108" y="942"/>
                </a:lnTo>
                <a:lnTo>
                  <a:pt x="100" y="1016"/>
                </a:lnTo>
                <a:lnTo>
                  <a:pt x="100" y="1016"/>
                </a:lnTo>
                <a:lnTo>
                  <a:pt x="54" y="1050"/>
                </a:lnTo>
                <a:lnTo>
                  <a:pt x="54" y="1050"/>
                </a:lnTo>
                <a:lnTo>
                  <a:pt x="52" y="1094"/>
                </a:lnTo>
                <a:lnTo>
                  <a:pt x="52" y="1128"/>
                </a:lnTo>
                <a:lnTo>
                  <a:pt x="30" y="1138"/>
                </a:lnTo>
                <a:lnTo>
                  <a:pt x="28" y="1136"/>
                </a:lnTo>
                <a:lnTo>
                  <a:pt x="24" y="1148"/>
                </a:lnTo>
                <a:lnTo>
                  <a:pt x="6" y="1148"/>
                </a:lnTo>
                <a:lnTo>
                  <a:pt x="6" y="1148"/>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61" name="Freeform 97"/>
          <p:cNvSpPr>
            <a:spLocks/>
          </p:cNvSpPr>
          <p:nvPr/>
        </p:nvSpPr>
        <p:spPr bwMode="auto">
          <a:xfrm>
            <a:off x="4252913" y="1204702"/>
            <a:ext cx="1973263" cy="1904002"/>
          </a:xfrm>
          <a:custGeom>
            <a:avLst/>
            <a:gdLst/>
            <a:ahLst/>
            <a:cxnLst>
              <a:cxn ang="0">
                <a:pos x="1220" y="120"/>
              </a:cxn>
              <a:cxn ang="0">
                <a:pos x="1242" y="30"/>
              </a:cxn>
              <a:cxn ang="0">
                <a:pos x="1166" y="30"/>
              </a:cxn>
              <a:cxn ang="0">
                <a:pos x="1128" y="92"/>
              </a:cxn>
              <a:cxn ang="0">
                <a:pos x="1066" y="108"/>
              </a:cxn>
              <a:cxn ang="0">
                <a:pos x="1062" y="46"/>
              </a:cxn>
              <a:cxn ang="0">
                <a:pos x="1012" y="144"/>
              </a:cxn>
              <a:cxn ang="0">
                <a:pos x="912" y="118"/>
              </a:cxn>
              <a:cxn ang="0">
                <a:pos x="898" y="162"/>
              </a:cxn>
              <a:cxn ang="0">
                <a:pos x="872" y="176"/>
              </a:cxn>
              <a:cxn ang="0">
                <a:pos x="832" y="220"/>
              </a:cxn>
              <a:cxn ang="0">
                <a:pos x="788" y="254"/>
              </a:cxn>
              <a:cxn ang="0">
                <a:pos x="748" y="346"/>
              </a:cxn>
              <a:cxn ang="0">
                <a:pos x="656" y="394"/>
              </a:cxn>
              <a:cxn ang="0">
                <a:pos x="638" y="444"/>
              </a:cxn>
              <a:cxn ang="0">
                <a:pos x="604" y="488"/>
              </a:cxn>
              <a:cxn ang="0">
                <a:pos x="548" y="568"/>
              </a:cxn>
              <a:cxn ang="0">
                <a:pos x="514" y="652"/>
              </a:cxn>
              <a:cxn ang="0">
                <a:pos x="492" y="714"/>
              </a:cxn>
              <a:cxn ang="0">
                <a:pos x="396" y="776"/>
              </a:cxn>
              <a:cxn ang="0">
                <a:pos x="402" y="852"/>
              </a:cxn>
              <a:cxn ang="0">
                <a:pos x="352" y="898"/>
              </a:cxn>
              <a:cxn ang="0">
                <a:pos x="240" y="874"/>
              </a:cxn>
              <a:cxn ang="0">
                <a:pos x="224" y="912"/>
              </a:cxn>
              <a:cxn ang="0">
                <a:pos x="166" y="926"/>
              </a:cxn>
              <a:cxn ang="0">
                <a:pos x="126" y="972"/>
              </a:cxn>
              <a:cxn ang="0">
                <a:pos x="70" y="990"/>
              </a:cxn>
              <a:cxn ang="0">
                <a:pos x="90" y="1032"/>
              </a:cxn>
              <a:cxn ang="0">
                <a:pos x="48" y="1098"/>
              </a:cxn>
              <a:cxn ang="0">
                <a:pos x="166" y="1106"/>
              </a:cxn>
              <a:cxn ang="0">
                <a:pos x="134" y="1132"/>
              </a:cxn>
              <a:cxn ang="0">
                <a:pos x="52" y="1164"/>
              </a:cxn>
              <a:cxn ang="0">
                <a:pos x="46" y="1222"/>
              </a:cxn>
              <a:cxn ang="0">
                <a:pos x="94" y="1212"/>
              </a:cxn>
              <a:cxn ang="0">
                <a:pos x="18" y="1270"/>
              </a:cxn>
              <a:cxn ang="0">
                <a:pos x="80" y="1292"/>
              </a:cxn>
              <a:cxn ang="0">
                <a:pos x="38" y="1368"/>
              </a:cxn>
              <a:cxn ang="0">
                <a:pos x="70" y="1462"/>
              </a:cxn>
              <a:cxn ang="0">
                <a:pos x="238" y="1408"/>
              </a:cxn>
              <a:cxn ang="0">
                <a:pos x="302" y="1312"/>
              </a:cxn>
              <a:cxn ang="0">
                <a:pos x="346" y="1382"/>
              </a:cxn>
              <a:cxn ang="0">
                <a:pos x="388" y="1356"/>
              </a:cxn>
              <a:cxn ang="0">
                <a:pos x="446" y="1206"/>
              </a:cxn>
              <a:cxn ang="0">
                <a:pos x="462" y="1106"/>
              </a:cxn>
              <a:cxn ang="0">
                <a:pos x="450" y="980"/>
              </a:cxn>
              <a:cxn ang="0">
                <a:pos x="506" y="830"/>
              </a:cxn>
              <a:cxn ang="0">
                <a:pos x="574" y="796"/>
              </a:cxn>
              <a:cxn ang="0">
                <a:pos x="578" y="736"/>
              </a:cxn>
              <a:cxn ang="0">
                <a:pos x="612" y="590"/>
              </a:cxn>
              <a:cxn ang="0">
                <a:pos x="704" y="496"/>
              </a:cxn>
              <a:cxn ang="0">
                <a:pos x="726" y="430"/>
              </a:cxn>
              <a:cxn ang="0">
                <a:pos x="800" y="320"/>
              </a:cxn>
              <a:cxn ang="0">
                <a:pos x="902" y="254"/>
              </a:cxn>
              <a:cxn ang="0">
                <a:pos x="958" y="262"/>
              </a:cxn>
              <a:cxn ang="0">
                <a:pos x="1068" y="308"/>
              </a:cxn>
              <a:cxn ang="0">
                <a:pos x="1130" y="150"/>
              </a:cxn>
              <a:cxn ang="0">
                <a:pos x="1238" y="162"/>
              </a:cxn>
              <a:cxn ang="0">
                <a:pos x="1222" y="234"/>
              </a:cxn>
              <a:cxn ang="0">
                <a:pos x="1278" y="160"/>
              </a:cxn>
            </a:cxnLst>
            <a:rect l="0" t="0" r="r" b="b"/>
            <a:pathLst>
              <a:path w="1296" h="1476">
                <a:moveTo>
                  <a:pt x="1294" y="144"/>
                </a:moveTo>
                <a:lnTo>
                  <a:pt x="1284" y="140"/>
                </a:lnTo>
                <a:lnTo>
                  <a:pt x="1266" y="144"/>
                </a:lnTo>
                <a:lnTo>
                  <a:pt x="1250" y="144"/>
                </a:lnTo>
                <a:lnTo>
                  <a:pt x="1232" y="136"/>
                </a:lnTo>
                <a:lnTo>
                  <a:pt x="1220" y="120"/>
                </a:lnTo>
                <a:lnTo>
                  <a:pt x="1230" y="114"/>
                </a:lnTo>
                <a:lnTo>
                  <a:pt x="1258" y="116"/>
                </a:lnTo>
                <a:lnTo>
                  <a:pt x="1296" y="90"/>
                </a:lnTo>
                <a:lnTo>
                  <a:pt x="1282" y="66"/>
                </a:lnTo>
                <a:lnTo>
                  <a:pt x="1270" y="64"/>
                </a:lnTo>
                <a:lnTo>
                  <a:pt x="1242" y="30"/>
                </a:lnTo>
                <a:lnTo>
                  <a:pt x="1208" y="28"/>
                </a:lnTo>
                <a:lnTo>
                  <a:pt x="1196" y="30"/>
                </a:lnTo>
                <a:lnTo>
                  <a:pt x="1186" y="58"/>
                </a:lnTo>
                <a:lnTo>
                  <a:pt x="1184" y="78"/>
                </a:lnTo>
                <a:lnTo>
                  <a:pt x="1166" y="70"/>
                </a:lnTo>
                <a:lnTo>
                  <a:pt x="1166" y="30"/>
                </a:lnTo>
                <a:lnTo>
                  <a:pt x="1184" y="18"/>
                </a:lnTo>
                <a:lnTo>
                  <a:pt x="1176" y="0"/>
                </a:lnTo>
                <a:lnTo>
                  <a:pt x="1148" y="0"/>
                </a:lnTo>
                <a:lnTo>
                  <a:pt x="1132" y="20"/>
                </a:lnTo>
                <a:lnTo>
                  <a:pt x="1140" y="32"/>
                </a:lnTo>
                <a:lnTo>
                  <a:pt x="1128" y="92"/>
                </a:lnTo>
                <a:lnTo>
                  <a:pt x="1116" y="92"/>
                </a:lnTo>
                <a:lnTo>
                  <a:pt x="1116" y="44"/>
                </a:lnTo>
                <a:lnTo>
                  <a:pt x="1108" y="46"/>
                </a:lnTo>
                <a:lnTo>
                  <a:pt x="1094" y="100"/>
                </a:lnTo>
                <a:lnTo>
                  <a:pt x="1074" y="130"/>
                </a:lnTo>
                <a:lnTo>
                  <a:pt x="1066" y="108"/>
                </a:lnTo>
                <a:lnTo>
                  <a:pt x="1086" y="54"/>
                </a:lnTo>
                <a:lnTo>
                  <a:pt x="1094" y="28"/>
                </a:lnTo>
                <a:lnTo>
                  <a:pt x="1072" y="22"/>
                </a:lnTo>
                <a:lnTo>
                  <a:pt x="1064" y="30"/>
                </a:lnTo>
                <a:lnTo>
                  <a:pt x="1062" y="36"/>
                </a:lnTo>
                <a:lnTo>
                  <a:pt x="1062" y="46"/>
                </a:lnTo>
                <a:lnTo>
                  <a:pt x="1046" y="70"/>
                </a:lnTo>
                <a:lnTo>
                  <a:pt x="1044" y="86"/>
                </a:lnTo>
                <a:lnTo>
                  <a:pt x="1024" y="98"/>
                </a:lnTo>
                <a:lnTo>
                  <a:pt x="1010" y="116"/>
                </a:lnTo>
                <a:lnTo>
                  <a:pt x="1004" y="132"/>
                </a:lnTo>
                <a:lnTo>
                  <a:pt x="1012" y="144"/>
                </a:lnTo>
                <a:lnTo>
                  <a:pt x="1002" y="154"/>
                </a:lnTo>
                <a:lnTo>
                  <a:pt x="990" y="150"/>
                </a:lnTo>
                <a:lnTo>
                  <a:pt x="986" y="128"/>
                </a:lnTo>
                <a:lnTo>
                  <a:pt x="974" y="114"/>
                </a:lnTo>
                <a:lnTo>
                  <a:pt x="946" y="110"/>
                </a:lnTo>
                <a:lnTo>
                  <a:pt x="912" y="118"/>
                </a:lnTo>
                <a:lnTo>
                  <a:pt x="908" y="132"/>
                </a:lnTo>
                <a:lnTo>
                  <a:pt x="942" y="140"/>
                </a:lnTo>
                <a:lnTo>
                  <a:pt x="954" y="160"/>
                </a:lnTo>
                <a:lnTo>
                  <a:pt x="932" y="164"/>
                </a:lnTo>
                <a:lnTo>
                  <a:pt x="908" y="164"/>
                </a:lnTo>
                <a:lnTo>
                  <a:pt x="898" y="162"/>
                </a:lnTo>
                <a:lnTo>
                  <a:pt x="892" y="186"/>
                </a:lnTo>
                <a:lnTo>
                  <a:pt x="890" y="222"/>
                </a:lnTo>
                <a:lnTo>
                  <a:pt x="882" y="226"/>
                </a:lnTo>
                <a:lnTo>
                  <a:pt x="878" y="188"/>
                </a:lnTo>
                <a:lnTo>
                  <a:pt x="884" y="174"/>
                </a:lnTo>
                <a:lnTo>
                  <a:pt x="872" y="176"/>
                </a:lnTo>
                <a:lnTo>
                  <a:pt x="860" y="196"/>
                </a:lnTo>
                <a:lnTo>
                  <a:pt x="854" y="206"/>
                </a:lnTo>
                <a:lnTo>
                  <a:pt x="850" y="180"/>
                </a:lnTo>
                <a:lnTo>
                  <a:pt x="830" y="180"/>
                </a:lnTo>
                <a:lnTo>
                  <a:pt x="820" y="196"/>
                </a:lnTo>
                <a:lnTo>
                  <a:pt x="832" y="220"/>
                </a:lnTo>
                <a:lnTo>
                  <a:pt x="862" y="242"/>
                </a:lnTo>
                <a:lnTo>
                  <a:pt x="848" y="252"/>
                </a:lnTo>
                <a:lnTo>
                  <a:pt x="818" y="230"/>
                </a:lnTo>
                <a:lnTo>
                  <a:pt x="806" y="218"/>
                </a:lnTo>
                <a:lnTo>
                  <a:pt x="788" y="236"/>
                </a:lnTo>
                <a:lnTo>
                  <a:pt x="788" y="254"/>
                </a:lnTo>
                <a:lnTo>
                  <a:pt x="774" y="268"/>
                </a:lnTo>
                <a:lnTo>
                  <a:pt x="754" y="300"/>
                </a:lnTo>
                <a:lnTo>
                  <a:pt x="728" y="326"/>
                </a:lnTo>
                <a:lnTo>
                  <a:pt x="732" y="334"/>
                </a:lnTo>
                <a:lnTo>
                  <a:pt x="764" y="334"/>
                </a:lnTo>
                <a:lnTo>
                  <a:pt x="748" y="346"/>
                </a:lnTo>
                <a:lnTo>
                  <a:pt x="714" y="346"/>
                </a:lnTo>
                <a:lnTo>
                  <a:pt x="702" y="358"/>
                </a:lnTo>
                <a:lnTo>
                  <a:pt x="700" y="392"/>
                </a:lnTo>
                <a:lnTo>
                  <a:pt x="686" y="378"/>
                </a:lnTo>
                <a:lnTo>
                  <a:pt x="672" y="390"/>
                </a:lnTo>
                <a:lnTo>
                  <a:pt x="656" y="394"/>
                </a:lnTo>
                <a:lnTo>
                  <a:pt x="662" y="408"/>
                </a:lnTo>
                <a:lnTo>
                  <a:pt x="652" y="418"/>
                </a:lnTo>
                <a:lnTo>
                  <a:pt x="646" y="428"/>
                </a:lnTo>
                <a:lnTo>
                  <a:pt x="672" y="438"/>
                </a:lnTo>
                <a:lnTo>
                  <a:pt x="664" y="446"/>
                </a:lnTo>
                <a:lnTo>
                  <a:pt x="638" y="444"/>
                </a:lnTo>
                <a:lnTo>
                  <a:pt x="632" y="458"/>
                </a:lnTo>
                <a:lnTo>
                  <a:pt x="636" y="464"/>
                </a:lnTo>
                <a:lnTo>
                  <a:pt x="666" y="476"/>
                </a:lnTo>
                <a:lnTo>
                  <a:pt x="656" y="484"/>
                </a:lnTo>
                <a:lnTo>
                  <a:pt x="618" y="476"/>
                </a:lnTo>
                <a:lnTo>
                  <a:pt x="604" y="488"/>
                </a:lnTo>
                <a:lnTo>
                  <a:pt x="590" y="500"/>
                </a:lnTo>
                <a:lnTo>
                  <a:pt x="582" y="512"/>
                </a:lnTo>
                <a:lnTo>
                  <a:pt x="566" y="520"/>
                </a:lnTo>
                <a:lnTo>
                  <a:pt x="558" y="542"/>
                </a:lnTo>
                <a:lnTo>
                  <a:pt x="550" y="556"/>
                </a:lnTo>
                <a:lnTo>
                  <a:pt x="548" y="568"/>
                </a:lnTo>
                <a:lnTo>
                  <a:pt x="564" y="576"/>
                </a:lnTo>
                <a:lnTo>
                  <a:pt x="576" y="576"/>
                </a:lnTo>
                <a:lnTo>
                  <a:pt x="566" y="590"/>
                </a:lnTo>
                <a:lnTo>
                  <a:pt x="538" y="598"/>
                </a:lnTo>
                <a:lnTo>
                  <a:pt x="520" y="628"/>
                </a:lnTo>
                <a:lnTo>
                  <a:pt x="514" y="652"/>
                </a:lnTo>
                <a:lnTo>
                  <a:pt x="508" y="662"/>
                </a:lnTo>
                <a:lnTo>
                  <a:pt x="492" y="668"/>
                </a:lnTo>
                <a:lnTo>
                  <a:pt x="490" y="682"/>
                </a:lnTo>
                <a:lnTo>
                  <a:pt x="506" y="686"/>
                </a:lnTo>
                <a:lnTo>
                  <a:pt x="502" y="698"/>
                </a:lnTo>
                <a:lnTo>
                  <a:pt x="492" y="714"/>
                </a:lnTo>
                <a:lnTo>
                  <a:pt x="472" y="704"/>
                </a:lnTo>
                <a:lnTo>
                  <a:pt x="458" y="710"/>
                </a:lnTo>
                <a:lnTo>
                  <a:pt x="446" y="734"/>
                </a:lnTo>
                <a:lnTo>
                  <a:pt x="448" y="758"/>
                </a:lnTo>
                <a:lnTo>
                  <a:pt x="436" y="780"/>
                </a:lnTo>
                <a:lnTo>
                  <a:pt x="396" y="776"/>
                </a:lnTo>
                <a:lnTo>
                  <a:pt x="366" y="816"/>
                </a:lnTo>
                <a:lnTo>
                  <a:pt x="346" y="836"/>
                </a:lnTo>
                <a:lnTo>
                  <a:pt x="342" y="852"/>
                </a:lnTo>
                <a:lnTo>
                  <a:pt x="370" y="852"/>
                </a:lnTo>
                <a:lnTo>
                  <a:pt x="380" y="860"/>
                </a:lnTo>
                <a:lnTo>
                  <a:pt x="402" y="852"/>
                </a:lnTo>
                <a:lnTo>
                  <a:pt x="400" y="834"/>
                </a:lnTo>
                <a:lnTo>
                  <a:pt x="432" y="818"/>
                </a:lnTo>
                <a:lnTo>
                  <a:pt x="432" y="850"/>
                </a:lnTo>
                <a:lnTo>
                  <a:pt x="396" y="884"/>
                </a:lnTo>
                <a:lnTo>
                  <a:pt x="368" y="888"/>
                </a:lnTo>
                <a:lnTo>
                  <a:pt x="352" y="898"/>
                </a:lnTo>
                <a:lnTo>
                  <a:pt x="344" y="876"/>
                </a:lnTo>
                <a:lnTo>
                  <a:pt x="320" y="872"/>
                </a:lnTo>
                <a:lnTo>
                  <a:pt x="308" y="886"/>
                </a:lnTo>
                <a:lnTo>
                  <a:pt x="294" y="890"/>
                </a:lnTo>
                <a:lnTo>
                  <a:pt x="274" y="874"/>
                </a:lnTo>
                <a:lnTo>
                  <a:pt x="240" y="874"/>
                </a:lnTo>
                <a:lnTo>
                  <a:pt x="242" y="884"/>
                </a:lnTo>
                <a:lnTo>
                  <a:pt x="272" y="904"/>
                </a:lnTo>
                <a:lnTo>
                  <a:pt x="250" y="916"/>
                </a:lnTo>
                <a:lnTo>
                  <a:pt x="262" y="928"/>
                </a:lnTo>
                <a:lnTo>
                  <a:pt x="254" y="938"/>
                </a:lnTo>
                <a:lnTo>
                  <a:pt x="224" y="912"/>
                </a:lnTo>
                <a:lnTo>
                  <a:pt x="214" y="904"/>
                </a:lnTo>
                <a:lnTo>
                  <a:pt x="200" y="914"/>
                </a:lnTo>
                <a:lnTo>
                  <a:pt x="236" y="948"/>
                </a:lnTo>
                <a:lnTo>
                  <a:pt x="220" y="956"/>
                </a:lnTo>
                <a:lnTo>
                  <a:pt x="188" y="930"/>
                </a:lnTo>
                <a:lnTo>
                  <a:pt x="166" y="926"/>
                </a:lnTo>
                <a:lnTo>
                  <a:pt x="146" y="954"/>
                </a:lnTo>
                <a:lnTo>
                  <a:pt x="168" y="978"/>
                </a:lnTo>
                <a:lnTo>
                  <a:pt x="180" y="990"/>
                </a:lnTo>
                <a:lnTo>
                  <a:pt x="166" y="1000"/>
                </a:lnTo>
                <a:lnTo>
                  <a:pt x="140" y="984"/>
                </a:lnTo>
                <a:lnTo>
                  <a:pt x="126" y="972"/>
                </a:lnTo>
                <a:lnTo>
                  <a:pt x="110" y="976"/>
                </a:lnTo>
                <a:lnTo>
                  <a:pt x="116" y="998"/>
                </a:lnTo>
                <a:lnTo>
                  <a:pt x="106" y="998"/>
                </a:lnTo>
                <a:lnTo>
                  <a:pt x="102" y="984"/>
                </a:lnTo>
                <a:lnTo>
                  <a:pt x="90" y="986"/>
                </a:lnTo>
                <a:lnTo>
                  <a:pt x="70" y="990"/>
                </a:lnTo>
                <a:lnTo>
                  <a:pt x="80" y="1008"/>
                </a:lnTo>
                <a:lnTo>
                  <a:pt x="108" y="1020"/>
                </a:lnTo>
                <a:lnTo>
                  <a:pt x="138" y="1028"/>
                </a:lnTo>
                <a:lnTo>
                  <a:pt x="140" y="1040"/>
                </a:lnTo>
                <a:lnTo>
                  <a:pt x="122" y="1040"/>
                </a:lnTo>
                <a:lnTo>
                  <a:pt x="90" y="1032"/>
                </a:lnTo>
                <a:lnTo>
                  <a:pt x="70" y="1020"/>
                </a:lnTo>
                <a:lnTo>
                  <a:pt x="58" y="1022"/>
                </a:lnTo>
                <a:lnTo>
                  <a:pt x="58" y="1056"/>
                </a:lnTo>
                <a:lnTo>
                  <a:pt x="70" y="1070"/>
                </a:lnTo>
                <a:lnTo>
                  <a:pt x="58" y="1078"/>
                </a:lnTo>
                <a:lnTo>
                  <a:pt x="48" y="1098"/>
                </a:lnTo>
                <a:lnTo>
                  <a:pt x="62" y="1106"/>
                </a:lnTo>
                <a:lnTo>
                  <a:pt x="76" y="1104"/>
                </a:lnTo>
                <a:lnTo>
                  <a:pt x="108" y="1110"/>
                </a:lnTo>
                <a:lnTo>
                  <a:pt x="130" y="1104"/>
                </a:lnTo>
                <a:lnTo>
                  <a:pt x="150" y="1114"/>
                </a:lnTo>
                <a:lnTo>
                  <a:pt x="166" y="1106"/>
                </a:lnTo>
                <a:lnTo>
                  <a:pt x="176" y="1106"/>
                </a:lnTo>
                <a:lnTo>
                  <a:pt x="178" y="1130"/>
                </a:lnTo>
                <a:lnTo>
                  <a:pt x="158" y="1132"/>
                </a:lnTo>
                <a:lnTo>
                  <a:pt x="154" y="1142"/>
                </a:lnTo>
                <a:lnTo>
                  <a:pt x="142" y="1142"/>
                </a:lnTo>
                <a:lnTo>
                  <a:pt x="134" y="1132"/>
                </a:lnTo>
                <a:lnTo>
                  <a:pt x="112" y="1136"/>
                </a:lnTo>
                <a:lnTo>
                  <a:pt x="80" y="1130"/>
                </a:lnTo>
                <a:lnTo>
                  <a:pt x="58" y="1124"/>
                </a:lnTo>
                <a:lnTo>
                  <a:pt x="44" y="1128"/>
                </a:lnTo>
                <a:lnTo>
                  <a:pt x="40" y="1158"/>
                </a:lnTo>
                <a:lnTo>
                  <a:pt x="52" y="1164"/>
                </a:lnTo>
                <a:lnTo>
                  <a:pt x="62" y="1174"/>
                </a:lnTo>
                <a:lnTo>
                  <a:pt x="38" y="1180"/>
                </a:lnTo>
                <a:lnTo>
                  <a:pt x="26" y="1166"/>
                </a:lnTo>
                <a:lnTo>
                  <a:pt x="14" y="1180"/>
                </a:lnTo>
                <a:lnTo>
                  <a:pt x="24" y="1212"/>
                </a:lnTo>
                <a:lnTo>
                  <a:pt x="46" y="1222"/>
                </a:lnTo>
                <a:lnTo>
                  <a:pt x="68" y="1204"/>
                </a:lnTo>
                <a:lnTo>
                  <a:pt x="90" y="1192"/>
                </a:lnTo>
                <a:lnTo>
                  <a:pt x="126" y="1196"/>
                </a:lnTo>
                <a:lnTo>
                  <a:pt x="118" y="1214"/>
                </a:lnTo>
                <a:lnTo>
                  <a:pt x="104" y="1222"/>
                </a:lnTo>
                <a:lnTo>
                  <a:pt x="94" y="1212"/>
                </a:lnTo>
                <a:lnTo>
                  <a:pt x="80" y="1222"/>
                </a:lnTo>
                <a:lnTo>
                  <a:pt x="56" y="1238"/>
                </a:lnTo>
                <a:lnTo>
                  <a:pt x="48" y="1246"/>
                </a:lnTo>
                <a:lnTo>
                  <a:pt x="68" y="1254"/>
                </a:lnTo>
                <a:lnTo>
                  <a:pt x="44" y="1282"/>
                </a:lnTo>
                <a:lnTo>
                  <a:pt x="18" y="1270"/>
                </a:lnTo>
                <a:lnTo>
                  <a:pt x="0" y="1270"/>
                </a:lnTo>
                <a:lnTo>
                  <a:pt x="4" y="1304"/>
                </a:lnTo>
                <a:lnTo>
                  <a:pt x="12" y="1316"/>
                </a:lnTo>
                <a:lnTo>
                  <a:pt x="40" y="1314"/>
                </a:lnTo>
                <a:lnTo>
                  <a:pt x="60" y="1298"/>
                </a:lnTo>
                <a:lnTo>
                  <a:pt x="80" y="1292"/>
                </a:lnTo>
                <a:lnTo>
                  <a:pt x="82" y="1312"/>
                </a:lnTo>
                <a:lnTo>
                  <a:pt x="62" y="1316"/>
                </a:lnTo>
                <a:lnTo>
                  <a:pt x="58" y="1336"/>
                </a:lnTo>
                <a:lnTo>
                  <a:pt x="50" y="1356"/>
                </a:lnTo>
                <a:lnTo>
                  <a:pt x="40" y="1380"/>
                </a:lnTo>
                <a:lnTo>
                  <a:pt x="38" y="1368"/>
                </a:lnTo>
                <a:lnTo>
                  <a:pt x="26" y="1350"/>
                </a:lnTo>
                <a:lnTo>
                  <a:pt x="12" y="1350"/>
                </a:lnTo>
                <a:lnTo>
                  <a:pt x="8" y="1382"/>
                </a:lnTo>
                <a:lnTo>
                  <a:pt x="12" y="1406"/>
                </a:lnTo>
                <a:lnTo>
                  <a:pt x="60" y="1446"/>
                </a:lnTo>
                <a:lnTo>
                  <a:pt x="70" y="1462"/>
                </a:lnTo>
                <a:lnTo>
                  <a:pt x="100" y="1476"/>
                </a:lnTo>
                <a:lnTo>
                  <a:pt x="144" y="1474"/>
                </a:lnTo>
                <a:lnTo>
                  <a:pt x="172" y="1464"/>
                </a:lnTo>
                <a:lnTo>
                  <a:pt x="218" y="1420"/>
                </a:lnTo>
                <a:lnTo>
                  <a:pt x="222" y="1410"/>
                </a:lnTo>
                <a:lnTo>
                  <a:pt x="238" y="1408"/>
                </a:lnTo>
                <a:lnTo>
                  <a:pt x="252" y="1382"/>
                </a:lnTo>
                <a:lnTo>
                  <a:pt x="278" y="1396"/>
                </a:lnTo>
                <a:lnTo>
                  <a:pt x="300" y="1382"/>
                </a:lnTo>
                <a:lnTo>
                  <a:pt x="306" y="1362"/>
                </a:lnTo>
                <a:lnTo>
                  <a:pt x="300" y="1340"/>
                </a:lnTo>
                <a:lnTo>
                  <a:pt x="302" y="1312"/>
                </a:lnTo>
                <a:lnTo>
                  <a:pt x="312" y="1302"/>
                </a:lnTo>
                <a:lnTo>
                  <a:pt x="306" y="1282"/>
                </a:lnTo>
                <a:lnTo>
                  <a:pt x="312" y="1274"/>
                </a:lnTo>
                <a:lnTo>
                  <a:pt x="328" y="1290"/>
                </a:lnTo>
                <a:lnTo>
                  <a:pt x="334" y="1364"/>
                </a:lnTo>
                <a:lnTo>
                  <a:pt x="346" y="1382"/>
                </a:lnTo>
                <a:lnTo>
                  <a:pt x="372" y="1398"/>
                </a:lnTo>
                <a:lnTo>
                  <a:pt x="370" y="1394"/>
                </a:lnTo>
                <a:lnTo>
                  <a:pt x="370" y="1394"/>
                </a:lnTo>
                <a:lnTo>
                  <a:pt x="388" y="1386"/>
                </a:lnTo>
                <a:lnTo>
                  <a:pt x="388" y="1386"/>
                </a:lnTo>
                <a:lnTo>
                  <a:pt x="388" y="1356"/>
                </a:lnTo>
                <a:lnTo>
                  <a:pt x="392" y="1310"/>
                </a:lnTo>
                <a:lnTo>
                  <a:pt x="392" y="1310"/>
                </a:lnTo>
                <a:lnTo>
                  <a:pt x="438" y="1274"/>
                </a:lnTo>
                <a:lnTo>
                  <a:pt x="438" y="1274"/>
                </a:lnTo>
                <a:lnTo>
                  <a:pt x="446" y="1206"/>
                </a:lnTo>
                <a:lnTo>
                  <a:pt x="446" y="1206"/>
                </a:lnTo>
                <a:lnTo>
                  <a:pt x="434" y="1188"/>
                </a:lnTo>
                <a:lnTo>
                  <a:pt x="426" y="1158"/>
                </a:lnTo>
                <a:lnTo>
                  <a:pt x="426" y="1158"/>
                </a:lnTo>
                <a:lnTo>
                  <a:pt x="460" y="1126"/>
                </a:lnTo>
                <a:lnTo>
                  <a:pt x="460" y="1126"/>
                </a:lnTo>
                <a:lnTo>
                  <a:pt x="462" y="1106"/>
                </a:lnTo>
                <a:lnTo>
                  <a:pt x="462" y="1106"/>
                </a:lnTo>
                <a:lnTo>
                  <a:pt x="432" y="1088"/>
                </a:lnTo>
                <a:lnTo>
                  <a:pt x="432" y="1088"/>
                </a:lnTo>
                <a:lnTo>
                  <a:pt x="450" y="1022"/>
                </a:lnTo>
                <a:lnTo>
                  <a:pt x="450" y="1022"/>
                </a:lnTo>
                <a:lnTo>
                  <a:pt x="450" y="980"/>
                </a:lnTo>
                <a:lnTo>
                  <a:pt x="450" y="980"/>
                </a:lnTo>
                <a:lnTo>
                  <a:pt x="468" y="976"/>
                </a:lnTo>
                <a:lnTo>
                  <a:pt x="468" y="976"/>
                </a:lnTo>
                <a:lnTo>
                  <a:pt x="478" y="866"/>
                </a:lnTo>
                <a:lnTo>
                  <a:pt x="506" y="830"/>
                </a:lnTo>
                <a:lnTo>
                  <a:pt x="506" y="830"/>
                </a:lnTo>
                <a:lnTo>
                  <a:pt x="558" y="832"/>
                </a:lnTo>
                <a:lnTo>
                  <a:pt x="558" y="832"/>
                </a:lnTo>
                <a:lnTo>
                  <a:pt x="570" y="818"/>
                </a:lnTo>
                <a:lnTo>
                  <a:pt x="570" y="818"/>
                </a:lnTo>
                <a:lnTo>
                  <a:pt x="574" y="796"/>
                </a:lnTo>
                <a:lnTo>
                  <a:pt x="574" y="796"/>
                </a:lnTo>
                <a:lnTo>
                  <a:pt x="546" y="794"/>
                </a:lnTo>
                <a:lnTo>
                  <a:pt x="544" y="768"/>
                </a:lnTo>
                <a:lnTo>
                  <a:pt x="544" y="768"/>
                </a:lnTo>
                <a:lnTo>
                  <a:pt x="570" y="752"/>
                </a:lnTo>
                <a:lnTo>
                  <a:pt x="570" y="752"/>
                </a:lnTo>
                <a:lnTo>
                  <a:pt x="578" y="736"/>
                </a:lnTo>
                <a:lnTo>
                  <a:pt x="578" y="736"/>
                </a:lnTo>
                <a:lnTo>
                  <a:pt x="606" y="650"/>
                </a:lnTo>
                <a:lnTo>
                  <a:pt x="612" y="602"/>
                </a:lnTo>
                <a:lnTo>
                  <a:pt x="612" y="602"/>
                </a:lnTo>
                <a:lnTo>
                  <a:pt x="612" y="590"/>
                </a:lnTo>
                <a:lnTo>
                  <a:pt x="612" y="590"/>
                </a:lnTo>
                <a:lnTo>
                  <a:pt x="630" y="584"/>
                </a:lnTo>
                <a:lnTo>
                  <a:pt x="630" y="584"/>
                </a:lnTo>
                <a:lnTo>
                  <a:pt x="658" y="564"/>
                </a:lnTo>
                <a:lnTo>
                  <a:pt x="658" y="564"/>
                </a:lnTo>
                <a:lnTo>
                  <a:pt x="704" y="496"/>
                </a:lnTo>
                <a:lnTo>
                  <a:pt x="704" y="496"/>
                </a:lnTo>
                <a:lnTo>
                  <a:pt x="710" y="468"/>
                </a:lnTo>
                <a:lnTo>
                  <a:pt x="710" y="468"/>
                </a:lnTo>
                <a:lnTo>
                  <a:pt x="698" y="458"/>
                </a:lnTo>
                <a:lnTo>
                  <a:pt x="704" y="444"/>
                </a:lnTo>
                <a:lnTo>
                  <a:pt x="704" y="444"/>
                </a:lnTo>
                <a:lnTo>
                  <a:pt x="726" y="430"/>
                </a:lnTo>
                <a:lnTo>
                  <a:pt x="726" y="430"/>
                </a:lnTo>
                <a:lnTo>
                  <a:pt x="732" y="386"/>
                </a:lnTo>
                <a:lnTo>
                  <a:pt x="732" y="386"/>
                </a:lnTo>
                <a:lnTo>
                  <a:pt x="774" y="386"/>
                </a:lnTo>
                <a:lnTo>
                  <a:pt x="774" y="386"/>
                </a:lnTo>
                <a:lnTo>
                  <a:pt x="800" y="320"/>
                </a:lnTo>
                <a:lnTo>
                  <a:pt x="800" y="320"/>
                </a:lnTo>
                <a:lnTo>
                  <a:pt x="878" y="334"/>
                </a:lnTo>
                <a:lnTo>
                  <a:pt x="878" y="334"/>
                </a:lnTo>
                <a:lnTo>
                  <a:pt x="878" y="260"/>
                </a:lnTo>
                <a:lnTo>
                  <a:pt x="878" y="260"/>
                </a:lnTo>
                <a:lnTo>
                  <a:pt x="902" y="254"/>
                </a:lnTo>
                <a:lnTo>
                  <a:pt x="902" y="254"/>
                </a:lnTo>
                <a:lnTo>
                  <a:pt x="912" y="230"/>
                </a:lnTo>
                <a:lnTo>
                  <a:pt x="956" y="236"/>
                </a:lnTo>
                <a:lnTo>
                  <a:pt x="956" y="236"/>
                </a:lnTo>
                <a:lnTo>
                  <a:pt x="958" y="262"/>
                </a:lnTo>
                <a:lnTo>
                  <a:pt x="958" y="262"/>
                </a:lnTo>
                <a:lnTo>
                  <a:pt x="1004" y="292"/>
                </a:lnTo>
                <a:lnTo>
                  <a:pt x="1004" y="292"/>
                </a:lnTo>
                <a:lnTo>
                  <a:pt x="1040" y="282"/>
                </a:lnTo>
                <a:lnTo>
                  <a:pt x="1040" y="282"/>
                </a:lnTo>
                <a:lnTo>
                  <a:pt x="1068" y="308"/>
                </a:lnTo>
                <a:lnTo>
                  <a:pt x="1068" y="308"/>
                </a:lnTo>
                <a:lnTo>
                  <a:pt x="1086" y="310"/>
                </a:lnTo>
                <a:lnTo>
                  <a:pt x="1086" y="310"/>
                </a:lnTo>
                <a:lnTo>
                  <a:pt x="1110" y="232"/>
                </a:lnTo>
                <a:lnTo>
                  <a:pt x="1110" y="232"/>
                </a:lnTo>
                <a:lnTo>
                  <a:pt x="1102" y="204"/>
                </a:lnTo>
                <a:lnTo>
                  <a:pt x="1130" y="150"/>
                </a:lnTo>
                <a:lnTo>
                  <a:pt x="1130" y="150"/>
                </a:lnTo>
                <a:lnTo>
                  <a:pt x="1158" y="150"/>
                </a:lnTo>
                <a:lnTo>
                  <a:pt x="1158" y="150"/>
                </a:lnTo>
                <a:lnTo>
                  <a:pt x="1186" y="122"/>
                </a:lnTo>
                <a:lnTo>
                  <a:pt x="1188" y="120"/>
                </a:lnTo>
                <a:lnTo>
                  <a:pt x="1238" y="162"/>
                </a:lnTo>
                <a:lnTo>
                  <a:pt x="1238" y="164"/>
                </a:lnTo>
                <a:lnTo>
                  <a:pt x="1238" y="164"/>
                </a:lnTo>
                <a:lnTo>
                  <a:pt x="1234" y="186"/>
                </a:lnTo>
                <a:lnTo>
                  <a:pt x="1234" y="186"/>
                </a:lnTo>
                <a:lnTo>
                  <a:pt x="1222" y="234"/>
                </a:lnTo>
                <a:lnTo>
                  <a:pt x="1222" y="234"/>
                </a:lnTo>
                <a:lnTo>
                  <a:pt x="1230" y="238"/>
                </a:lnTo>
                <a:lnTo>
                  <a:pt x="1230" y="238"/>
                </a:lnTo>
                <a:lnTo>
                  <a:pt x="1242" y="230"/>
                </a:lnTo>
                <a:lnTo>
                  <a:pt x="1242" y="230"/>
                </a:lnTo>
                <a:lnTo>
                  <a:pt x="1250" y="184"/>
                </a:lnTo>
                <a:lnTo>
                  <a:pt x="1278" y="160"/>
                </a:lnTo>
                <a:lnTo>
                  <a:pt x="1278" y="160"/>
                </a:lnTo>
                <a:lnTo>
                  <a:pt x="1292" y="162"/>
                </a:lnTo>
                <a:lnTo>
                  <a:pt x="1292" y="162"/>
                </a:lnTo>
                <a:lnTo>
                  <a:pt x="1292" y="148"/>
                </a:lnTo>
                <a:lnTo>
                  <a:pt x="1294" y="144"/>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2" name="Freeform 98"/>
          <p:cNvSpPr>
            <a:spLocks/>
          </p:cNvSpPr>
          <p:nvPr/>
        </p:nvSpPr>
        <p:spPr bwMode="auto">
          <a:xfrm>
            <a:off x="4694238" y="3459523"/>
            <a:ext cx="158750" cy="160727"/>
          </a:xfrm>
          <a:custGeom>
            <a:avLst/>
            <a:gdLst/>
            <a:ahLst/>
            <a:cxnLst>
              <a:cxn ang="0">
                <a:pos x="96" y="10"/>
              </a:cxn>
              <a:cxn ang="0">
                <a:pos x="82" y="0"/>
              </a:cxn>
              <a:cxn ang="0">
                <a:pos x="72" y="4"/>
              </a:cxn>
              <a:cxn ang="0">
                <a:pos x="72" y="34"/>
              </a:cxn>
              <a:cxn ang="0">
                <a:pos x="64" y="40"/>
              </a:cxn>
              <a:cxn ang="0">
                <a:pos x="64" y="8"/>
              </a:cxn>
              <a:cxn ang="0">
                <a:pos x="56" y="6"/>
              </a:cxn>
              <a:cxn ang="0">
                <a:pos x="54" y="42"/>
              </a:cxn>
              <a:cxn ang="0">
                <a:pos x="46" y="42"/>
              </a:cxn>
              <a:cxn ang="0">
                <a:pos x="46" y="18"/>
              </a:cxn>
              <a:cxn ang="0">
                <a:pos x="42" y="10"/>
              </a:cxn>
              <a:cxn ang="0">
                <a:pos x="32" y="2"/>
              </a:cxn>
              <a:cxn ang="0">
                <a:pos x="16" y="2"/>
              </a:cxn>
              <a:cxn ang="0">
                <a:pos x="20" y="16"/>
              </a:cxn>
              <a:cxn ang="0">
                <a:pos x="10" y="26"/>
              </a:cxn>
              <a:cxn ang="0">
                <a:pos x="0" y="52"/>
              </a:cxn>
              <a:cxn ang="0">
                <a:pos x="4" y="80"/>
              </a:cxn>
              <a:cxn ang="0">
                <a:pos x="24" y="92"/>
              </a:cxn>
              <a:cxn ang="0">
                <a:pos x="40" y="96"/>
              </a:cxn>
              <a:cxn ang="0">
                <a:pos x="40" y="116"/>
              </a:cxn>
              <a:cxn ang="0">
                <a:pos x="50" y="124"/>
              </a:cxn>
              <a:cxn ang="0">
                <a:pos x="66" y="122"/>
              </a:cxn>
              <a:cxn ang="0">
                <a:pos x="66" y="102"/>
              </a:cxn>
              <a:cxn ang="0">
                <a:pos x="74" y="96"/>
              </a:cxn>
              <a:cxn ang="0">
                <a:pos x="90" y="82"/>
              </a:cxn>
              <a:cxn ang="0">
                <a:pos x="88" y="68"/>
              </a:cxn>
              <a:cxn ang="0">
                <a:pos x="92" y="52"/>
              </a:cxn>
              <a:cxn ang="0">
                <a:pos x="104" y="28"/>
              </a:cxn>
              <a:cxn ang="0">
                <a:pos x="96" y="10"/>
              </a:cxn>
              <a:cxn ang="0">
                <a:pos x="96" y="10"/>
              </a:cxn>
            </a:cxnLst>
            <a:rect l="0" t="0" r="r" b="b"/>
            <a:pathLst>
              <a:path w="104" h="124">
                <a:moveTo>
                  <a:pt x="96" y="10"/>
                </a:moveTo>
                <a:lnTo>
                  <a:pt x="82" y="0"/>
                </a:lnTo>
                <a:lnTo>
                  <a:pt x="72" y="4"/>
                </a:lnTo>
                <a:lnTo>
                  <a:pt x="72" y="34"/>
                </a:lnTo>
                <a:lnTo>
                  <a:pt x="64" y="40"/>
                </a:lnTo>
                <a:lnTo>
                  <a:pt x="64" y="8"/>
                </a:lnTo>
                <a:lnTo>
                  <a:pt x="56" y="6"/>
                </a:lnTo>
                <a:lnTo>
                  <a:pt x="54" y="42"/>
                </a:lnTo>
                <a:lnTo>
                  <a:pt x="46" y="42"/>
                </a:lnTo>
                <a:lnTo>
                  <a:pt x="46" y="18"/>
                </a:lnTo>
                <a:lnTo>
                  <a:pt x="42" y="10"/>
                </a:lnTo>
                <a:lnTo>
                  <a:pt x="32" y="2"/>
                </a:lnTo>
                <a:lnTo>
                  <a:pt x="16" y="2"/>
                </a:lnTo>
                <a:lnTo>
                  <a:pt x="20" y="16"/>
                </a:lnTo>
                <a:lnTo>
                  <a:pt x="10" y="26"/>
                </a:lnTo>
                <a:lnTo>
                  <a:pt x="0" y="52"/>
                </a:lnTo>
                <a:lnTo>
                  <a:pt x="4" y="80"/>
                </a:lnTo>
                <a:lnTo>
                  <a:pt x="24" y="92"/>
                </a:lnTo>
                <a:lnTo>
                  <a:pt x="40" y="96"/>
                </a:lnTo>
                <a:lnTo>
                  <a:pt x="40" y="116"/>
                </a:lnTo>
                <a:lnTo>
                  <a:pt x="50" y="124"/>
                </a:lnTo>
                <a:lnTo>
                  <a:pt x="66" y="122"/>
                </a:lnTo>
                <a:lnTo>
                  <a:pt x="66" y="102"/>
                </a:lnTo>
                <a:lnTo>
                  <a:pt x="74" y="96"/>
                </a:lnTo>
                <a:lnTo>
                  <a:pt x="90" y="82"/>
                </a:lnTo>
                <a:lnTo>
                  <a:pt x="88" y="68"/>
                </a:lnTo>
                <a:lnTo>
                  <a:pt x="92" y="52"/>
                </a:lnTo>
                <a:lnTo>
                  <a:pt x="104" y="28"/>
                </a:lnTo>
                <a:lnTo>
                  <a:pt x="96" y="10"/>
                </a:lnTo>
                <a:lnTo>
                  <a:pt x="96" y="10"/>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63" name="Freeform 99"/>
          <p:cNvSpPr>
            <a:spLocks/>
          </p:cNvSpPr>
          <p:nvPr/>
        </p:nvSpPr>
        <p:spPr bwMode="auto">
          <a:xfrm>
            <a:off x="4562475" y="3513614"/>
            <a:ext cx="128588" cy="123637"/>
          </a:xfrm>
          <a:custGeom>
            <a:avLst/>
            <a:gdLst/>
            <a:ahLst/>
            <a:cxnLst>
              <a:cxn ang="0">
                <a:pos x="52" y="88"/>
              </a:cxn>
              <a:cxn ang="0">
                <a:pos x="56" y="96"/>
              </a:cxn>
              <a:cxn ang="0">
                <a:pos x="68" y="90"/>
              </a:cxn>
              <a:cxn ang="0">
                <a:pos x="80" y="64"/>
              </a:cxn>
              <a:cxn ang="0">
                <a:pos x="84" y="50"/>
              </a:cxn>
              <a:cxn ang="0">
                <a:pos x="78" y="30"/>
              </a:cxn>
              <a:cxn ang="0">
                <a:pos x="68" y="20"/>
              </a:cxn>
              <a:cxn ang="0">
                <a:pos x="66" y="10"/>
              </a:cxn>
              <a:cxn ang="0">
                <a:pos x="54" y="6"/>
              </a:cxn>
              <a:cxn ang="0">
                <a:pos x="50" y="2"/>
              </a:cxn>
              <a:cxn ang="0">
                <a:pos x="26" y="0"/>
              </a:cxn>
              <a:cxn ang="0">
                <a:pos x="6" y="4"/>
              </a:cxn>
              <a:cxn ang="0">
                <a:pos x="0" y="16"/>
              </a:cxn>
              <a:cxn ang="0">
                <a:pos x="8" y="36"/>
              </a:cxn>
              <a:cxn ang="0">
                <a:pos x="36" y="58"/>
              </a:cxn>
              <a:cxn ang="0">
                <a:pos x="56" y="56"/>
              </a:cxn>
              <a:cxn ang="0">
                <a:pos x="64" y="52"/>
              </a:cxn>
              <a:cxn ang="0">
                <a:pos x="62" y="76"/>
              </a:cxn>
              <a:cxn ang="0">
                <a:pos x="52" y="88"/>
              </a:cxn>
              <a:cxn ang="0">
                <a:pos x="52" y="88"/>
              </a:cxn>
            </a:cxnLst>
            <a:rect l="0" t="0" r="r" b="b"/>
            <a:pathLst>
              <a:path w="84" h="96">
                <a:moveTo>
                  <a:pt x="52" y="88"/>
                </a:moveTo>
                <a:lnTo>
                  <a:pt x="56" y="96"/>
                </a:lnTo>
                <a:lnTo>
                  <a:pt x="68" y="90"/>
                </a:lnTo>
                <a:lnTo>
                  <a:pt x="80" y="64"/>
                </a:lnTo>
                <a:lnTo>
                  <a:pt x="84" y="50"/>
                </a:lnTo>
                <a:lnTo>
                  <a:pt x="78" y="30"/>
                </a:lnTo>
                <a:lnTo>
                  <a:pt x="68" y="20"/>
                </a:lnTo>
                <a:lnTo>
                  <a:pt x="66" y="10"/>
                </a:lnTo>
                <a:lnTo>
                  <a:pt x="54" y="6"/>
                </a:lnTo>
                <a:lnTo>
                  <a:pt x="50" y="2"/>
                </a:lnTo>
                <a:lnTo>
                  <a:pt x="26" y="0"/>
                </a:lnTo>
                <a:lnTo>
                  <a:pt x="6" y="4"/>
                </a:lnTo>
                <a:lnTo>
                  <a:pt x="0" y="16"/>
                </a:lnTo>
                <a:lnTo>
                  <a:pt x="8" y="36"/>
                </a:lnTo>
                <a:lnTo>
                  <a:pt x="36" y="58"/>
                </a:lnTo>
                <a:lnTo>
                  <a:pt x="56" y="56"/>
                </a:lnTo>
                <a:lnTo>
                  <a:pt x="64" y="52"/>
                </a:lnTo>
                <a:lnTo>
                  <a:pt x="62" y="76"/>
                </a:lnTo>
                <a:lnTo>
                  <a:pt x="52" y="88"/>
                </a:lnTo>
                <a:lnTo>
                  <a:pt x="52" y="88"/>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64" name="Freeform 100"/>
          <p:cNvSpPr>
            <a:spLocks/>
          </p:cNvSpPr>
          <p:nvPr/>
        </p:nvSpPr>
        <p:spPr bwMode="auto">
          <a:xfrm>
            <a:off x="4400550" y="3192159"/>
            <a:ext cx="314325" cy="414182"/>
          </a:xfrm>
          <a:custGeom>
            <a:avLst/>
            <a:gdLst/>
            <a:ahLst/>
            <a:cxnLst>
              <a:cxn ang="0">
                <a:pos x="24" y="302"/>
              </a:cxn>
              <a:cxn ang="0">
                <a:pos x="24" y="302"/>
              </a:cxn>
              <a:cxn ang="0">
                <a:pos x="60" y="322"/>
              </a:cxn>
              <a:cxn ang="0">
                <a:pos x="60" y="322"/>
              </a:cxn>
              <a:cxn ang="0">
                <a:pos x="88" y="320"/>
              </a:cxn>
              <a:cxn ang="0">
                <a:pos x="90" y="314"/>
              </a:cxn>
              <a:cxn ang="0">
                <a:pos x="96" y="282"/>
              </a:cxn>
              <a:cxn ang="0">
                <a:pos x="94" y="242"/>
              </a:cxn>
              <a:cxn ang="0">
                <a:pos x="112" y="232"/>
              </a:cxn>
              <a:cxn ang="0">
                <a:pos x="142" y="208"/>
              </a:cxn>
              <a:cxn ang="0">
                <a:pos x="148" y="194"/>
              </a:cxn>
              <a:cxn ang="0">
                <a:pos x="146" y="176"/>
              </a:cxn>
              <a:cxn ang="0">
                <a:pos x="156" y="168"/>
              </a:cxn>
              <a:cxn ang="0">
                <a:pos x="168" y="182"/>
              </a:cxn>
              <a:cxn ang="0">
                <a:pos x="184" y="184"/>
              </a:cxn>
              <a:cxn ang="0">
                <a:pos x="192" y="154"/>
              </a:cxn>
              <a:cxn ang="0">
                <a:pos x="164" y="138"/>
              </a:cxn>
              <a:cxn ang="0">
                <a:pos x="164" y="94"/>
              </a:cxn>
              <a:cxn ang="0">
                <a:pos x="138" y="86"/>
              </a:cxn>
              <a:cxn ang="0">
                <a:pos x="104" y="92"/>
              </a:cxn>
              <a:cxn ang="0">
                <a:pos x="96" y="98"/>
              </a:cxn>
              <a:cxn ang="0">
                <a:pos x="96" y="122"/>
              </a:cxn>
              <a:cxn ang="0">
                <a:pos x="84" y="122"/>
              </a:cxn>
              <a:cxn ang="0">
                <a:pos x="74" y="98"/>
              </a:cxn>
              <a:cxn ang="0">
                <a:pos x="66" y="98"/>
              </a:cxn>
              <a:cxn ang="0">
                <a:pos x="54" y="138"/>
              </a:cxn>
              <a:cxn ang="0">
                <a:pos x="44" y="126"/>
              </a:cxn>
              <a:cxn ang="0">
                <a:pos x="52" y="90"/>
              </a:cxn>
              <a:cxn ang="0">
                <a:pos x="84" y="74"/>
              </a:cxn>
              <a:cxn ang="0">
                <a:pos x="130" y="70"/>
              </a:cxn>
              <a:cxn ang="0">
                <a:pos x="174" y="80"/>
              </a:cxn>
              <a:cxn ang="0">
                <a:pos x="194" y="54"/>
              </a:cxn>
              <a:cxn ang="0">
                <a:pos x="190" y="18"/>
              </a:cxn>
              <a:cxn ang="0">
                <a:pos x="206" y="10"/>
              </a:cxn>
              <a:cxn ang="0">
                <a:pos x="204" y="0"/>
              </a:cxn>
              <a:cxn ang="0">
                <a:pos x="162" y="10"/>
              </a:cxn>
              <a:cxn ang="0">
                <a:pos x="144" y="16"/>
              </a:cxn>
              <a:cxn ang="0">
                <a:pos x="128" y="42"/>
              </a:cxn>
              <a:cxn ang="0">
                <a:pos x="98" y="50"/>
              </a:cxn>
              <a:cxn ang="0">
                <a:pos x="74" y="56"/>
              </a:cxn>
              <a:cxn ang="0">
                <a:pos x="30" y="86"/>
              </a:cxn>
              <a:cxn ang="0">
                <a:pos x="20" y="118"/>
              </a:cxn>
              <a:cxn ang="0">
                <a:pos x="10" y="160"/>
              </a:cxn>
              <a:cxn ang="0">
                <a:pos x="10" y="178"/>
              </a:cxn>
              <a:cxn ang="0">
                <a:pos x="20" y="186"/>
              </a:cxn>
              <a:cxn ang="0">
                <a:pos x="18" y="200"/>
              </a:cxn>
              <a:cxn ang="0">
                <a:pos x="0" y="210"/>
              </a:cxn>
              <a:cxn ang="0">
                <a:pos x="0" y="226"/>
              </a:cxn>
              <a:cxn ang="0">
                <a:pos x="10" y="224"/>
              </a:cxn>
              <a:cxn ang="0">
                <a:pos x="24" y="228"/>
              </a:cxn>
              <a:cxn ang="0">
                <a:pos x="20" y="240"/>
              </a:cxn>
              <a:cxn ang="0">
                <a:pos x="30" y="256"/>
              </a:cxn>
              <a:cxn ang="0">
                <a:pos x="24" y="272"/>
              </a:cxn>
              <a:cxn ang="0">
                <a:pos x="24" y="290"/>
              </a:cxn>
              <a:cxn ang="0">
                <a:pos x="24" y="302"/>
              </a:cxn>
              <a:cxn ang="0">
                <a:pos x="24" y="302"/>
              </a:cxn>
            </a:cxnLst>
            <a:rect l="0" t="0" r="r" b="b"/>
            <a:pathLst>
              <a:path w="206" h="322">
                <a:moveTo>
                  <a:pt x="24" y="302"/>
                </a:moveTo>
                <a:lnTo>
                  <a:pt x="24" y="302"/>
                </a:lnTo>
                <a:lnTo>
                  <a:pt x="60" y="322"/>
                </a:lnTo>
                <a:lnTo>
                  <a:pt x="60" y="322"/>
                </a:lnTo>
                <a:lnTo>
                  <a:pt x="88" y="320"/>
                </a:lnTo>
                <a:lnTo>
                  <a:pt x="90" y="314"/>
                </a:lnTo>
                <a:lnTo>
                  <a:pt x="96" y="282"/>
                </a:lnTo>
                <a:lnTo>
                  <a:pt x="94" y="242"/>
                </a:lnTo>
                <a:lnTo>
                  <a:pt x="112" y="232"/>
                </a:lnTo>
                <a:lnTo>
                  <a:pt x="142" y="208"/>
                </a:lnTo>
                <a:lnTo>
                  <a:pt x="148" y="194"/>
                </a:lnTo>
                <a:lnTo>
                  <a:pt x="146" y="176"/>
                </a:lnTo>
                <a:lnTo>
                  <a:pt x="156" y="168"/>
                </a:lnTo>
                <a:lnTo>
                  <a:pt x="168" y="182"/>
                </a:lnTo>
                <a:lnTo>
                  <a:pt x="184" y="184"/>
                </a:lnTo>
                <a:lnTo>
                  <a:pt x="192" y="154"/>
                </a:lnTo>
                <a:lnTo>
                  <a:pt x="164" y="138"/>
                </a:lnTo>
                <a:lnTo>
                  <a:pt x="164" y="94"/>
                </a:lnTo>
                <a:lnTo>
                  <a:pt x="138" y="86"/>
                </a:lnTo>
                <a:lnTo>
                  <a:pt x="104" y="92"/>
                </a:lnTo>
                <a:lnTo>
                  <a:pt x="96" y="98"/>
                </a:lnTo>
                <a:lnTo>
                  <a:pt x="96" y="122"/>
                </a:lnTo>
                <a:lnTo>
                  <a:pt x="84" y="122"/>
                </a:lnTo>
                <a:lnTo>
                  <a:pt x="74" y="98"/>
                </a:lnTo>
                <a:lnTo>
                  <a:pt x="66" y="98"/>
                </a:lnTo>
                <a:lnTo>
                  <a:pt x="54" y="138"/>
                </a:lnTo>
                <a:lnTo>
                  <a:pt x="44" y="126"/>
                </a:lnTo>
                <a:lnTo>
                  <a:pt x="52" y="90"/>
                </a:lnTo>
                <a:lnTo>
                  <a:pt x="84" y="74"/>
                </a:lnTo>
                <a:lnTo>
                  <a:pt x="130" y="70"/>
                </a:lnTo>
                <a:lnTo>
                  <a:pt x="174" y="80"/>
                </a:lnTo>
                <a:lnTo>
                  <a:pt x="194" y="54"/>
                </a:lnTo>
                <a:lnTo>
                  <a:pt x="190" y="18"/>
                </a:lnTo>
                <a:lnTo>
                  <a:pt x="206" y="10"/>
                </a:lnTo>
                <a:lnTo>
                  <a:pt x="204" y="0"/>
                </a:lnTo>
                <a:lnTo>
                  <a:pt x="162" y="10"/>
                </a:lnTo>
                <a:lnTo>
                  <a:pt x="144" y="16"/>
                </a:lnTo>
                <a:lnTo>
                  <a:pt x="128" y="42"/>
                </a:lnTo>
                <a:lnTo>
                  <a:pt x="98" y="50"/>
                </a:lnTo>
                <a:lnTo>
                  <a:pt x="74" y="56"/>
                </a:lnTo>
                <a:lnTo>
                  <a:pt x="30" y="86"/>
                </a:lnTo>
                <a:lnTo>
                  <a:pt x="20" y="118"/>
                </a:lnTo>
                <a:lnTo>
                  <a:pt x="10" y="160"/>
                </a:lnTo>
                <a:lnTo>
                  <a:pt x="10" y="178"/>
                </a:lnTo>
                <a:lnTo>
                  <a:pt x="20" y="186"/>
                </a:lnTo>
                <a:lnTo>
                  <a:pt x="18" y="200"/>
                </a:lnTo>
                <a:lnTo>
                  <a:pt x="0" y="210"/>
                </a:lnTo>
                <a:lnTo>
                  <a:pt x="0" y="226"/>
                </a:lnTo>
                <a:lnTo>
                  <a:pt x="10" y="224"/>
                </a:lnTo>
                <a:lnTo>
                  <a:pt x="24" y="228"/>
                </a:lnTo>
                <a:lnTo>
                  <a:pt x="20" y="240"/>
                </a:lnTo>
                <a:lnTo>
                  <a:pt x="30" y="256"/>
                </a:lnTo>
                <a:lnTo>
                  <a:pt x="24" y="272"/>
                </a:lnTo>
                <a:lnTo>
                  <a:pt x="24" y="290"/>
                </a:lnTo>
                <a:lnTo>
                  <a:pt x="24" y="302"/>
                </a:lnTo>
                <a:lnTo>
                  <a:pt x="24" y="302"/>
                </a:ln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65" name="Freeform 101"/>
          <p:cNvSpPr>
            <a:spLocks/>
          </p:cNvSpPr>
          <p:nvPr/>
        </p:nvSpPr>
        <p:spPr bwMode="auto">
          <a:xfrm>
            <a:off x="4038600" y="3563069"/>
            <a:ext cx="987425" cy="1171456"/>
          </a:xfrm>
          <a:custGeom>
            <a:avLst/>
            <a:gdLst/>
            <a:ahLst/>
            <a:cxnLst>
              <a:cxn ang="0">
                <a:pos x="254" y="26"/>
              </a:cxn>
              <a:cxn ang="0">
                <a:pos x="234" y="40"/>
              </a:cxn>
              <a:cxn ang="0">
                <a:pos x="272" y="62"/>
              </a:cxn>
              <a:cxn ang="0">
                <a:pos x="266" y="104"/>
              </a:cxn>
              <a:cxn ang="0">
                <a:pos x="272" y="128"/>
              </a:cxn>
              <a:cxn ang="0">
                <a:pos x="260" y="144"/>
              </a:cxn>
              <a:cxn ang="0">
                <a:pos x="228" y="182"/>
              </a:cxn>
              <a:cxn ang="0">
                <a:pos x="192" y="190"/>
              </a:cxn>
              <a:cxn ang="0">
                <a:pos x="176" y="144"/>
              </a:cxn>
              <a:cxn ang="0">
                <a:pos x="124" y="170"/>
              </a:cxn>
              <a:cxn ang="0">
                <a:pos x="136" y="206"/>
              </a:cxn>
              <a:cxn ang="0">
                <a:pos x="80" y="260"/>
              </a:cxn>
              <a:cxn ang="0">
                <a:pos x="86" y="324"/>
              </a:cxn>
              <a:cxn ang="0">
                <a:pos x="24" y="348"/>
              </a:cxn>
              <a:cxn ang="0">
                <a:pos x="4" y="426"/>
              </a:cxn>
              <a:cxn ang="0">
                <a:pos x="6" y="478"/>
              </a:cxn>
              <a:cxn ang="0">
                <a:pos x="0" y="534"/>
              </a:cxn>
              <a:cxn ang="0">
                <a:pos x="20" y="580"/>
              </a:cxn>
              <a:cxn ang="0">
                <a:pos x="12" y="644"/>
              </a:cxn>
              <a:cxn ang="0">
                <a:pos x="60" y="652"/>
              </a:cxn>
              <a:cxn ang="0">
                <a:pos x="118" y="704"/>
              </a:cxn>
              <a:cxn ang="0">
                <a:pos x="62" y="792"/>
              </a:cxn>
              <a:cxn ang="0">
                <a:pos x="84" y="852"/>
              </a:cxn>
              <a:cxn ang="0">
                <a:pos x="132" y="824"/>
              </a:cxn>
              <a:cxn ang="0">
                <a:pos x="176" y="854"/>
              </a:cxn>
              <a:cxn ang="0">
                <a:pos x="226" y="862"/>
              </a:cxn>
              <a:cxn ang="0">
                <a:pos x="242" y="894"/>
              </a:cxn>
              <a:cxn ang="0">
                <a:pos x="270" y="900"/>
              </a:cxn>
              <a:cxn ang="0">
                <a:pos x="324" y="896"/>
              </a:cxn>
              <a:cxn ang="0">
                <a:pos x="374" y="890"/>
              </a:cxn>
              <a:cxn ang="0">
                <a:pos x="448" y="882"/>
              </a:cxn>
              <a:cxn ang="0">
                <a:pos x="476" y="896"/>
              </a:cxn>
              <a:cxn ang="0">
                <a:pos x="510" y="798"/>
              </a:cxn>
              <a:cxn ang="0">
                <a:pos x="546" y="774"/>
              </a:cxn>
              <a:cxn ang="0">
                <a:pos x="514" y="744"/>
              </a:cxn>
              <a:cxn ang="0">
                <a:pos x="462" y="672"/>
              </a:cxn>
              <a:cxn ang="0">
                <a:pos x="432" y="590"/>
              </a:cxn>
              <a:cxn ang="0">
                <a:pos x="458" y="578"/>
              </a:cxn>
              <a:cxn ang="0">
                <a:pos x="480" y="560"/>
              </a:cxn>
              <a:cxn ang="0">
                <a:pos x="520" y="540"/>
              </a:cxn>
              <a:cxn ang="0">
                <a:pos x="554" y="526"/>
              </a:cxn>
              <a:cxn ang="0">
                <a:pos x="600" y="520"/>
              </a:cxn>
              <a:cxn ang="0">
                <a:pos x="640" y="490"/>
              </a:cxn>
              <a:cxn ang="0">
                <a:pos x="628" y="454"/>
              </a:cxn>
              <a:cxn ang="0">
                <a:pos x="628" y="428"/>
              </a:cxn>
              <a:cxn ang="0">
                <a:pos x="640" y="386"/>
              </a:cxn>
              <a:cxn ang="0">
                <a:pos x="638" y="348"/>
              </a:cxn>
              <a:cxn ang="0">
                <a:pos x="608" y="278"/>
              </a:cxn>
              <a:cxn ang="0">
                <a:pos x="618" y="260"/>
              </a:cxn>
              <a:cxn ang="0">
                <a:pos x="614" y="216"/>
              </a:cxn>
              <a:cxn ang="0">
                <a:pos x="566" y="146"/>
              </a:cxn>
              <a:cxn ang="0">
                <a:pos x="490" y="128"/>
              </a:cxn>
              <a:cxn ang="0">
                <a:pos x="398" y="156"/>
              </a:cxn>
              <a:cxn ang="0">
                <a:pos x="386" y="112"/>
              </a:cxn>
              <a:cxn ang="0">
                <a:pos x="326" y="38"/>
              </a:cxn>
            </a:cxnLst>
            <a:rect l="0" t="0" r="r" b="b"/>
            <a:pathLst>
              <a:path w="648" h="908">
                <a:moveTo>
                  <a:pt x="326" y="38"/>
                </a:moveTo>
                <a:lnTo>
                  <a:pt x="298" y="40"/>
                </a:lnTo>
                <a:lnTo>
                  <a:pt x="258" y="20"/>
                </a:lnTo>
                <a:lnTo>
                  <a:pt x="254" y="26"/>
                </a:lnTo>
                <a:lnTo>
                  <a:pt x="250" y="14"/>
                </a:lnTo>
                <a:lnTo>
                  <a:pt x="244" y="0"/>
                </a:lnTo>
                <a:lnTo>
                  <a:pt x="238" y="14"/>
                </a:lnTo>
                <a:lnTo>
                  <a:pt x="234" y="40"/>
                </a:lnTo>
                <a:lnTo>
                  <a:pt x="244" y="30"/>
                </a:lnTo>
                <a:lnTo>
                  <a:pt x="258" y="42"/>
                </a:lnTo>
                <a:lnTo>
                  <a:pt x="262" y="56"/>
                </a:lnTo>
                <a:lnTo>
                  <a:pt x="272" y="62"/>
                </a:lnTo>
                <a:lnTo>
                  <a:pt x="268" y="78"/>
                </a:lnTo>
                <a:lnTo>
                  <a:pt x="248" y="82"/>
                </a:lnTo>
                <a:lnTo>
                  <a:pt x="248" y="94"/>
                </a:lnTo>
                <a:lnTo>
                  <a:pt x="266" y="104"/>
                </a:lnTo>
                <a:lnTo>
                  <a:pt x="266" y="110"/>
                </a:lnTo>
                <a:lnTo>
                  <a:pt x="250" y="112"/>
                </a:lnTo>
                <a:lnTo>
                  <a:pt x="252" y="120"/>
                </a:lnTo>
                <a:lnTo>
                  <a:pt x="272" y="128"/>
                </a:lnTo>
                <a:lnTo>
                  <a:pt x="282" y="136"/>
                </a:lnTo>
                <a:lnTo>
                  <a:pt x="294" y="142"/>
                </a:lnTo>
                <a:lnTo>
                  <a:pt x="290" y="150"/>
                </a:lnTo>
                <a:lnTo>
                  <a:pt x="260" y="144"/>
                </a:lnTo>
                <a:lnTo>
                  <a:pt x="244" y="140"/>
                </a:lnTo>
                <a:lnTo>
                  <a:pt x="232" y="152"/>
                </a:lnTo>
                <a:lnTo>
                  <a:pt x="224" y="166"/>
                </a:lnTo>
                <a:lnTo>
                  <a:pt x="228" y="182"/>
                </a:lnTo>
                <a:lnTo>
                  <a:pt x="222" y="188"/>
                </a:lnTo>
                <a:lnTo>
                  <a:pt x="214" y="176"/>
                </a:lnTo>
                <a:lnTo>
                  <a:pt x="206" y="192"/>
                </a:lnTo>
                <a:lnTo>
                  <a:pt x="192" y="190"/>
                </a:lnTo>
                <a:lnTo>
                  <a:pt x="194" y="172"/>
                </a:lnTo>
                <a:lnTo>
                  <a:pt x="200" y="156"/>
                </a:lnTo>
                <a:lnTo>
                  <a:pt x="192" y="140"/>
                </a:lnTo>
                <a:lnTo>
                  <a:pt x="176" y="144"/>
                </a:lnTo>
                <a:lnTo>
                  <a:pt x="146" y="138"/>
                </a:lnTo>
                <a:lnTo>
                  <a:pt x="142" y="146"/>
                </a:lnTo>
                <a:lnTo>
                  <a:pt x="132" y="156"/>
                </a:lnTo>
                <a:lnTo>
                  <a:pt x="124" y="170"/>
                </a:lnTo>
                <a:lnTo>
                  <a:pt x="132" y="184"/>
                </a:lnTo>
                <a:lnTo>
                  <a:pt x="128" y="196"/>
                </a:lnTo>
                <a:lnTo>
                  <a:pt x="130" y="194"/>
                </a:lnTo>
                <a:lnTo>
                  <a:pt x="136" y="206"/>
                </a:lnTo>
                <a:lnTo>
                  <a:pt x="126" y="232"/>
                </a:lnTo>
                <a:lnTo>
                  <a:pt x="106" y="260"/>
                </a:lnTo>
                <a:lnTo>
                  <a:pt x="106" y="260"/>
                </a:lnTo>
                <a:lnTo>
                  <a:pt x="80" y="260"/>
                </a:lnTo>
                <a:lnTo>
                  <a:pt x="80" y="276"/>
                </a:lnTo>
                <a:lnTo>
                  <a:pt x="80" y="276"/>
                </a:lnTo>
                <a:lnTo>
                  <a:pt x="104" y="278"/>
                </a:lnTo>
                <a:lnTo>
                  <a:pt x="86" y="324"/>
                </a:lnTo>
                <a:lnTo>
                  <a:pt x="66" y="346"/>
                </a:lnTo>
                <a:lnTo>
                  <a:pt x="66" y="346"/>
                </a:lnTo>
                <a:lnTo>
                  <a:pt x="24" y="348"/>
                </a:lnTo>
                <a:lnTo>
                  <a:pt x="24" y="348"/>
                </a:lnTo>
                <a:lnTo>
                  <a:pt x="30" y="374"/>
                </a:lnTo>
                <a:lnTo>
                  <a:pt x="30" y="414"/>
                </a:lnTo>
                <a:lnTo>
                  <a:pt x="30" y="414"/>
                </a:lnTo>
                <a:lnTo>
                  <a:pt x="4" y="426"/>
                </a:lnTo>
                <a:lnTo>
                  <a:pt x="4" y="426"/>
                </a:lnTo>
                <a:lnTo>
                  <a:pt x="8" y="448"/>
                </a:lnTo>
                <a:lnTo>
                  <a:pt x="8" y="448"/>
                </a:lnTo>
                <a:lnTo>
                  <a:pt x="6" y="478"/>
                </a:lnTo>
                <a:lnTo>
                  <a:pt x="6" y="478"/>
                </a:lnTo>
                <a:lnTo>
                  <a:pt x="14" y="520"/>
                </a:lnTo>
                <a:lnTo>
                  <a:pt x="14" y="520"/>
                </a:lnTo>
                <a:lnTo>
                  <a:pt x="0" y="534"/>
                </a:lnTo>
                <a:lnTo>
                  <a:pt x="0" y="534"/>
                </a:lnTo>
                <a:lnTo>
                  <a:pt x="6" y="564"/>
                </a:lnTo>
                <a:lnTo>
                  <a:pt x="6" y="564"/>
                </a:lnTo>
                <a:lnTo>
                  <a:pt x="20" y="580"/>
                </a:lnTo>
                <a:lnTo>
                  <a:pt x="20" y="580"/>
                </a:lnTo>
                <a:lnTo>
                  <a:pt x="0" y="608"/>
                </a:lnTo>
                <a:lnTo>
                  <a:pt x="0" y="608"/>
                </a:lnTo>
                <a:lnTo>
                  <a:pt x="12" y="644"/>
                </a:lnTo>
                <a:lnTo>
                  <a:pt x="12" y="644"/>
                </a:lnTo>
                <a:lnTo>
                  <a:pt x="34" y="644"/>
                </a:lnTo>
                <a:lnTo>
                  <a:pt x="60" y="652"/>
                </a:lnTo>
                <a:lnTo>
                  <a:pt x="60" y="652"/>
                </a:lnTo>
                <a:lnTo>
                  <a:pt x="64" y="664"/>
                </a:lnTo>
                <a:lnTo>
                  <a:pt x="64" y="664"/>
                </a:lnTo>
                <a:lnTo>
                  <a:pt x="78" y="668"/>
                </a:lnTo>
                <a:lnTo>
                  <a:pt x="118" y="704"/>
                </a:lnTo>
                <a:lnTo>
                  <a:pt x="118" y="704"/>
                </a:lnTo>
                <a:lnTo>
                  <a:pt x="86" y="734"/>
                </a:lnTo>
                <a:lnTo>
                  <a:pt x="86" y="734"/>
                </a:lnTo>
                <a:lnTo>
                  <a:pt x="62" y="792"/>
                </a:lnTo>
                <a:lnTo>
                  <a:pt x="62" y="792"/>
                </a:lnTo>
                <a:lnTo>
                  <a:pt x="54" y="850"/>
                </a:lnTo>
                <a:lnTo>
                  <a:pt x="54" y="850"/>
                </a:lnTo>
                <a:lnTo>
                  <a:pt x="84" y="852"/>
                </a:lnTo>
                <a:lnTo>
                  <a:pt x="84" y="852"/>
                </a:lnTo>
                <a:lnTo>
                  <a:pt x="110" y="848"/>
                </a:lnTo>
                <a:lnTo>
                  <a:pt x="110" y="848"/>
                </a:lnTo>
                <a:lnTo>
                  <a:pt x="132" y="824"/>
                </a:lnTo>
                <a:lnTo>
                  <a:pt x="132" y="824"/>
                </a:lnTo>
                <a:lnTo>
                  <a:pt x="146" y="838"/>
                </a:lnTo>
                <a:lnTo>
                  <a:pt x="146" y="838"/>
                </a:lnTo>
                <a:lnTo>
                  <a:pt x="176" y="854"/>
                </a:lnTo>
                <a:lnTo>
                  <a:pt x="176" y="854"/>
                </a:lnTo>
                <a:lnTo>
                  <a:pt x="204" y="874"/>
                </a:lnTo>
                <a:lnTo>
                  <a:pt x="204" y="874"/>
                </a:lnTo>
                <a:lnTo>
                  <a:pt x="226" y="862"/>
                </a:lnTo>
                <a:lnTo>
                  <a:pt x="238" y="870"/>
                </a:lnTo>
                <a:lnTo>
                  <a:pt x="238" y="870"/>
                </a:lnTo>
                <a:lnTo>
                  <a:pt x="242" y="894"/>
                </a:lnTo>
                <a:lnTo>
                  <a:pt x="242" y="894"/>
                </a:lnTo>
                <a:lnTo>
                  <a:pt x="254" y="908"/>
                </a:lnTo>
                <a:lnTo>
                  <a:pt x="254" y="908"/>
                </a:lnTo>
                <a:lnTo>
                  <a:pt x="270" y="900"/>
                </a:lnTo>
                <a:lnTo>
                  <a:pt x="270" y="900"/>
                </a:lnTo>
                <a:lnTo>
                  <a:pt x="278" y="876"/>
                </a:lnTo>
                <a:lnTo>
                  <a:pt x="304" y="880"/>
                </a:lnTo>
                <a:lnTo>
                  <a:pt x="304" y="880"/>
                </a:lnTo>
                <a:lnTo>
                  <a:pt x="324" y="896"/>
                </a:lnTo>
                <a:lnTo>
                  <a:pt x="324" y="896"/>
                </a:lnTo>
                <a:lnTo>
                  <a:pt x="354" y="888"/>
                </a:lnTo>
                <a:lnTo>
                  <a:pt x="354" y="888"/>
                </a:lnTo>
                <a:lnTo>
                  <a:pt x="374" y="890"/>
                </a:lnTo>
                <a:lnTo>
                  <a:pt x="374" y="890"/>
                </a:lnTo>
                <a:lnTo>
                  <a:pt x="416" y="870"/>
                </a:lnTo>
                <a:lnTo>
                  <a:pt x="448" y="882"/>
                </a:lnTo>
                <a:lnTo>
                  <a:pt x="448" y="882"/>
                </a:lnTo>
                <a:lnTo>
                  <a:pt x="460" y="894"/>
                </a:lnTo>
                <a:lnTo>
                  <a:pt x="460" y="894"/>
                </a:lnTo>
                <a:lnTo>
                  <a:pt x="476" y="896"/>
                </a:lnTo>
                <a:lnTo>
                  <a:pt x="476" y="896"/>
                </a:lnTo>
                <a:lnTo>
                  <a:pt x="474" y="866"/>
                </a:lnTo>
                <a:lnTo>
                  <a:pt x="468" y="846"/>
                </a:lnTo>
                <a:lnTo>
                  <a:pt x="470" y="824"/>
                </a:lnTo>
                <a:lnTo>
                  <a:pt x="510" y="798"/>
                </a:lnTo>
                <a:lnTo>
                  <a:pt x="510" y="798"/>
                </a:lnTo>
                <a:lnTo>
                  <a:pt x="534" y="796"/>
                </a:lnTo>
                <a:lnTo>
                  <a:pt x="534" y="796"/>
                </a:lnTo>
                <a:lnTo>
                  <a:pt x="546" y="774"/>
                </a:lnTo>
                <a:lnTo>
                  <a:pt x="546" y="774"/>
                </a:lnTo>
                <a:lnTo>
                  <a:pt x="540" y="768"/>
                </a:lnTo>
                <a:lnTo>
                  <a:pt x="514" y="744"/>
                </a:lnTo>
                <a:lnTo>
                  <a:pt x="514" y="744"/>
                </a:lnTo>
                <a:lnTo>
                  <a:pt x="506" y="708"/>
                </a:lnTo>
                <a:lnTo>
                  <a:pt x="506" y="708"/>
                </a:lnTo>
                <a:lnTo>
                  <a:pt x="462" y="672"/>
                </a:lnTo>
                <a:lnTo>
                  <a:pt x="462" y="672"/>
                </a:lnTo>
                <a:lnTo>
                  <a:pt x="462" y="628"/>
                </a:lnTo>
                <a:lnTo>
                  <a:pt x="462" y="628"/>
                </a:lnTo>
                <a:lnTo>
                  <a:pt x="446" y="614"/>
                </a:lnTo>
                <a:lnTo>
                  <a:pt x="432" y="590"/>
                </a:lnTo>
                <a:lnTo>
                  <a:pt x="440" y="576"/>
                </a:lnTo>
                <a:lnTo>
                  <a:pt x="440" y="576"/>
                </a:lnTo>
                <a:lnTo>
                  <a:pt x="458" y="578"/>
                </a:lnTo>
                <a:lnTo>
                  <a:pt x="458" y="578"/>
                </a:lnTo>
                <a:lnTo>
                  <a:pt x="470" y="572"/>
                </a:lnTo>
                <a:lnTo>
                  <a:pt x="470" y="572"/>
                </a:lnTo>
                <a:lnTo>
                  <a:pt x="480" y="560"/>
                </a:lnTo>
                <a:lnTo>
                  <a:pt x="480" y="560"/>
                </a:lnTo>
                <a:lnTo>
                  <a:pt x="508" y="556"/>
                </a:lnTo>
                <a:lnTo>
                  <a:pt x="508" y="556"/>
                </a:lnTo>
                <a:lnTo>
                  <a:pt x="520" y="540"/>
                </a:lnTo>
                <a:lnTo>
                  <a:pt x="520" y="540"/>
                </a:lnTo>
                <a:lnTo>
                  <a:pt x="544" y="540"/>
                </a:lnTo>
                <a:lnTo>
                  <a:pt x="544" y="540"/>
                </a:lnTo>
                <a:lnTo>
                  <a:pt x="554" y="526"/>
                </a:lnTo>
                <a:lnTo>
                  <a:pt x="554" y="526"/>
                </a:lnTo>
                <a:lnTo>
                  <a:pt x="590" y="526"/>
                </a:lnTo>
                <a:lnTo>
                  <a:pt x="590" y="526"/>
                </a:lnTo>
                <a:lnTo>
                  <a:pt x="600" y="520"/>
                </a:lnTo>
                <a:lnTo>
                  <a:pt x="600" y="520"/>
                </a:lnTo>
                <a:lnTo>
                  <a:pt x="602" y="504"/>
                </a:lnTo>
                <a:lnTo>
                  <a:pt x="602" y="500"/>
                </a:lnTo>
                <a:lnTo>
                  <a:pt x="638" y="504"/>
                </a:lnTo>
                <a:lnTo>
                  <a:pt x="640" y="490"/>
                </a:lnTo>
                <a:lnTo>
                  <a:pt x="640" y="490"/>
                </a:lnTo>
                <a:lnTo>
                  <a:pt x="648" y="474"/>
                </a:lnTo>
                <a:lnTo>
                  <a:pt x="648" y="474"/>
                </a:lnTo>
                <a:lnTo>
                  <a:pt x="628" y="454"/>
                </a:lnTo>
                <a:lnTo>
                  <a:pt x="628" y="454"/>
                </a:lnTo>
                <a:lnTo>
                  <a:pt x="634" y="436"/>
                </a:lnTo>
                <a:lnTo>
                  <a:pt x="634" y="436"/>
                </a:lnTo>
                <a:lnTo>
                  <a:pt x="628" y="428"/>
                </a:lnTo>
                <a:lnTo>
                  <a:pt x="630" y="410"/>
                </a:lnTo>
                <a:lnTo>
                  <a:pt x="630" y="410"/>
                </a:lnTo>
                <a:lnTo>
                  <a:pt x="640" y="386"/>
                </a:lnTo>
                <a:lnTo>
                  <a:pt x="640" y="386"/>
                </a:lnTo>
                <a:lnTo>
                  <a:pt x="630" y="366"/>
                </a:lnTo>
                <a:lnTo>
                  <a:pt x="630" y="366"/>
                </a:lnTo>
                <a:lnTo>
                  <a:pt x="638" y="348"/>
                </a:lnTo>
                <a:lnTo>
                  <a:pt x="638" y="348"/>
                </a:lnTo>
                <a:lnTo>
                  <a:pt x="632" y="326"/>
                </a:lnTo>
                <a:lnTo>
                  <a:pt x="632" y="326"/>
                </a:lnTo>
                <a:lnTo>
                  <a:pt x="610" y="308"/>
                </a:lnTo>
                <a:lnTo>
                  <a:pt x="608" y="278"/>
                </a:lnTo>
                <a:lnTo>
                  <a:pt x="608" y="276"/>
                </a:lnTo>
                <a:lnTo>
                  <a:pt x="608" y="276"/>
                </a:lnTo>
                <a:lnTo>
                  <a:pt x="618" y="260"/>
                </a:lnTo>
                <a:lnTo>
                  <a:pt x="618" y="260"/>
                </a:lnTo>
                <a:lnTo>
                  <a:pt x="624" y="244"/>
                </a:lnTo>
                <a:lnTo>
                  <a:pt x="624" y="244"/>
                </a:lnTo>
                <a:lnTo>
                  <a:pt x="614" y="218"/>
                </a:lnTo>
                <a:lnTo>
                  <a:pt x="614" y="216"/>
                </a:lnTo>
                <a:lnTo>
                  <a:pt x="620" y="190"/>
                </a:lnTo>
                <a:lnTo>
                  <a:pt x="608" y="188"/>
                </a:lnTo>
                <a:lnTo>
                  <a:pt x="596" y="154"/>
                </a:lnTo>
                <a:lnTo>
                  <a:pt x="566" y="146"/>
                </a:lnTo>
                <a:lnTo>
                  <a:pt x="544" y="124"/>
                </a:lnTo>
                <a:lnTo>
                  <a:pt x="528" y="104"/>
                </a:lnTo>
                <a:lnTo>
                  <a:pt x="510" y="106"/>
                </a:lnTo>
                <a:lnTo>
                  <a:pt x="490" y="128"/>
                </a:lnTo>
                <a:lnTo>
                  <a:pt x="460" y="132"/>
                </a:lnTo>
                <a:lnTo>
                  <a:pt x="442" y="152"/>
                </a:lnTo>
                <a:lnTo>
                  <a:pt x="418" y="150"/>
                </a:lnTo>
                <a:lnTo>
                  <a:pt x="398" y="156"/>
                </a:lnTo>
                <a:lnTo>
                  <a:pt x="402" y="142"/>
                </a:lnTo>
                <a:lnTo>
                  <a:pt x="414" y="128"/>
                </a:lnTo>
                <a:lnTo>
                  <a:pt x="408" y="108"/>
                </a:lnTo>
                <a:lnTo>
                  <a:pt x="386" y="112"/>
                </a:lnTo>
                <a:lnTo>
                  <a:pt x="356" y="94"/>
                </a:lnTo>
                <a:lnTo>
                  <a:pt x="342" y="60"/>
                </a:lnTo>
                <a:lnTo>
                  <a:pt x="342" y="46"/>
                </a:lnTo>
                <a:lnTo>
                  <a:pt x="326" y="38"/>
                </a:lnTo>
                <a:lnTo>
                  <a:pt x="326" y="38"/>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6" name="Freeform 102"/>
          <p:cNvSpPr>
            <a:spLocks/>
          </p:cNvSpPr>
          <p:nvPr/>
        </p:nvSpPr>
        <p:spPr bwMode="auto">
          <a:xfrm>
            <a:off x="3983038" y="4256979"/>
            <a:ext cx="73025" cy="85000"/>
          </a:xfrm>
          <a:custGeom>
            <a:avLst/>
            <a:gdLst/>
            <a:ahLst/>
            <a:cxnLst>
              <a:cxn ang="0">
                <a:pos x="30" y="0"/>
              </a:cxn>
              <a:cxn ang="0">
                <a:pos x="30" y="0"/>
              </a:cxn>
              <a:cxn ang="0">
                <a:pos x="8" y="14"/>
              </a:cxn>
              <a:cxn ang="0">
                <a:pos x="8" y="14"/>
              </a:cxn>
              <a:cxn ang="0">
                <a:pos x="0" y="32"/>
              </a:cxn>
              <a:cxn ang="0">
                <a:pos x="0" y="32"/>
              </a:cxn>
              <a:cxn ang="0">
                <a:pos x="4" y="58"/>
              </a:cxn>
              <a:cxn ang="0">
                <a:pos x="4" y="58"/>
              </a:cxn>
              <a:cxn ang="0">
                <a:pos x="10" y="58"/>
              </a:cxn>
              <a:cxn ang="0">
                <a:pos x="32" y="66"/>
              </a:cxn>
              <a:cxn ang="0">
                <a:pos x="32" y="66"/>
              </a:cxn>
              <a:cxn ang="0">
                <a:pos x="48" y="42"/>
              </a:cxn>
              <a:cxn ang="0">
                <a:pos x="48" y="42"/>
              </a:cxn>
              <a:cxn ang="0">
                <a:pos x="36" y="30"/>
              </a:cxn>
              <a:cxn ang="0">
                <a:pos x="30" y="0"/>
              </a:cxn>
              <a:cxn ang="0">
                <a:pos x="30" y="0"/>
              </a:cxn>
            </a:cxnLst>
            <a:rect l="0" t="0" r="r" b="b"/>
            <a:pathLst>
              <a:path w="48" h="66">
                <a:moveTo>
                  <a:pt x="30" y="0"/>
                </a:moveTo>
                <a:lnTo>
                  <a:pt x="30" y="0"/>
                </a:lnTo>
                <a:lnTo>
                  <a:pt x="8" y="14"/>
                </a:lnTo>
                <a:lnTo>
                  <a:pt x="8" y="14"/>
                </a:lnTo>
                <a:lnTo>
                  <a:pt x="0" y="32"/>
                </a:lnTo>
                <a:lnTo>
                  <a:pt x="0" y="32"/>
                </a:lnTo>
                <a:lnTo>
                  <a:pt x="4" y="58"/>
                </a:lnTo>
                <a:lnTo>
                  <a:pt x="4" y="58"/>
                </a:lnTo>
                <a:lnTo>
                  <a:pt x="10" y="58"/>
                </a:lnTo>
                <a:lnTo>
                  <a:pt x="32" y="66"/>
                </a:lnTo>
                <a:lnTo>
                  <a:pt x="32" y="66"/>
                </a:lnTo>
                <a:lnTo>
                  <a:pt x="48" y="42"/>
                </a:lnTo>
                <a:lnTo>
                  <a:pt x="48" y="42"/>
                </a:lnTo>
                <a:lnTo>
                  <a:pt x="36" y="30"/>
                </a:lnTo>
                <a:lnTo>
                  <a:pt x="30" y="0"/>
                </a:lnTo>
                <a:lnTo>
                  <a:pt x="30" y="0"/>
                </a:lnTo>
                <a:close/>
              </a:path>
            </a:pathLst>
          </a:custGeom>
          <a:solidFill>
            <a:schemeClr val="accent2"/>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67" name="Freeform 103"/>
          <p:cNvSpPr>
            <a:spLocks/>
          </p:cNvSpPr>
          <p:nvPr/>
        </p:nvSpPr>
        <p:spPr bwMode="auto">
          <a:xfrm>
            <a:off x="3732213" y="3785614"/>
            <a:ext cx="504825" cy="378637"/>
          </a:xfrm>
          <a:custGeom>
            <a:avLst/>
            <a:gdLst/>
            <a:ahLst/>
            <a:cxnLst>
              <a:cxn ang="0">
                <a:pos x="38" y="182"/>
              </a:cxn>
              <a:cxn ang="0">
                <a:pos x="62" y="198"/>
              </a:cxn>
              <a:cxn ang="0">
                <a:pos x="0" y="186"/>
              </a:cxn>
              <a:cxn ang="0">
                <a:pos x="4" y="198"/>
              </a:cxn>
              <a:cxn ang="0">
                <a:pos x="22" y="208"/>
              </a:cxn>
              <a:cxn ang="0">
                <a:pos x="48" y="212"/>
              </a:cxn>
              <a:cxn ang="0">
                <a:pos x="64" y="204"/>
              </a:cxn>
              <a:cxn ang="0">
                <a:pos x="86" y="196"/>
              </a:cxn>
              <a:cxn ang="0">
                <a:pos x="90" y="204"/>
              </a:cxn>
              <a:cxn ang="0">
                <a:pos x="96" y="214"/>
              </a:cxn>
              <a:cxn ang="0">
                <a:pos x="100" y="212"/>
              </a:cxn>
              <a:cxn ang="0">
                <a:pos x="128" y="198"/>
              </a:cxn>
              <a:cxn ang="0">
                <a:pos x="132" y="206"/>
              </a:cxn>
              <a:cxn ang="0">
                <a:pos x="146" y="200"/>
              </a:cxn>
              <a:cxn ang="0">
                <a:pos x="154" y="216"/>
              </a:cxn>
              <a:cxn ang="0">
                <a:pos x="182" y="228"/>
              </a:cxn>
              <a:cxn ang="0">
                <a:pos x="190" y="254"/>
              </a:cxn>
              <a:cxn ang="0">
                <a:pos x="178" y="286"/>
              </a:cxn>
              <a:cxn ang="0">
                <a:pos x="202" y="294"/>
              </a:cxn>
              <a:cxn ang="0">
                <a:pos x="204" y="278"/>
              </a:cxn>
              <a:cxn ang="0">
                <a:pos x="198" y="252"/>
              </a:cxn>
              <a:cxn ang="0">
                <a:pos x="224" y="238"/>
              </a:cxn>
              <a:cxn ang="0">
                <a:pos x="218" y="170"/>
              </a:cxn>
              <a:cxn ang="0">
                <a:pos x="266" y="168"/>
              </a:cxn>
              <a:cxn ang="0">
                <a:pos x="282" y="148"/>
              </a:cxn>
              <a:cxn ang="0">
                <a:pos x="296" y="110"/>
              </a:cxn>
              <a:cxn ang="0">
                <a:pos x="276" y="110"/>
              </a:cxn>
              <a:cxn ang="0">
                <a:pos x="276" y="82"/>
              </a:cxn>
              <a:cxn ang="0">
                <a:pos x="306" y="80"/>
              </a:cxn>
              <a:cxn ang="0">
                <a:pos x="322" y="56"/>
              </a:cxn>
              <a:cxn ang="0">
                <a:pos x="332" y="34"/>
              </a:cxn>
              <a:cxn ang="0">
                <a:pos x="330" y="24"/>
              </a:cxn>
              <a:cxn ang="0">
                <a:pos x="282" y="2"/>
              </a:cxn>
              <a:cxn ang="0">
                <a:pos x="238" y="0"/>
              </a:cxn>
              <a:cxn ang="0">
                <a:pos x="204" y="46"/>
              </a:cxn>
              <a:cxn ang="0">
                <a:pos x="216" y="74"/>
              </a:cxn>
              <a:cxn ang="0">
                <a:pos x="188" y="92"/>
              </a:cxn>
              <a:cxn ang="0">
                <a:pos x="158" y="88"/>
              </a:cxn>
              <a:cxn ang="0">
                <a:pos x="184" y="72"/>
              </a:cxn>
              <a:cxn ang="0">
                <a:pos x="176" y="36"/>
              </a:cxn>
              <a:cxn ang="0">
                <a:pos x="152" y="20"/>
              </a:cxn>
              <a:cxn ang="0">
                <a:pos x="138" y="76"/>
              </a:cxn>
              <a:cxn ang="0">
                <a:pos x="98" y="130"/>
              </a:cxn>
              <a:cxn ang="0">
                <a:pos x="38" y="164"/>
              </a:cxn>
              <a:cxn ang="0">
                <a:pos x="32" y="172"/>
              </a:cxn>
            </a:cxnLst>
            <a:rect l="0" t="0" r="r" b="b"/>
            <a:pathLst>
              <a:path w="332" h="294">
                <a:moveTo>
                  <a:pt x="32" y="172"/>
                </a:moveTo>
                <a:lnTo>
                  <a:pt x="38" y="182"/>
                </a:lnTo>
                <a:lnTo>
                  <a:pt x="66" y="186"/>
                </a:lnTo>
                <a:lnTo>
                  <a:pt x="62" y="198"/>
                </a:lnTo>
                <a:lnTo>
                  <a:pt x="24" y="186"/>
                </a:lnTo>
                <a:lnTo>
                  <a:pt x="0" y="186"/>
                </a:lnTo>
                <a:lnTo>
                  <a:pt x="0" y="186"/>
                </a:lnTo>
                <a:lnTo>
                  <a:pt x="4" y="198"/>
                </a:lnTo>
                <a:lnTo>
                  <a:pt x="4" y="198"/>
                </a:lnTo>
                <a:lnTo>
                  <a:pt x="22" y="208"/>
                </a:lnTo>
                <a:lnTo>
                  <a:pt x="22" y="208"/>
                </a:lnTo>
                <a:lnTo>
                  <a:pt x="48" y="212"/>
                </a:lnTo>
                <a:lnTo>
                  <a:pt x="48" y="212"/>
                </a:lnTo>
                <a:lnTo>
                  <a:pt x="64" y="204"/>
                </a:lnTo>
                <a:lnTo>
                  <a:pt x="86" y="196"/>
                </a:lnTo>
                <a:lnTo>
                  <a:pt x="86" y="196"/>
                </a:lnTo>
                <a:lnTo>
                  <a:pt x="90" y="204"/>
                </a:lnTo>
                <a:lnTo>
                  <a:pt x="90" y="204"/>
                </a:lnTo>
                <a:lnTo>
                  <a:pt x="96" y="214"/>
                </a:lnTo>
                <a:lnTo>
                  <a:pt x="96" y="214"/>
                </a:lnTo>
                <a:lnTo>
                  <a:pt x="100" y="212"/>
                </a:lnTo>
                <a:lnTo>
                  <a:pt x="100" y="212"/>
                </a:lnTo>
                <a:lnTo>
                  <a:pt x="108" y="198"/>
                </a:lnTo>
                <a:lnTo>
                  <a:pt x="128" y="198"/>
                </a:lnTo>
                <a:lnTo>
                  <a:pt x="128" y="198"/>
                </a:lnTo>
                <a:lnTo>
                  <a:pt x="132" y="206"/>
                </a:lnTo>
                <a:lnTo>
                  <a:pt x="132" y="206"/>
                </a:lnTo>
                <a:lnTo>
                  <a:pt x="146" y="200"/>
                </a:lnTo>
                <a:lnTo>
                  <a:pt x="146" y="200"/>
                </a:lnTo>
                <a:lnTo>
                  <a:pt x="154" y="216"/>
                </a:lnTo>
                <a:lnTo>
                  <a:pt x="154" y="216"/>
                </a:lnTo>
                <a:lnTo>
                  <a:pt x="182" y="228"/>
                </a:lnTo>
                <a:lnTo>
                  <a:pt x="190" y="254"/>
                </a:lnTo>
                <a:lnTo>
                  <a:pt x="190" y="254"/>
                </a:lnTo>
                <a:lnTo>
                  <a:pt x="178" y="286"/>
                </a:lnTo>
                <a:lnTo>
                  <a:pt x="178" y="286"/>
                </a:lnTo>
                <a:lnTo>
                  <a:pt x="202" y="294"/>
                </a:lnTo>
                <a:lnTo>
                  <a:pt x="202" y="294"/>
                </a:lnTo>
                <a:lnTo>
                  <a:pt x="204" y="278"/>
                </a:lnTo>
                <a:lnTo>
                  <a:pt x="204" y="278"/>
                </a:lnTo>
                <a:lnTo>
                  <a:pt x="198" y="252"/>
                </a:lnTo>
                <a:lnTo>
                  <a:pt x="198" y="252"/>
                </a:lnTo>
                <a:lnTo>
                  <a:pt x="224" y="238"/>
                </a:lnTo>
                <a:lnTo>
                  <a:pt x="224" y="238"/>
                </a:lnTo>
                <a:lnTo>
                  <a:pt x="224" y="202"/>
                </a:lnTo>
                <a:lnTo>
                  <a:pt x="218" y="170"/>
                </a:lnTo>
                <a:lnTo>
                  <a:pt x="218" y="170"/>
                </a:lnTo>
                <a:lnTo>
                  <a:pt x="266" y="168"/>
                </a:lnTo>
                <a:lnTo>
                  <a:pt x="266" y="168"/>
                </a:lnTo>
                <a:lnTo>
                  <a:pt x="282" y="148"/>
                </a:lnTo>
                <a:lnTo>
                  <a:pt x="282" y="148"/>
                </a:lnTo>
                <a:lnTo>
                  <a:pt x="296" y="110"/>
                </a:lnTo>
                <a:lnTo>
                  <a:pt x="296" y="110"/>
                </a:lnTo>
                <a:lnTo>
                  <a:pt x="276" y="110"/>
                </a:lnTo>
                <a:lnTo>
                  <a:pt x="276" y="82"/>
                </a:lnTo>
                <a:lnTo>
                  <a:pt x="276" y="82"/>
                </a:lnTo>
                <a:lnTo>
                  <a:pt x="306" y="80"/>
                </a:lnTo>
                <a:lnTo>
                  <a:pt x="306" y="80"/>
                </a:lnTo>
                <a:lnTo>
                  <a:pt x="322" y="56"/>
                </a:lnTo>
                <a:lnTo>
                  <a:pt x="322" y="56"/>
                </a:lnTo>
                <a:lnTo>
                  <a:pt x="332" y="34"/>
                </a:lnTo>
                <a:lnTo>
                  <a:pt x="332" y="34"/>
                </a:lnTo>
                <a:lnTo>
                  <a:pt x="326" y="24"/>
                </a:lnTo>
                <a:lnTo>
                  <a:pt x="330" y="24"/>
                </a:lnTo>
                <a:lnTo>
                  <a:pt x="308" y="2"/>
                </a:lnTo>
                <a:lnTo>
                  <a:pt x="282" y="2"/>
                </a:lnTo>
                <a:lnTo>
                  <a:pt x="262" y="6"/>
                </a:lnTo>
                <a:lnTo>
                  <a:pt x="238" y="0"/>
                </a:lnTo>
                <a:lnTo>
                  <a:pt x="206" y="18"/>
                </a:lnTo>
                <a:lnTo>
                  <a:pt x="204" y="46"/>
                </a:lnTo>
                <a:lnTo>
                  <a:pt x="214" y="60"/>
                </a:lnTo>
                <a:lnTo>
                  <a:pt x="216" y="74"/>
                </a:lnTo>
                <a:lnTo>
                  <a:pt x="208" y="88"/>
                </a:lnTo>
                <a:lnTo>
                  <a:pt x="188" y="92"/>
                </a:lnTo>
                <a:lnTo>
                  <a:pt x="170" y="104"/>
                </a:lnTo>
                <a:lnTo>
                  <a:pt x="158" y="88"/>
                </a:lnTo>
                <a:lnTo>
                  <a:pt x="178" y="68"/>
                </a:lnTo>
                <a:lnTo>
                  <a:pt x="184" y="72"/>
                </a:lnTo>
                <a:lnTo>
                  <a:pt x="184" y="56"/>
                </a:lnTo>
                <a:lnTo>
                  <a:pt x="176" y="36"/>
                </a:lnTo>
                <a:lnTo>
                  <a:pt x="170" y="24"/>
                </a:lnTo>
                <a:lnTo>
                  <a:pt x="152" y="20"/>
                </a:lnTo>
                <a:lnTo>
                  <a:pt x="146" y="46"/>
                </a:lnTo>
                <a:lnTo>
                  <a:pt x="138" y="76"/>
                </a:lnTo>
                <a:lnTo>
                  <a:pt x="110" y="102"/>
                </a:lnTo>
                <a:lnTo>
                  <a:pt x="98" y="130"/>
                </a:lnTo>
                <a:lnTo>
                  <a:pt x="70" y="146"/>
                </a:lnTo>
                <a:lnTo>
                  <a:pt x="38" y="164"/>
                </a:lnTo>
                <a:lnTo>
                  <a:pt x="32" y="172"/>
                </a:lnTo>
                <a:lnTo>
                  <a:pt x="32" y="172"/>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68" name="Freeform 104"/>
          <p:cNvSpPr>
            <a:spLocks/>
          </p:cNvSpPr>
          <p:nvPr/>
        </p:nvSpPr>
        <p:spPr bwMode="auto">
          <a:xfrm>
            <a:off x="4111625" y="3759342"/>
            <a:ext cx="36513" cy="10818"/>
          </a:xfrm>
          <a:custGeom>
            <a:avLst/>
            <a:gdLst/>
            <a:ahLst/>
            <a:cxnLst>
              <a:cxn ang="0">
                <a:pos x="24" y="0"/>
              </a:cxn>
              <a:cxn ang="0">
                <a:pos x="4" y="0"/>
              </a:cxn>
              <a:cxn ang="0">
                <a:pos x="0" y="4"/>
              </a:cxn>
              <a:cxn ang="0">
                <a:pos x="22" y="8"/>
              </a:cxn>
              <a:cxn ang="0">
                <a:pos x="24" y="0"/>
              </a:cxn>
              <a:cxn ang="0">
                <a:pos x="24" y="0"/>
              </a:cxn>
            </a:cxnLst>
            <a:rect l="0" t="0" r="r" b="b"/>
            <a:pathLst>
              <a:path w="24" h="8">
                <a:moveTo>
                  <a:pt x="24" y="0"/>
                </a:moveTo>
                <a:lnTo>
                  <a:pt x="4" y="0"/>
                </a:lnTo>
                <a:lnTo>
                  <a:pt x="0" y="4"/>
                </a:lnTo>
                <a:lnTo>
                  <a:pt x="22" y="8"/>
                </a:lnTo>
                <a:lnTo>
                  <a:pt x="24" y="0"/>
                </a:lnTo>
                <a:lnTo>
                  <a:pt x="24" y="0"/>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69" name="Freeform 105"/>
          <p:cNvSpPr>
            <a:spLocks/>
          </p:cNvSpPr>
          <p:nvPr/>
        </p:nvSpPr>
        <p:spPr bwMode="auto">
          <a:xfrm>
            <a:off x="4194175" y="3751614"/>
            <a:ext cx="23813" cy="20091"/>
          </a:xfrm>
          <a:custGeom>
            <a:avLst/>
            <a:gdLst/>
            <a:ahLst/>
            <a:cxnLst>
              <a:cxn ang="0">
                <a:pos x="12" y="0"/>
              </a:cxn>
              <a:cxn ang="0">
                <a:pos x="4" y="2"/>
              </a:cxn>
              <a:cxn ang="0">
                <a:pos x="0" y="16"/>
              </a:cxn>
              <a:cxn ang="0">
                <a:pos x="16" y="6"/>
              </a:cxn>
              <a:cxn ang="0">
                <a:pos x="12" y="0"/>
              </a:cxn>
              <a:cxn ang="0">
                <a:pos x="12" y="0"/>
              </a:cxn>
            </a:cxnLst>
            <a:rect l="0" t="0" r="r" b="b"/>
            <a:pathLst>
              <a:path w="16" h="16">
                <a:moveTo>
                  <a:pt x="12" y="0"/>
                </a:moveTo>
                <a:lnTo>
                  <a:pt x="4" y="2"/>
                </a:lnTo>
                <a:lnTo>
                  <a:pt x="0" y="16"/>
                </a:lnTo>
                <a:lnTo>
                  <a:pt x="16" y="6"/>
                </a:lnTo>
                <a:lnTo>
                  <a:pt x="12" y="0"/>
                </a:lnTo>
                <a:lnTo>
                  <a:pt x="12" y="0"/>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70" name="Freeform 106"/>
          <p:cNvSpPr>
            <a:spLocks/>
          </p:cNvSpPr>
          <p:nvPr/>
        </p:nvSpPr>
        <p:spPr bwMode="auto">
          <a:xfrm>
            <a:off x="4051300" y="3759342"/>
            <a:ext cx="41275" cy="10818"/>
          </a:xfrm>
          <a:custGeom>
            <a:avLst/>
            <a:gdLst/>
            <a:ahLst/>
            <a:cxnLst>
              <a:cxn ang="0">
                <a:pos x="28" y="0"/>
              </a:cxn>
              <a:cxn ang="0">
                <a:pos x="0" y="2"/>
              </a:cxn>
              <a:cxn ang="0">
                <a:pos x="0" y="8"/>
              </a:cxn>
              <a:cxn ang="0">
                <a:pos x="24" y="6"/>
              </a:cxn>
              <a:cxn ang="0">
                <a:pos x="28" y="0"/>
              </a:cxn>
              <a:cxn ang="0">
                <a:pos x="28" y="0"/>
              </a:cxn>
            </a:cxnLst>
            <a:rect l="0" t="0" r="r" b="b"/>
            <a:pathLst>
              <a:path w="28" h="8">
                <a:moveTo>
                  <a:pt x="28" y="0"/>
                </a:moveTo>
                <a:lnTo>
                  <a:pt x="0" y="2"/>
                </a:lnTo>
                <a:lnTo>
                  <a:pt x="0" y="8"/>
                </a:lnTo>
                <a:lnTo>
                  <a:pt x="24" y="6"/>
                </a:lnTo>
                <a:lnTo>
                  <a:pt x="28" y="0"/>
                </a:lnTo>
                <a:lnTo>
                  <a:pt x="28" y="0"/>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71" name="Freeform 107"/>
          <p:cNvSpPr>
            <a:spLocks/>
          </p:cNvSpPr>
          <p:nvPr/>
        </p:nvSpPr>
        <p:spPr bwMode="auto">
          <a:xfrm>
            <a:off x="4002088" y="3770160"/>
            <a:ext cx="28575" cy="15455"/>
          </a:xfrm>
          <a:custGeom>
            <a:avLst/>
            <a:gdLst/>
            <a:ahLst/>
            <a:cxnLst>
              <a:cxn ang="0">
                <a:pos x="18" y="6"/>
              </a:cxn>
              <a:cxn ang="0">
                <a:pos x="12" y="0"/>
              </a:cxn>
              <a:cxn ang="0">
                <a:pos x="0" y="6"/>
              </a:cxn>
              <a:cxn ang="0">
                <a:pos x="8" y="12"/>
              </a:cxn>
              <a:cxn ang="0">
                <a:pos x="18" y="6"/>
              </a:cxn>
              <a:cxn ang="0">
                <a:pos x="18" y="6"/>
              </a:cxn>
            </a:cxnLst>
            <a:rect l="0" t="0" r="r" b="b"/>
            <a:pathLst>
              <a:path w="18" h="12">
                <a:moveTo>
                  <a:pt x="18" y="6"/>
                </a:moveTo>
                <a:lnTo>
                  <a:pt x="12" y="0"/>
                </a:lnTo>
                <a:lnTo>
                  <a:pt x="0" y="6"/>
                </a:lnTo>
                <a:lnTo>
                  <a:pt x="8" y="12"/>
                </a:lnTo>
                <a:lnTo>
                  <a:pt x="18" y="6"/>
                </a:lnTo>
                <a:lnTo>
                  <a:pt x="18" y="6"/>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72" name="Freeform 108"/>
          <p:cNvSpPr>
            <a:spLocks/>
          </p:cNvSpPr>
          <p:nvPr/>
        </p:nvSpPr>
        <p:spPr bwMode="auto">
          <a:xfrm>
            <a:off x="3971925" y="3787160"/>
            <a:ext cx="36513" cy="15455"/>
          </a:xfrm>
          <a:custGeom>
            <a:avLst/>
            <a:gdLst/>
            <a:ahLst/>
            <a:cxnLst>
              <a:cxn ang="0">
                <a:pos x="0" y="6"/>
              </a:cxn>
              <a:cxn ang="0">
                <a:pos x="16" y="12"/>
              </a:cxn>
              <a:cxn ang="0">
                <a:pos x="24" y="6"/>
              </a:cxn>
              <a:cxn ang="0">
                <a:pos x="12" y="0"/>
              </a:cxn>
              <a:cxn ang="0">
                <a:pos x="0" y="6"/>
              </a:cxn>
              <a:cxn ang="0">
                <a:pos x="0" y="6"/>
              </a:cxn>
            </a:cxnLst>
            <a:rect l="0" t="0" r="r" b="b"/>
            <a:pathLst>
              <a:path w="24" h="12">
                <a:moveTo>
                  <a:pt x="0" y="6"/>
                </a:moveTo>
                <a:lnTo>
                  <a:pt x="16" y="12"/>
                </a:lnTo>
                <a:lnTo>
                  <a:pt x="24" y="6"/>
                </a:lnTo>
                <a:lnTo>
                  <a:pt x="12" y="0"/>
                </a:lnTo>
                <a:lnTo>
                  <a:pt x="0" y="6"/>
                </a:lnTo>
                <a:lnTo>
                  <a:pt x="0" y="6"/>
                </a:lnTo>
                <a:close/>
              </a:path>
            </a:pathLst>
          </a:custGeom>
          <a:solidFill>
            <a:srgbClr val="1D479A"/>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73" name="Freeform 109"/>
          <p:cNvSpPr>
            <a:spLocks/>
          </p:cNvSpPr>
          <p:nvPr/>
        </p:nvSpPr>
        <p:spPr bwMode="auto">
          <a:xfrm>
            <a:off x="3648075" y="4025160"/>
            <a:ext cx="403225" cy="307546"/>
          </a:xfrm>
          <a:custGeom>
            <a:avLst/>
            <a:gdLst/>
            <a:ahLst/>
            <a:cxnLst>
              <a:cxn ang="0">
                <a:pos x="4" y="18"/>
              </a:cxn>
              <a:cxn ang="0">
                <a:pos x="12" y="40"/>
              </a:cxn>
              <a:cxn ang="0">
                <a:pos x="16" y="60"/>
              </a:cxn>
              <a:cxn ang="0">
                <a:pos x="32" y="66"/>
              </a:cxn>
              <a:cxn ang="0">
                <a:pos x="60" y="66"/>
              </a:cxn>
              <a:cxn ang="0">
                <a:pos x="62" y="96"/>
              </a:cxn>
              <a:cxn ang="0">
                <a:pos x="84" y="114"/>
              </a:cxn>
              <a:cxn ang="0">
                <a:pos x="82" y="130"/>
              </a:cxn>
              <a:cxn ang="0">
                <a:pos x="86" y="134"/>
              </a:cxn>
              <a:cxn ang="0">
                <a:pos x="110" y="128"/>
              </a:cxn>
              <a:cxn ang="0">
                <a:pos x="108" y="168"/>
              </a:cxn>
              <a:cxn ang="0">
                <a:pos x="116" y="168"/>
              </a:cxn>
              <a:cxn ang="0">
                <a:pos x="142" y="154"/>
              </a:cxn>
              <a:cxn ang="0">
                <a:pos x="142" y="192"/>
              </a:cxn>
              <a:cxn ang="0">
                <a:pos x="158" y="204"/>
              </a:cxn>
              <a:cxn ang="0">
                <a:pos x="182" y="238"/>
              </a:cxn>
              <a:cxn ang="0">
                <a:pos x="202" y="238"/>
              </a:cxn>
              <a:cxn ang="0">
                <a:pos x="214" y="212"/>
              </a:cxn>
              <a:cxn ang="0">
                <a:pos x="224" y="190"/>
              </a:cxn>
              <a:cxn ang="0">
                <a:pos x="250" y="172"/>
              </a:cxn>
              <a:cxn ang="0">
                <a:pos x="264" y="160"/>
              </a:cxn>
              <a:cxn ang="0">
                <a:pos x="254" y="120"/>
              </a:cxn>
              <a:cxn ang="0">
                <a:pos x="224" y="104"/>
              </a:cxn>
              <a:cxn ang="0">
                <a:pos x="238" y="68"/>
              </a:cxn>
              <a:cxn ang="0">
                <a:pos x="232" y="48"/>
              </a:cxn>
              <a:cxn ang="0">
                <a:pos x="204" y="34"/>
              </a:cxn>
              <a:cxn ang="0">
                <a:pos x="198" y="22"/>
              </a:cxn>
              <a:cxn ang="0">
                <a:pos x="182" y="28"/>
              </a:cxn>
              <a:cxn ang="0">
                <a:pos x="178" y="18"/>
              </a:cxn>
              <a:cxn ang="0">
                <a:pos x="166" y="18"/>
              </a:cxn>
              <a:cxn ang="0">
                <a:pos x="148" y="36"/>
              </a:cxn>
              <a:cxn ang="0">
                <a:pos x="146" y="34"/>
              </a:cxn>
              <a:cxn ang="0">
                <a:pos x="140" y="22"/>
              </a:cxn>
              <a:cxn ang="0">
                <a:pos x="138" y="18"/>
              </a:cxn>
              <a:cxn ang="0">
                <a:pos x="120" y="24"/>
              </a:cxn>
              <a:cxn ang="0">
                <a:pos x="74" y="28"/>
              </a:cxn>
              <a:cxn ang="0">
                <a:pos x="48" y="2"/>
              </a:cxn>
              <a:cxn ang="0">
                <a:pos x="24" y="0"/>
              </a:cxn>
              <a:cxn ang="0">
                <a:pos x="4" y="18"/>
              </a:cxn>
            </a:cxnLst>
            <a:rect l="0" t="0" r="r" b="b"/>
            <a:pathLst>
              <a:path w="264" h="238">
                <a:moveTo>
                  <a:pt x="4" y="18"/>
                </a:moveTo>
                <a:lnTo>
                  <a:pt x="4" y="18"/>
                </a:lnTo>
                <a:lnTo>
                  <a:pt x="12" y="40"/>
                </a:lnTo>
                <a:lnTo>
                  <a:pt x="12" y="40"/>
                </a:lnTo>
                <a:lnTo>
                  <a:pt x="16" y="60"/>
                </a:lnTo>
                <a:lnTo>
                  <a:pt x="16" y="60"/>
                </a:lnTo>
                <a:lnTo>
                  <a:pt x="32" y="66"/>
                </a:lnTo>
                <a:lnTo>
                  <a:pt x="32" y="66"/>
                </a:lnTo>
                <a:lnTo>
                  <a:pt x="60" y="66"/>
                </a:lnTo>
                <a:lnTo>
                  <a:pt x="60" y="66"/>
                </a:lnTo>
                <a:lnTo>
                  <a:pt x="62" y="96"/>
                </a:lnTo>
                <a:lnTo>
                  <a:pt x="62" y="96"/>
                </a:lnTo>
                <a:lnTo>
                  <a:pt x="84" y="114"/>
                </a:lnTo>
                <a:lnTo>
                  <a:pt x="84" y="114"/>
                </a:lnTo>
                <a:lnTo>
                  <a:pt x="82" y="130"/>
                </a:lnTo>
                <a:lnTo>
                  <a:pt x="82" y="130"/>
                </a:lnTo>
                <a:lnTo>
                  <a:pt x="86" y="134"/>
                </a:lnTo>
                <a:lnTo>
                  <a:pt x="86" y="134"/>
                </a:lnTo>
                <a:lnTo>
                  <a:pt x="100" y="122"/>
                </a:lnTo>
                <a:lnTo>
                  <a:pt x="110" y="128"/>
                </a:lnTo>
                <a:lnTo>
                  <a:pt x="110" y="128"/>
                </a:lnTo>
                <a:lnTo>
                  <a:pt x="108" y="168"/>
                </a:lnTo>
                <a:lnTo>
                  <a:pt x="116" y="168"/>
                </a:lnTo>
                <a:lnTo>
                  <a:pt x="116" y="168"/>
                </a:lnTo>
                <a:lnTo>
                  <a:pt x="132" y="150"/>
                </a:lnTo>
                <a:lnTo>
                  <a:pt x="142" y="154"/>
                </a:lnTo>
                <a:lnTo>
                  <a:pt x="142" y="154"/>
                </a:lnTo>
                <a:lnTo>
                  <a:pt x="142" y="192"/>
                </a:lnTo>
                <a:lnTo>
                  <a:pt x="142" y="192"/>
                </a:lnTo>
                <a:lnTo>
                  <a:pt x="158" y="204"/>
                </a:lnTo>
                <a:lnTo>
                  <a:pt x="158" y="204"/>
                </a:lnTo>
                <a:lnTo>
                  <a:pt x="182" y="238"/>
                </a:lnTo>
                <a:lnTo>
                  <a:pt x="182" y="238"/>
                </a:lnTo>
                <a:lnTo>
                  <a:pt x="202" y="238"/>
                </a:lnTo>
                <a:lnTo>
                  <a:pt x="218" y="238"/>
                </a:lnTo>
                <a:lnTo>
                  <a:pt x="214" y="212"/>
                </a:lnTo>
                <a:lnTo>
                  <a:pt x="222" y="190"/>
                </a:lnTo>
                <a:lnTo>
                  <a:pt x="224" y="190"/>
                </a:lnTo>
                <a:lnTo>
                  <a:pt x="250" y="172"/>
                </a:lnTo>
                <a:lnTo>
                  <a:pt x="250" y="172"/>
                </a:lnTo>
                <a:lnTo>
                  <a:pt x="264" y="160"/>
                </a:lnTo>
                <a:lnTo>
                  <a:pt x="264" y="160"/>
                </a:lnTo>
                <a:lnTo>
                  <a:pt x="254" y="120"/>
                </a:lnTo>
                <a:lnTo>
                  <a:pt x="254" y="120"/>
                </a:lnTo>
                <a:lnTo>
                  <a:pt x="256" y="114"/>
                </a:lnTo>
                <a:lnTo>
                  <a:pt x="224" y="104"/>
                </a:lnTo>
                <a:lnTo>
                  <a:pt x="224" y="104"/>
                </a:lnTo>
                <a:lnTo>
                  <a:pt x="238" y="68"/>
                </a:lnTo>
                <a:lnTo>
                  <a:pt x="238" y="68"/>
                </a:lnTo>
                <a:lnTo>
                  <a:pt x="232" y="48"/>
                </a:lnTo>
                <a:lnTo>
                  <a:pt x="232" y="48"/>
                </a:lnTo>
                <a:lnTo>
                  <a:pt x="204" y="34"/>
                </a:lnTo>
                <a:lnTo>
                  <a:pt x="204" y="34"/>
                </a:lnTo>
                <a:lnTo>
                  <a:pt x="198" y="22"/>
                </a:lnTo>
                <a:lnTo>
                  <a:pt x="198" y="22"/>
                </a:lnTo>
                <a:lnTo>
                  <a:pt x="182" y="28"/>
                </a:lnTo>
                <a:lnTo>
                  <a:pt x="182" y="28"/>
                </a:lnTo>
                <a:lnTo>
                  <a:pt x="178" y="18"/>
                </a:lnTo>
                <a:lnTo>
                  <a:pt x="166" y="18"/>
                </a:lnTo>
                <a:lnTo>
                  <a:pt x="166" y="18"/>
                </a:lnTo>
                <a:lnTo>
                  <a:pt x="160" y="32"/>
                </a:lnTo>
                <a:lnTo>
                  <a:pt x="148" y="36"/>
                </a:lnTo>
                <a:lnTo>
                  <a:pt x="146" y="34"/>
                </a:lnTo>
                <a:lnTo>
                  <a:pt x="146" y="34"/>
                </a:lnTo>
                <a:lnTo>
                  <a:pt x="140" y="22"/>
                </a:lnTo>
                <a:lnTo>
                  <a:pt x="140" y="22"/>
                </a:lnTo>
                <a:lnTo>
                  <a:pt x="138" y="18"/>
                </a:lnTo>
                <a:lnTo>
                  <a:pt x="138" y="18"/>
                </a:lnTo>
                <a:lnTo>
                  <a:pt x="120" y="24"/>
                </a:lnTo>
                <a:lnTo>
                  <a:pt x="120" y="24"/>
                </a:lnTo>
                <a:lnTo>
                  <a:pt x="104" y="34"/>
                </a:lnTo>
                <a:lnTo>
                  <a:pt x="74" y="28"/>
                </a:lnTo>
                <a:lnTo>
                  <a:pt x="54" y="16"/>
                </a:lnTo>
                <a:lnTo>
                  <a:pt x="48" y="2"/>
                </a:lnTo>
                <a:lnTo>
                  <a:pt x="50" y="0"/>
                </a:lnTo>
                <a:lnTo>
                  <a:pt x="24" y="0"/>
                </a:lnTo>
                <a:lnTo>
                  <a:pt x="0" y="10"/>
                </a:lnTo>
                <a:lnTo>
                  <a:pt x="4" y="18"/>
                </a:lnTo>
                <a:close/>
              </a:path>
            </a:pathLst>
          </a:cu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74" name="Freeform 110"/>
          <p:cNvSpPr>
            <a:spLocks/>
          </p:cNvSpPr>
          <p:nvPr/>
        </p:nvSpPr>
        <p:spPr bwMode="auto">
          <a:xfrm>
            <a:off x="2732088" y="4037524"/>
            <a:ext cx="1471613" cy="1295092"/>
          </a:xfrm>
          <a:custGeom>
            <a:avLst/>
            <a:gdLst/>
            <a:ahLst/>
            <a:cxnLst>
              <a:cxn ang="0">
                <a:pos x="522" y="62"/>
              </a:cxn>
              <a:cxn ang="0">
                <a:pos x="410" y="116"/>
              </a:cxn>
              <a:cxn ang="0">
                <a:pos x="322" y="132"/>
              </a:cxn>
              <a:cxn ang="0">
                <a:pos x="274" y="84"/>
              </a:cxn>
              <a:cxn ang="0">
                <a:pos x="254" y="168"/>
              </a:cxn>
              <a:cxn ang="0">
                <a:pos x="166" y="178"/>
              </a:cxn>
              <a:cxn ang="0">
                <a:pos x="66" y="136"/>
              </a:cxn>
              <a:cxn ang="0">
                <a:pos x="38" y="164"/>
              </a:cxn>
              <a:cxn ang="0">
                <a:pos x="26" y="190"/>
              </a:cxn>
              <a:cxn ang="0">
                <a:pos x="50" y="218"/>
              </a:cxn>
              <a:cxn ang="0">
                <a:pos x="114" y="286"/>
              </a:cxn>
              <a:cxn ang="0">
                <a:pos x="150" y="306"/>
              </a:cxn>
              <a:cxn ang="0">
                <a:pos x="188" y="352"/>
              </a:cxn>
              <a:cxn ang="0">
                <a:pos x="156" y="418"/>
              </a:cxn>
              <a:cxn ang="0">
                <a:pos x="206" y="490"/>
              </a:cxn>
              <a:cxn ang="0">
                <a:pos x="204" y="554"/>
              </a:cxn>
              <a:cxn ang="0">
                <a:pos x="210" y="654"/>
              </a:cxn>
              <a:cxn ang="0">
                <a:pos x="186" y="566"/>
              </a:cxn>
              <a:cxn ang="0">
                <a:pos x="168" y="648"/>
              </a:cxn>
              <a:cxn ang="0">
                <a:pos x="100" y="756"/>
              </a:cxn>
              <a:cxn ang="0">
                <a:pos x="100" y="802"/>
              </a:cxn>
              <a:cxn ang="0">
                <a:pos x="126" y="852"/>
              </a:cxn>
              <a:cxn ang="0">
                <a:pos x="152" y="878"/>
              </a:cxn>
              <a:cxn ang="0">
                <a:pos x="192" y="914"/>
              </a:cxn>
              <a:cxn ang="0">
                <a:pos x="240" y="908"/>
              </a:cxn>
              <a:cxn ang="0">
                <a:pos x="288" y="930"/>
              </a:cxn>
              <a:cxn ang="0">
                <a:pos x="328" y="960"/>
              </a:cxn>
              <a:cxn ang="0">
                <a:pos x="366" y="1002"/>
              </a:cxn>
              <a:cxn ang="0">
                <a:pos x="404" y="1004"/>
              </a:cxn>
              <a:cxn ang="0">
                <a:pos x="472" y="932"/>
              </a:cxn>
              <a:cxn ang="0">
                <a:pos x="632" y="928"/>
              </a:cxn>
              <a:cxn ang="0">
                <a:pos x="718" y="988"/>
              </a:cxn>
              <a:cxn ang="0">
                <a:pos x="844" y="926"/>
              </a:cxn>
              <a:cxn ang="0">
                <a:pos x="844" y="912"/>
              </a:cxn>
              <a:cxn ang="0">
                <a:pos x="826" y="876"/>
              </a:cxn>
              <a:cxn ang="0">
                <a:pos x="812" y="824"/>
              </a:cxn>
              <a:cxn ang="0">
                <a:pos x="792" y="782"/>
              </a:cxn>
              <a:cxn ang="0">
                <a:pos x="812" y="726"/>
              </a:cxn>
              <a:cxn ang="0">
                <a:pos x="832" y="672"/>
              </a:cxn>
              <a:cxn ang="0">
                <a:pos x="816" y="656"/>
              </a:cxn>
              <a:cxn ang="0">
                <a:pos x="798" y="612"/>
              </a:cxn>
              <a:cxn ang="0">
                <a:pos x="774" y="622"/>
              </a:cxn>
              <a:cxn ang="0">
                <a:pos x="760" y="602"/>
              </a:cxn>
              <a:cxn ang="0">
                <a:pos x="780" y="562"/>
              </a:cxn>
              <a:cxn ang="0">
                <a:pos x="810" y="532"/>
              </a:cxn>
              <a:cxn ang="0">
                <a:pos x="846" y="486"/>
              </a:cxn>
              <a:cxn ang="0">
                <a:pos x="966" y="336"/>
              </a:cxn>
              <a:cxn ang="0">
                <a:pos x="916" y="302"/>
              </a:cxn>
              <a:cxn ang="0">
                <a:pos x="864" y="284"/>
              </a:cxn>
              <a:cxn ang="0">
                <a:pos x="822" y="236"/>
              </a:cxn>
              <a:cxn ang="0">
                <a:pos x="754" y="200"/>
              </a:cxn>
              <a:cxn ang="0">
                <a:pos x="736" y="148"/>
              </a:cxn>
              <a:cxn ang="0">
                <a:pos x="706" y="122"/>
              </a:cxn>
              <a:cxn ang="0">
                <a:pos x="678" y="124"/>
              </a:cxn>
              <a:cxn ang="0">
                <a:pos x="658" y="90"/>
              </a:cxn>
              <a:cxn ang="0">
                <a:pos x="612" y="54"/>
              </a:cxn>
            </a:cxnLst>
            <a:rect l="0" t="0" r="r" b="b"/>
            <a:pathLst>
              <a:path w="966" h="1004">
                <a:moveTo>
                  <a:pt x="602" y="0"/>
                </a:moveTo>
                <a:lnTo>
                  <a:pt x="572" y="6"/>
                </a:lnTo>
                <a:lnTo>
                  <a:pt x="544" y="8"/>
                </a:lnTo>
                <a:lnTo>
                  <a:pt x="530" y="20"/>
                </a:lnTo>
                <a:lnTo>
                  <a:pt x="522" y="62"/>
                </a:lnTo>
                <a:lnTo>
                  <a:pt x="518" y="88"/>
                </a:lnTo>
                <a:lnTo>
                  <a:pt x="534" y="102"/>
                </a:lnTo>
                <a:lnTo>
                  <a:pt x="500" y="102"/>
                </a:lnTo>
                <a:lnTo>
                  <a:pt x="434" y="108"/>
                </a:lnTo>
                <a:lnTo>
                  <a:pt x="410" y="116"/>
                </a:lnTo>
                <a:lnTo>
                  <a:pt x="404" y="128"/>
                </a:lnTo>
                <a:lnTo>
                  <a:pt x="410" y="142"/>
                </a:lnTo>
                <a:lnTo>
                  <a:pt x="424" y="148"/>
                </a:lnTo>
                <a:lnTo>
                  <a:pt x="376" y="156"/>
                </a:lnTo>
                <a:lnTo>
                  <a:pt x="322" y="132"/>
                </a:lnTo>
                <a:lnTo>
                  <a:pt x="300" y="130"/>
                </a:lnTo>
                <a:lnTo>
                  <a:pt x="308" y="108"/>
                </a:lnTo>
                <a:lnTo>
                  <a:pt x="310" y="88"/>
                </a:lnTo>
                <a:lnTo>
                  <a:pt x="290" y="90"/>
                </a:lnTo>
                <a:lnTo>
                  <a:pt x="274" y="84"/>
                </a:lnTo>
                <a:lnTo>
                  <a:pt x="260" y="74"/>
                </a:lnTo>
                <a:lnTo>
                  <a:pt x="250" y="86"/>
                </a:lnTo>
                <a:lnTo>
                  <a:pt x="254" y="124"/>
                </a:lnTo>
                <a:lnTo>
                  <a:pt x="262" y="136"/>
                </a:lnTo>
                <a:lnTo>
                  <a:pt x="254" y="168"/>
                </a:lnTo>
                <a:lnTo>
                  <a:pt x="250" y="184"/>
                </a:lnTo>
                <a:lnTo>
                  <a:pt x="262" y="198"/>
                </a:lnTo>
                <a:lnTo>
                  <a:pt x="234" y="198"/>
                </a:lnTo>
                <a:lnTo>
                  <a:pt x="204" y="182"/>
                </a:lnTo>
                <a:lnTo>
                  <a:pt x="166" y="178"/>
                </a:lnTo>
                <a:lnTo>
                  <a:pt x="154" y="166"/>
                </a:lnTo>
                <a:lnTo>
                  <a:pt x="152" y="146"/>
                </a:lnTo>
                <a:lnTo>
                  <a:pt x="118" y="138"/>
                </a:lnTo>
                <a:lnTo>
                  <a:pt x="100" y="146"/>
                </a:lnTo>
                <a:lnTo>
                  <a:pt x="66" y="136"/>
                </a:lnTo>
                <a:lnTo>
                  <a:pt x="28" y="136"/>
                </a:lnTo>
                <a:lnTo>
                  <a:pt x="0" y="150"/>
                </a:lnTo>
                <a:lnTo>
                  <a:pt x="6" y="158"/>
                </a:lnTo>
                <a:lnTo>
                  <a:pt x="20" y="156"/>
                </a:lnTo>
                <a:lnTo>
                  <a:pt x="38" y="164"/>
                </a:lnTo>
                <a:lnTo>
                  <a:pt x="40" y="176"/>
                </a:lnTo>
                <a:lnTo>
                  <a:pt x="30" y="176"/>
                </a:lnTo>
                <a:lnTo>
                  <a:pt x="14" y="170"/>
                </a:lnTo>
                <a:lnTo>
                  <a:pt x="6" y="186"/>
                </a:lnTo>
                <a:lnTo>
                  <a:pt x="26" y="190"/>
                </a:lnTo>
                <a:lnTo>
                  <a:pt x="20" y="206"/>
                </a:lnTo>
                <a:lnTo>
                  <a:pt x="8" y="212"/>
                </a:lnTo>
                <a:lnTo>
                  <a:pt x="12" y="226"/>
                </a:lnTo>
                <a:lnTo>
                  <a:pt x="40" y="224"/>
                </a:lnTo>
                <a:lnTo>
                  <a:pt x="50" y="218"/>
                </a:lnTo>
                <a:lnTo>
                  <a:pt x="90" y="266"/>
                </a:lnTo>
                <a:lnTo>
                  <a:pt x="102" y="270"/>
                </a:lnTo>
                <a:lnTo>
                  <a:pt x="92" y="286"/>
                </a:lnTo>
                <a:lnTo>
                  <a:pt x="96" y="296"/>
                </a:lnTo>
                <a:lnTo>
                  <a:pt x="114" y="286"/>
                </a:lnTo>
                <a:lnTo>
                  <a:pt x="122" y="284"/>
                </a:lnTo>
                <a:lnTo>
                  <a:pt x="130" y="292"/>
                </a:lnTo>
                <a:lnTo>
                  <a:pt x="124" y="300"/>
                </a:lnTo>
                <a:lnTo>
                  <a:pt x="138" y="304"/>
                </a:lnTo>
                <a:lnTo>
                  <a:pt x="150" y="306"/>
                </a:lnTo>
                <a:lnTo>
                  <a:pt x="142" y="326"/>
                </a:lnTo>
                <a:lnTo>
                  <a:pt x="150" y="338"/>
                </a:lnTo>
                <a:lnTo>
                  <a:pt x="176" y="336"/>
                </a:lnTo>
                <a:lnTo>
                  <a:pt x="184" y="344"/>
                </a:lnTo>
                <a:lnTo>
                  <a:pt x="188" y="352"/>
                </a:lnTo>
                <a:lnTo>
                  <a:pt x="164" y="352"/>
                </a:lnTo>
                <a:lnTo>
                  <a:pt x="158" y="362"/>
                </a:lnTo>
                <a:lnTo>
                  <a:pt x="154" y="374"/>
                </a:lnTo>
                <a:lnTo>
                  <a:pt x="154" y="386"/>
                </a:lnTo>
                <a:lnTo>
                  <a:pt x="156" y="418"/>
                </a:lnTo>
                <a:lnTo>
                  <a:pt x="160" y="438"/>
                </a:lnTo>
                <a:lnTo>
                  <a:pt x="178" y="456"/>
                </a:lnTo>
                <a:lnTo>
                  <a:pt x="192" y="462"/>
                </a:lnTo>
                <a:lnTo>
                  <a:pt x="218" y="474"/>
                </a:lnTo>
                <a:lnTo>
                  <a:pt x="206" y="490"/>
                </a:lnTo>
                <a:lnTo>
                  <a:pt x="204" y="504"/>
                </a:lnTo>
                <a:lnTo>
                  <a:pt x="204" y="522"/>
                </a:lnTo>
                <a:lnTo>
                  <a:pt x="196" y="536"/>
                </a:lnTo>
                <a:lnTo>
                  <a:pt x="196" y="544"/>
                </a:lnTo>
                <a:lnTo>
                  <a:pt x="204" y="554"/>
                </a:lnTo>
                <a:lnTo>
                  <a:pt x="206" y="570"/>
                </a:lnTo>
                <a:lnTo>
                  <a:pt x="218" y="600"/>
                </a:lnTo>
                <a:lnTo>
                  <a:pt x="222" y="622"/>
                </a:lnTo>
                <a:lnTo>
                  <a:pt x="220" y="642"/>
                </a:lnTo>
                <a:lnTo>
                  <a:pt x="210" y="654"/>
                </a:lnTo>
                <a:lnTo>
                  <a:pt x="204" y="664"/>
                </a:lnTo>
                <a:lnTo>
                  <a:pt x="198" y="658"/>
                </a:lnTo>
                <a:lnTo>
                  <a:pt x="202" y="640"/>
                </a:lnTo>
                <a:lnTo>
                  <a:pt x="202" y="596"/>
                </a:lnTo>
                <a:lnTo>
                  <a:pt x="186" y="566"/>
                </a:lnTo>
                <a:lnTo>
                  <a:pt x="166" y="618"/>
                </a:lnTo>
                <a:lnTo>
                  <a:pt x="158" y="634"/>
                </a:lnTo>
                <a:lnTo>
                  <a:pt x="164" y="638"/>
                </a:lnTo>
                <a:lnTo>
                  <a:pt x="158" y="644"/>
                </a:lnTo>
                <a:lnTo>
                  <a:pt x="168" y="648"/>
                </a:lnTo>
                <a:lnTo>
                  <a:pt x="166" y="658"/>
                </a:lnTo>
                <a:lnTo>
                  <a:pt x="156" y="658"/>
                </a:lnTo>
                <a:lnTo>
                  <a:pt x="134" y="688"/>
                </a:lnTo>
                <a:lnTo>
                  <a:pt x="124" y="712"/>
                </a:lnTo>
                <a:lnTo>
                  <a:pt x="100" y="756"/>
                </a:lnTo>
                <a:lnTo>
                  <a:pt x="100" y="772"/>
                </a:lnTo>
                <a:lnTo>
                  <a:pt x="96" y="778"/>
                </a:lnTo>
                <a:lnTo>
                  <a:pt x="86" y="788"/>
                </a:lnTo>
                <a:lnTo>
                  <a:pt x="100" y="802"/>
                </a:lnTo>
                <a:lnTo>
                  <a:pt x="100" y="802"/>
                </a:lnTo>
                <a:lnTo>
                  <a:pt x="96" y="830"/>
                </a:lnTo>
                <a:lnTo>
                  <a:pt x="96" y="830"/>
                </a:lnTo>
                <a:lnTo>
                  <a:pt x="106" y="826"/>
                </a:lnTo>
                <a:lnTo>
                  <a:pt x="106" y="826"/>
                </a:lnTo>
                <a:lnTo>
                  <a:pt x="126" y="852"/>
                </a:lnTo>
                <a:lnTo>
                  <a:pt x="126" y="852"/>
                </a:lnTo>
                <a:lnTo>
                  <a:pt x="152" y="852"/>
                </a:lnTo>
                <a:lnTo>
                  <a:pt x="152" y="852"/>
                </a:lnTo>
                <a:lnTo>
                  <a:pt x="152" y="878"/>
                </a:lnTo>
                <a:lnTo>
                  <a:pt x="152" y="878"/>
                </a:lnTo>
                <a:lnTo>
                  <a:pt x="166" y="884"/>
                </a:lnTo>
                <a:lnTo>
                  <a:pt x="188" y="894"/>
                </a:lnTo>
                <a:lnTo>
                  <a:pt x="188" y="894"/>
                </a:lnTo>
                <a:lnTo>
                  <a:pt x="192" y="914"/>
                </a:lnTo>
                <a:lnTo>
                  <a:pt x="192" y="914"/>
                </a:lnTo>
                <a:lnTo>
                  <a:pt x="210" y="912"/>
                </a:lnTo>
                <a:lnTo>
                  <a:pt x="210" y="912"/>
                </a:lnTo>
                <a:lnTo>
                  <a:pt x="226" y="922"/>
                </a:lnTo>
                <a:lnTo>
                  <a:pt x="226" y="922"/>
                </a:lnTo>
                <a:lnTo>
                  <a:pt x="240" y="908"/>
                </a:lnTo>
                <a:lnTo>
                  <a:pt x="242" y="908"/>
                </a:lnTo>
                <a:lnTo>
                  <a:pt x="242" y="908"/>
                </a:lnTo>
                <a:lnTo>
                  <a:pt x="258" y="914"/>
                </a:lnTo>
                <a:lnTo>
                  <a:pt x="258" y="914"/>
                </a:lnTo>
                <a:lnTo>
                  <a:pt x="288" y="930"/>
                </a:lnTo>
                <a:lnTo>
                  <a:pt x="288" y="930"/>
                </a:lnTo>
                <a:lnTo>
                  <a:pt x="320" y="954"/>
                </a:lnTo>
                <a:lnTo>
                  <a:pt x="320" y="954"/>
                </a:lnTo>
                <a:lnTo>
                  <a:pt x="328" y="960"/>
                </a:lnTo>
                <a:lnTo>
                  <a:pt x="328" y="960"/>
                </a:lnTo>
                <a:lnTo>
                  <a:pt x="342" y="962"/>
                </a:lnTo>
                <a:lnTo>
                  <a:pt x="342" y="962"/>
                </a:lnTo>
                <a:lnTo>
                  <a:pt x="340" y="978"/>
                </a:lnTo>
                <a:lnTo>
                  <a:pt x="340" y="978"/>
                </a:lnTo>
                <a:lnTo>
                  <a:pt x="366" y="1002"/>
                </a:lnTo>
                <a:lnTo>
                  <a:pt x="366" y="1002"/>
                </a:lnTo>
                <a:lnTo>
                  <a:pt x="396" y="1000"/>
                </a:lnTo>
                <a:lnTo>
                  <a:pt x="396" y="1000"/>
                </a:lnTo>
                <a:lnTo>
                  <a:pt x="404" y="1004"/>
                </a:lnTo>
                <a:lnTo>
                  <a:pt x="404" y="1004"/>
                </a:lnTo>
                <a:lnTo>
                  <a:pt x="418" y="992"/>
                </a:lnTo>
                <a:lnTo>
                  <a:pt x="440" y="988"/>
                </a:lnTo>
                <a:lnTo>
                  <a:pt x="440" y="978"/>
                </a:lnTo>
                <a:lnTo>
                  <a:pt x="466" y="952"/>
                </a:lnTo>
                <a:lnTo>
                  <a:pt x="472" y="932"/>
                </a:lnTo>
                <a:lnTo>
                  <a:pt x="508" y="928"/>
                </a:lnTo>
                <a:lnTo>
                  <a:pt x="544" y="904"/>
                </a:lnTo>
                <a:lnTo>
                  <a:pt x="564" y="908"/>
                </a:lnTo>
                <a:lnTo>
                  <a:pt x="592" y="930"/>
                </a:lnTo>
                <a:lnTo>
                  <a:pt x="632" y="928"/>
                </a:lnTo>
                <a:lnTo>
                  <a:pt x="646" y="942"/>
                </a:lnTo>
                <a:lnTo>
                  <a:pt x="664" y="958"/>
                </a:lnTo>
                <a:lnTo>
                  <a:pt x="678" y="974"/>
                </a:lnTo>
                <a:lnTo>
                  <a:pt x="684" y="984"/>
                </a:lnTo>
                <a:lnTo>
                  <a:pt x="718" y="988"/>
                </a:lnTo>
                <a:lnTo>
                  <a:pt x="760" y="982"/>
                </a:lnTo>
                <a:lnTo>
                  <a:pt x="768" y="960"/>
                </a:lnTo>
                <a:lnTo>
                  <a:pt x="802" y="954"/>
                </a:lnTo>
                <a:lnTo>
                  <a:pt x="808" y="936"/>
                </a:lnTo>
                <a:lnTo>
                  <a:pt x="844" y="926"/>
                </a:lnTo>
                <a:lnTo>
                  <a:pt x="840" y="926"/>
                </a:lnTo>
                <a:lnTo>
                  <a:pt x="840" y="924"/>
                </a:lnTo>
                <a:lnTo>
                  <a:pt x="840" y="924"/>
                </a:lnTo>
                <a:lnTo>
                  <a:pt x="844" y="912"/>
                </a:lnTo>
                <a:lnTo>
                  <a:pt x="844" y="912"/>
                </a:lnTo>
                <a:lnTo>
                  <a:pt x="862" y="890"/>
                </a:lnTo>
                <a:lnTo>
                  <a:pt x="862" y="890"/>
                </a:lnTo>
                <a:lnTo>
                  <a:pt x="860" y="876"/>
                </a:lnTo>
                <a:lnTo>
                  <a:pt x="860" y="876"/>
                </a:lnTo>
                <a:lnTo>
                  <a:pt x="826" y="876"/>
                </a:lnTo>
                <a:lnTo>
                  <a:pt x="806" y="862"/>
                </a:lnTo>
                <a:lnTo>
                  <a:pt x="804" y="836"/>
                </a:lnTo>
                <a:lnTo>
                  <a:pt x="804" y="836"/>
                </a:lnTo>
                <a:lnTo>
                  <a:pt x="812" y="824"/>
                </a:lnTo>
                <a:lnTo>
                  <a:pt x="812" y="824"/>
                </a:lnTo>
                <a:lnTo>
                  <a:pt x="810" y="808"/>
                </a:lnTo>
                <a:lnTo>
                  <a:pt x="810" y="808"/>
                </a:lnTo>
                <a:lnTo>
                  <a:pt x="792" y="802"/>
                </a:lnTo>
                <a:lnTo>
                  <a:pt x="792" y="782"/>
                </a:lnTo>
                <a:lnTo>
                  <a:pt x="792" y="782"/>
                </a:lnTo>
                <a:lnTo>
                  <a:pt x="824" y="762"/>
                </a:lnTo>
                <a:lnTo>
                  <a:pt x="824" y="762"/>
                </a:lnTo>
                <a:lnTo>
                  <a:pt x="828" y="746"/>
                </a:lnTo>
                <a:lnTo>
                  <a:pt x="828" y="746"/>
                </a:lnTo>
                <a:lnTo>
                  <a:pt x="812" y="726"/>
                </a:lnTo>
                <a:lnTo>
                  <a:pt x="810" y="702"/>
                </a:lnTo>
                <a:lnTo>
                  <a:pt x="810" y="702"/>
                </a:lnTo>
                <a:lnTo>
                  <a:pt x="826" y="694"/>
                </a:lnTo>
                <a:lnTo>
                  <a:pt x="826" y="694"/>
                </a:lnTo>
                <a:lnTo>
                  <a:pt x="832" y="672"/>
                </a:lnTo>
                <a:lnTo>
                  <a:pt x="832" y="672"/>
                </a:lnTo>
                <a:lnTo>
                  <a:pt x="832" y="668"/>
                </a:lnTo>
                <a:lnTo>
                  <a:pt x="832" y="668"/>
                </a:lnTo>
                <a:lnTo>
                  <a:pt x="816" y="656"/>
                </a:lnTo>
                <a:lnTo>
                  <a:pt x="816" y="656"/>
                </a:lnTo>
                <a:lnTo>
                  <a:pt x="814" y="638"/>
                </a:lnTo>
                <a:lnTo>
                  <a:pt x="814" y="638"/>
                </a:lnTo>
                <a:lnTo>
                  <a:pt x="812" y="614"/>
                </a:lnTo>
                <a:lnTo>
                  <a:pt x="812" y="614"/>
                </a:lnTo>
                <a:lnTo>
                  <a:pt x="798" y="612"/>
                </a:lnTo>
                <a:lnTo>
                  <a:pt x="798" y="612"/>
                </a:lnTo>
                <a:lnTo>
                  <a:pt x="780" y="612"/>
                </a:lnTo>
                <a:lnTo>
                  <a:pt x="780" y="612"/>
                </a:lnTo>
                <a:lnTo>
                  <a:pt x="774" y="622"/>
                </a:lnTo>
                <a:lnTo>
                  <a:pt x="774" y="622"/>
                </a:lnTo>
                <a:lnTo>
                  <a:pt x="768" y="636"/>
                </a:lnTo>
                <a:lnTo>
                  <a:pt x="746" y="626"/>
                </a:lnTo>
                <a:lnTo>
                  <a:pt x="750" y="614"/>
                </a:lnTo>
                <a:lnTo>
                  <a:pt x="750" y="614"/>
                </a:lnTo>
                <a:lnTo>
                  <a:pt x="760" y="602"/>
                </a:lnTo>
                <a:lnTo>
                  <a:pt x="760" y="602"/>
                </a:lnTo>
                <a:lnTo>
                  <a:pt x="760" y="590"/>
                </a:lnTo>
                <a:lnTo>
                  <a:pt x="762" y="572"/>
                </a:lnTo>
                <a:lnTo>
                  <a:pt x="762" y="572"/>
                </a:lnTo>
                <a:lnTo>
                  <a:pt x="780" y="562"/>
                </a:lnTo>
                <a:lnTo>
                  <a:pt x="780" y="562"/>
                </a:lnTo>
                <a:lnTo>
                  <a:pt x="802" y="544"/>
                </a:lnTo>
                <a:lnTo>
                  <a:pt x="802" y="544"/>
                </a:lnTo>
                <a:lnTo>
                  <a:pt x="810" y="532"/>
                </a:lnTo>
                <a:lnTo>
                  <a:pt x="810" y="532"/>
                </a:lnTo>
                <a:lnTo>
                  <a:pt x="836" y="520"/>
                </a:lnTo>
                <a:lnTo>
                  <a:pt x="844" y="504"/>
                </a:lnTo>
                <a:lnTo>
                  <a:pt x="844" y="504"/>
                </a:lnTo>
                <a:lnTo>
                  <a:pt x="842" y="486"/>
                </a:lnTo>
                <a:lnTo>
                  <a:pt x="846" y="486"/>
                </a:lnTo>
                <a:lnTo>
                  <a:pt x="904" y="482"/>
                </a:lnTo>
                <a:lnTo>
                  <a:pt x="914" y="422"/>
                </a:lnTo>
                <a:lnTo>
                  <a:pt x="938" y="362"/>
                </a:lnTo>
                <a:lnTo>
                  <a:pt x="938" y="362"/>
                </a:lnTo>
                <a:lnTo>
                  <a:pt x="966" y="336"/>
                </a:lnTo>
                <a:lnTo>
                  <a:pt x="966" y="336"/>
                </a:lnTo>
                <a:lnTo>
                  <a:pt x="934" y="304"/>
                </a:lnTo>
                <a:lnTo>
                  <a:pt x="934" y="304"/>
                </a:lnTo>
                <a:lnTo>
                  <a:pt x="916" y="302"/>
                </a:lnTo>
                <a:lnTo>
                  <a:pt x="916" y="302"/>
                </a:lnTo>
                <a:lnTo>
                  <a:pt x="912" y="290"/>
                </a:lnTo>
                <a:lnTo>
                  <a:pt x="912" y="290"/>
                </a:lnTo>
                <a:lnTo>
                  <a:pt x="890" y="284"/>
                </a:lnTo>
                <a:lnTo>
                  <a:pt x="890" y="284"/>
                </a:lnTo>
                <a:lnTo>
                  <a:pt x="864" y="284"/>
                </a:lnTo>
                <a:lnTo>
                  <a:pt x="852" y="242"/>
                </a:lnTo>
                <a:lnTo>
                  <a:pt x="852" y="242"/>
                </a:lnTo>
                <a:lnTo>
                  <a:pt x="832" y="236"/>
                </a:lnTo>
                <a:lnTo>
                  <a:pt x="822" y="236"/>
                </a:lnTo>
                <a:lnTo>
                  <a:pt x="822" y="236"/>
                </a:lnTo>
                <a:lnTo>
                  <a:pt x="804" y="236"/>
                </a:lnTo>
                <a:lnTo>
                  <a:pt x="782" y="234"/>
                </a:lnTo>
                <a:lnTo>
                  <a:pt x="782" y="234"/>
                </a:lnTo>
                <a:lnTo>
                  <a:pt x="754" y="200"/>
                </a:lnTo>
                <a:lnTo>
                  <a:pt x="754" y="200"/>
                </a:lnTo>
                <a:lnTo>
                  <a:pt x="738" y="186"/>
                </a:lnTo>
                <a:lnTo>
                  <a:pt x="738" y="186"/>
                </a:lnTo>
                <a:lnTo>
                  <a:pt x="738" y="148"/>
                </a:lnTo>
                <a:lnTo>
                  <a:pt x="738" y="148"/>
                </a:lnTo>
                <a:lnTo>
                  <a:pt x="736" y="148"/>
                </a:lnTo>
                <a:lnTo>
                  <a:pt x="736" y="148"/>
                </a:lnTo>
                <a:lnTo>
                  <a:pt x="722" y="166"/>
                </a:lnTo>
                <a:lnTo>
                  <a:pt x="704" y="166"/>
                </a:lnTo>
                <a:lnTo>
                  <a:pt x="704" y="166"/>
                </a:lnTo>
                <a:lnTo>
                  <a:pt x="706" y="122"/>
                </a:lnTo>
                <a:lnTo>
                  <a:pt x="706" y="122"/>
                </a:lnTo>
                <a:lnTo>
                  <a:pt x="702" y="120"/>
                </a:lnTo>
                <a:lnTo>
                  <a:pt x="702" y="120"/>
                </a:lnTo>
                <a:lnTo>
                  <a:pt x="688" y="132"/>
                </a:lnTo>
                <a:lnTo>
                  <a:pt x="678" y="124"/>
                </a:lnTo>
                <a:lnTo>
                  <a:pt x="678" y="124"/>
                </a:lnTo>
                <a:lnTo>
                  <a:pt x="680" y="106"/>
                </a:lnTo>
                <a:lnTo>
                  <a:pt x="680" y="106"/>
                </a:lnTo>
                <a:lnTo>
                  <a:pt x="658" y="90"/>
                </a:lnTo>
                <a:lnTo>
                  <a:pt x="658" y="90"/>
                </a:lnTo>
                <a:lnTo>
                  <a:pt x="656" y="62"/>
                </a:lnTo>
                <a:lnTo>
                  <a:pt x="656" y="62"/>
                </a:lnTo>
                <a:lnTo>
                  <a:pt x="634" y="62"/>
                </a:lnTo>
                <a:lnTo>
                  <a:pt x="612" y="54"/>
                </a:lnTo>
                <a:lnTo>
                  <a:pt x="612" y="54"/>
                </a:lnTo>
                <a:lnTo>
                  <a:pt x="608" y="32"/>
                </a:lnTo>
                <a:lnTo>
                  <a:pt x="598" y="2"/>
                </a:lnTo>
                <a:lnTo>
                  <a:pt x="602" y="0"/>
                </a:lnTo>
                <a:lnTo>
                  <a:pt x="602" y="0"/>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75" name="Freeform 111"/>
          <p:cNvSpPr>
            <a:spLocks/>
          </p:cNvSpPr>
          <p:nvPr/>
        </p:nvSpPr>
        <p:spPr bwMode="auto">
          <a:xfrm>
            <a:off x="7104063" y="6080617"/>
            <a:ext cx="276225" cy="227182"/>
          </a:xfrm>
          <a:custGeom>
            <a:avLst/>
            <a:gdLst/>
            <a:ahLst/>
            <a:cxnLst>
              <a:cxn ang="0">
                <a:pos x="193" y="0"/>
              </a:cxn>
              <a:cxn ang="0">
                <a:pos x="172" y="10"/>
              </a:cxn>
              <a:cxn ang="0">
                <a:pos x="165" y="24"/>
              </a:cxn>
              <a:cxn ang="0">
                <a:pos x="148" y="33"/>
              </a:cxn>
              <a:cxn ang="0">
                <a:pos x="130" y="49"/>
              </a:cxn>
              <a:cxn ang="0">
                <a:pos x="100" y="67"/>
              </a:cxn>
              <a:cxn ang="0">
                <a:pos x="87" y="72"/>
              </a:cxn>
              <a:cxn ang="0">
                <a:pos x="54" y="76"/>
              </a:cxn>
              <a:cxn ang="0">
                <a:pos x="31" y="106"/>
              </a:cxn>
              <a:cxn ang="0">
                <a:pos x="10" y="130"/>
              </a:cxn>
              <a:cxn ang="0">
                <a:pos x="0" y="129"/>
              </a:cxn>
              <a:cxn ang="0">
                <a:pos x="9" y="153"/>
              </a:cxn>
              <a:cxn ang="0">
                <a:pos x="24" y="163"/>
              </a:cxn>
              <a:cxn ang="0">
                <a:pos x="52" y="171"/>
              </a:cxn>
              <a:cxn ang="0">
                <a:pos x="72" y="166"/>
              </a:cxn>
              <a:cxn ang="0">
                <a:pos x="81" y="166"/>
              </a:cxn>
              <a:cxn ang="0">
                <a:pos x="90" y="150"/>
              </a:cxn>
              <a:cxn ang="0">
                <a:pos x="112" y="144"/>
              </a:cxn>
              <a:cxn ang="0">
                <a:pos x="133" y="123"/>
              </a:cxn>
              <a:cxn ang="0">
                <a:pos x="159" y="105"/>
              </a:cxn>
              <a:cxn ang="0">
                <a:pos x="172" y="99"/>
              </a:cxn>
              <a:cxn ang="0">
                <a:pos x="163" y="85"/>
              </a:cxn>
              <a:cxn ang="0">
                <a:pos x="153" y="72"/>
              </a:cxn>
              <a:cxn ang="0">
                <a:pos x="178" y="37"/>
              </a:cxn>
              <a:cxn ang="0">
                <a:pos x="186" y="22"/>
              </a:cxn>
              <a:cxn ang="0">
                <a:pos x="193" y="0"/>
              </a:cxn>
            </a:cxnLst>
            <a:rect l="0" t="0" r="r" b="b"/>
            <a:pathLst>
              <a:path w="196" h="176">
                <a:moveTo>
                  <a:pt x="193" y="0"/>
                </a:moveTo>
                <a:cubicBezTo>
                  <a:pt x="189" y="8"/>
                  <a:pt x="181" y="8"/>
                  <a:pt x="172" y="10"/>
                </a:cubicBezTo>
                <a:cubicBezTo>
                  <a:pt x="164" y="14"/>
                  <a:pt x="169" y="19"/>
                  <a:pt x="165" y="24"/>
                </a:cubicBezTo>
                <a:cubicBezTo>
                  <a:pt x="159" y="31"/>
                  <a:pt x="156" y="31"/>
                  <a:pt x="148" y="33"/>
                </a:cubicBezTo>
                <a:cubicBezTo>
                  <a:pt x="142" y="41"/>
                  <a:pt x="141" y="47"/>
                  <a:pt x="130" y="49"/>
                </a:cubicBezTo>
                <a:cubicBezTo>
                  <a:pt x="120" y="54"/>
                  <a:pt x="113" y="65"/>
                  <a:pt x="100" y="67"/>
                </a:cubicBezTo>
                <a:cubicBezTo>
                  <a:pt x="96" y="69"/>
                  <a:pt x="91" y="70"/>
                  <a:pt x="87" y="72"/>
                </a:cubicBezTo>
                <a:cubicBezTo>
                  <a:pt x="76" y="71"/>
                  <a:pt x="49" y="66"/>
                  <a:pt x="54" y="76"/>
                </a:cubicBezTo>
                <a:cubicBezTo>
                  <a:pt x="52" y="106"/>
                  <a:pt x="55" y="102"/>
                  <a:pt x="31" y="106"/>
                </a:cubicBezTo>
                <a:cubicBezTo>
                  <a:pt x="13" y="103"/>
                  <a:pt x="20" y="117"/>
                  <a:pt x="10" y="130"/>
                </a:cubicBezTo>
                <a:cubicBezTo>
                  <a:pt x="5" y="126"/>
                  <a:pt x="2" y="120"/>
                  <a:pt x="0" y="129"/>
                </a:cubicBezTo>
                <a:cubicBezTo>
                  <a:pt x="2" y="139"/>
                  <a:pt x="0" y="148"/>
                  <a:pt x="9" y="153"/>
                </a:cubicBezTo>
                <a:cubicBezTo>
                  <a:pt x="11" y="163"/>
                  <a:pt x="15" y="162"/>
                  <a:pt x="24" y="163"/>
                </a:cubicBezTo>
                <a:cubicBezTo>
                  <a:pt x="32" y="176"/>
                  <a:pt x="32" y="172"/>
                  <a:pt x="52" y="171"/>
                </a:cubicBezTo>
                <a:cubicBezTo>
                  <a:pt x="60" y="170"/>
                  <a:pt x="65" y="165"/>
                  <a:pt x="72" y="166"/>
                </a:cubicBezTo>
                <a:cubicBezTo>
                  <a:pt x="74" y="168"/>
                  <a:pt x="81" y="172"/>
                  <a:pt x="81" y="166"/>
                </a:cubicBezTo>
                <a:cubicBezTo>
                  <a:pt x="82" y="159"/>
                  <a:pt x="83" y="151"/>
                  <a:pt x="90" y="150"/>
                </a:cubicBezTo>
                <a:cubicBezTo>
                  <a:pt x="98" y="144"/>
                  <a:pt x="101" y="145"/>
                  <a:pt x="112" y="144"/>
                </a:cubicBezTo>
                <a:cubicBezTo>
                  <a:pt x="123" y="139"/>
                  <a:pt x="124" y="130"/>
                  <a:pt x="133" y="123"/>
                </a:cubicBezTo>
                <a:cubicBezTo>
                  <a:pt x="141" y="102"/>
                  <a:pt x="125" y="106"/>
                  <a:pt x="159" y="105"/>
                </a:cubicBezTo>
                <a:cubicBezTo>
                  <a:pt x="164" y="103"/>
                  <a:pt x="168" y="102"/>
                  <a:pt x="172" y="99"/>
                </a:cubicBezTo>
                <a:cubicBezTo>
                  <a:pt x="171" y="91"/>
                  <a:pt x="170" y="89"/>
                  <a:pt x="163" y="85"/>
                </a:cubicBezTo>
                <a:cubicBezTo>
                  <a:pt x="160" y="79"/>
                  <a:pt x="158" y="76"/>
                  <a:pt x="153" y="72"/>
                </a:cubicBezTo>
                <a:cubicBezTo>
                  <a:pt x="155" y="45"/>
                  <a:pt x="160" y="50"/>
                  <a:pt x="178" y="37"/>
                </a:cubicBezTo>
                <a:cubicBezTo>
                  <a:pt x="180" y="29"/>
                  <a:pt x="179" y="26"/>
                  <a:pt x="186" y="22"/>
                </a:cubicBezTo>
                <a:cubicBezTo>
                  <a:pt x="190" y="17"/>
                  <a:pt x="196" y="5"/>
                  <a:pt x="193" y="0"/>
                </a:cubicBez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fontAlgn="base">
              <a:spcBef>
                <a:spcPct val="0"/>
              </a:spcBef>
              <a:spcAft>
                <a:spcPct val="0"/>
              </a:spcAft>
            </a:pPr>
            <a:endParaRPr lang="de-DE">
              <a:solidFill>
                <a:srgbClr val="000000"/>
              </a:solidFill>
              <a:latin typeface="Calibri" pitchFamily="34" charset="0"/>
            </a:endParaRPr>
          </a:p>
        </p:txBody>
      </p:sp>
      <p:sp>
        <p:nvSpPr>
          <p:cNvPr id="176" name="Freeform 112"/>
          <p:cNvSpPr>
            <a:spLocks/>
          </p:cNvSpPr>
          <p:nvPr/>
        </p:nvSpPr>
        <p:spPr bwMode="auto">
          <a:xfrm>
            <a:off x="2279650" y="1196975"/>
            <a:ext cx="698500" cy="544001"/>
          </a:xfrm>
          <a:custGeom>
            <a:avLst/>
            <a:gdLst/>
            <a:ahLst/>
            <a:cxnLst>
              <a:cxn ang="0">
                <a:pos x="174" y="23"/>
              </a:cxn>
              <a:cxn ang="0">
                <a:pos x="143" y="0"/>
              </a:cxn>
              <a:cxn ang="0">
                <a:pos x="137" y="72"/>
              </a:cxn>
              <a:cxn ang="0">
                <a:pos x="110" y="18"/>
              </a:cxn>
              <a:cxn ang="0">
                <a:pos x="81" y="38"/>
              </a:cxn>
              <a:cxn ang="0">
                <a:pos x="54" y="59"/>
              </a:cxn>
              <a:cxn ang="0">
                <a:pos x="45" y="78"/>
              </a:cxn>
              <a:cxn ang="0">
                <a:pos x="98" y="93"/>
              </a:cxn>
              <a:cxn ang="0">
                <a:pos x="122" y="120"/>
              </a:cxn>
              <a:cxn ang="0">
                <a:pos x="89" y="134"/>
              </a:cxn>
              <a:cxn ang="0">
                <a:pos x="105" y="161"/>
              </a:cxn>
              <a:cxn ang="0">
                <a:pos x="36" y="137"/>
              </a:cxn>
              <a:cxn ang="0">
                <a:pos x="14" y="146"/>
              </a:cxn>
              <a:cxn ang="0">
                <a:pos x="44" y="162"/>
              </a:cxn>
              <a:cxn ang="0">
                <a:pos x="59" y="176"/>
              </a:cxn>
              <a:cxn ang="0">
                <a:pos x="63" y="254"/>
              </a:cxn>
              <a:cxn ang="0">
                <a:pos x="53" y="258"/>
              </a:cxn>
              <a:cxn ang="0">
                <a:pos x="14" y="275"/>
              </a:cxn>
              <a:cxn ang="0">
                <a:pos x="47" y="303"/>
              </a:cxn>
              <a:cxn ang="0">
                <a:pos x="111" y="377"/>
              </a:cxn>
              <a:cxn ang="0">
                <a:pos x="147" y="411"/>
              </a:cxn>
              <a:cxn ang="0">
                <a:pos x="278" y="410"/>
              </a:cxn>
              <a:cxn ang="0">
                <a:pos x="360" y="407"/>
              </a:cxn>
              <a:cxn ang="0">
                <a:pos x="425" y="386"/>
              </a:cxn>
              <a:cxn ang="0">
                <a:pos x="464" y="365"/>
              </a:cxn>
              <a:cxn ang="0">
                <a:pos x="485" y="332"/>
              </a:cxn>
              <a:cxn ang="0">
                <a:pos x="494" y="299"/>
              </a:cxn>
              <a:cxn ang="0">
                <a:pos x="464" y="242"/>
              </a:cxn>
              <a:cxn ang="0">
                <a:pos x="471" y="212"/>
              </a:cxn>
              <a:cxn ang="0">
                <a:pos x="483" y="197"/>
              </a:cxn>
              <a:cxn ang="0">
                <a:pos x="480" y="179"/>
              </a:cxn>
              <a:cxn ang="0">
                <a:pos x="440" y="176"/>
              </a:cxn>
              <a:cxn ang="0">
                <a:pos x="407" y="146"/>
              </a:cxn>
              <a:cxn ang="0">
                <a:pos x="378" y="156"/>
              </a:cxn>
              <a:cxn ang="0">
                <a:pos x="345" y="161"/>
              </a:cxn>
              <a:cxn ang="0">
                <a:pos x="318" y="177"/>
              </a:cxn>
              <a:cxn ang="0">
                <a:pos x="305" y="126"/>
              </a:cxn>
              <a:cxn ang="0">
                <a:pos x="269" y="143"/>
              </a:cxn>
              <a:cxn ang="0">
                <a:pos x="237" y="102"/>
              </a:cxn>
              <a:cxn ang="0">
                <a:pos x="201" y="135"/>
              </a:cxn>
              <a:cxn ang="0">
                <a:pos x="159" y="141"/>
              </a:cxn>
              <a:cxn ang="0">
                <a:pos x="180" y="99"/>
              </a:cxn>
            </a:cxnLst>
            <a:rect l="0" t="0" r="r" b="b"/>
            <a:pathLst>
              <a:path w="497" h="422">
                <a:moveTo>
                  <a:pt x="180" y="39"/>
                </a:moveTo>
                <a:cubicBezTo>
                  <a:pt x="179" y="32"/>
                  <a:pt x="177" y="29"/>
                  <a:pt x="174" y="23"/>
                </a:cubicBezTo>
                <a:cubicBezTo>
                  <a:pt x="173" y="17"/>
                  <a:pt x="164" y="6"/>
                  <a:pt x="158" y="3"/>
                </a:cubicBezTo>
                <a:cubicBezTo>
                  <a:pt x="150" y="6"/>
                  <a:pt x="150" y="3"/>
                  <a:pt x="143" y="0"/>
                </a:cubicBezTo>
                <a:cubicBezTo>
                  <a:pt x="132" y="4"/>
                  <a:pt x="128" y="8"/>
                  <a:pt x="138" y="18"/>
                </a:cubicBezTo>
                <a:cubicBezTo>
                  <a:pt x="145" y="35"/>
                  <a:pt x="137" y="54"/>
                  <a:pt x="137" y="72"/>
                </a:cubicBezTo>
                <a:cubicBezTo>
                  <a:pt x="129" y="67"/>
                  <a:pt x="124" y="61"/>
                  <a:pt x="120" y="53"/>
                </a:cubicBezTo>
                <a:cubicBezTo>
                  <a:pt x="119" y="24"/>
                  <a:pt x="127" y="26"/>
                  <a:pt x="110" y="18"/>
                </a:cubicBezTo>
                <a:cubicBezTo>
                  <a:pt x="102" y="21"/>
                  <a:pt x="86" y="23"/>
                  <a:pt x="86" y="23"/>
                </a:cubicBezTo>
                <a:cubicBezTo>
                  <a:pt x="84" y="28"/>
                  <a:pt x="83" y="33"/>
                  <a:pt x="81" y="38"/>
                </a:cubicBezTo>
                <a:cubicBezTo>
                  <a:pt x="79" y="54"/>
                  <a:pt x="72" y="44"/>
                  <a:pt x="63" y="39"/>
                </a:cubicBezTo>
                <a:cubicBezTo>
                  <a:pt x="56" y="42"/>
                  <a:pt x="54" y="59"/>
                  <a:pt x="54" y="59"/>
                </a:cubicBezTo>
                <a:cubicBezTo>
                  <a:pt x="49" y="55"/>
                  <a:pt x="45" y="54"/>
                  <a:pt x="39" y="53"/>
                </a:cubicBezTo>
                <a:cubicBezTo>
                  <a:pt x="21" y="56"/>
                  <a:pt x="28" y="76"/>
                  <a:pt x="45" y="78"/>
                </a:cubicBezTo>
                <a:cubicBezTo>
                  <a:pt x="58" y="86"/>
                  <a:pt x="62" y="86"/>
                  <a:pt x="80" y="87"/>
                </a:cubicBezTo>
                <a:cubicBezTo>
                  <a:pt x="86" y="90"/>
                  <a:pt x="92" y="92"/>
                  <a:pt x="98" y="93"/>
                </a:cubicBezTo>
                <a:cubicBezTo>
                  <a:pt x="103" y="95"/>
                  <a:pt x="105" y="99"/>
                  <a:pt x="110" y="102"/>
                </a:cubicBezTo>
                <a:cubicBezTo>
                  <a:pt x="115" y="110"/>
                  <a:pt x="114" y="115"/>
                  <a:pt x="122" y="120"/>
                </a:cubicBezTo>
                <a:cubicBezTo>
                  <a:pt x="125" y="136"/>
                  <a:pt x="123" y="134"/>
                  <a:pt x="105" y="132"/>
                </a:cubicBezTo>
                <a:cubicBezTo>
                  <a:pt x="100" y="133"/>
                  <a:pt x="94" y="132"/>
                  <a:pt x="89" y="134"/>
                </a:cubicBezTo>
                <a:cubicBezTo>
                  <a:pt x="87" y="135"/>
                  <a:pt x="86" y="136"/>
                  <a:pt x="86" y="138"/>
                </a:cubicBezTo>
                <a:cubicBezTo>
                  <a:pt x="84" y="152"/>
                  <a:pt x="96" y="154"/>
                  <a:pt x="105" y="161"/>
                </a:cubicBezTo>
                <a:cubicBezTo>
                  <a:pt x="99" y="165"/>
                  <a:pt x="96" y="162"/>
                  <a:pt x="89" y="161"/>
                </a:cubicBezTo>
                <a:cubicBezTo>
                  <a:pt x="78" y="143"/>
                  <a:pt x="56" y="139"/>
                  <a:pt x="36" y="137"/>
                </a:cubicBezTo>
                <a:cubicBezTo>
                  <a:pt x="31" y="134"/>
                  <a:pt x="25" y="135"/>
                  <a:pt x="20" y="132"/>
                </a:cubicBezTo>
                <a:cubicBezTo>
                  <a:pt x="10" y="134"/>
                  <a:pt x="2" y="139"/>
                  <a:pt x="14" y="146"/>
                </a:cubicBezTo>
                <a:cubicBezTo>
                  <a:pt x="18" y="151"/>
                  <a:pt x="20" y="152"/>
                  <a:pt x="26" y="153"/>
                </a:cubicBezTo>
                <a:cubicBezTo>
                  <a:pt x="33" y="156"/>
                  <a:pt x="37" y="161"/>
                  <a:pt x="44" y="162"/>
                </a:cubicBezTo>
                <a:cubicBezTo>
                  <a:pt x="47" y="164"/>
                  <a:pt x="51" y="164"/>
                  <a:pt x="53" y="167"/>
                </a:cubicBezTo>
                <a:cubicBezTo>
                  <a:pt x="63" y="180"/>
                  <a:pt x="44" y="167"/>
                  <a:pt x="59" y="176"/>
                </a:cubicBezTo>
                <a:cubicBezTo>
                  <a:pt x="60" y="182"/>
                  <a:pt x="63" y="185"/>
                  <a:pt x="65" y="191"/>
                </a:cubicBezTo>
                <a:cubicBezTo>
                  <a:pt x="64" y="212"/>
                  <a:pt x="66" y="233"/>
                  <a:pt x="63" y="254"/>
                </a:cubicBezTo>
                <a:cubicBezTo>
                  <a:pt x="63" y="256"/>
                  <a:pt x="59" y="254"/>
                  <a:pt x="57" y="255"/>
                </a:cubicBezTo>
                <a:cubicBezTo>
                  <a:pt x="55" y="256"/>
                  <a:pt x="54" y="257"/>
                  <a:pt x="53" y="258"/>
                </a:cubicBezTo>
                <a:cubicBezTo>
                  <a:pt x="37" y="257"/>
                  <a:pt x="21" y="254"/>
                  <a:pt x="6" y="260"/>
                </a:cubicBezTo>
                <a:cubicBezTo>
                  <a:pt x="0" y="268"/>
                  <a:pt x="7" y="271"/>
                  <a:pt x="14" y="275"/>
                </a:cubicBezTo>
                <a:cubicBezTo>
                  <a:pt x="17" y="279"/>
                  <a:pt x="20" y="284"/>
                  <a:pt x="23" y="288"/>
                </a:cubicBezTo>
                <a:cubicBezTo>
                  <a:pt x="24" y="295"/>
                  <a:pt x="39" y="301"/>
                  <a:pt x="47" y="303"/>
                </a:cubicBezTo>
                <a:cubicBezTo>
                  <a:pt x="61" y="313"/>
                  <a:pt x="65" y="303"/>
                  <a:pt x="75" y="320"/>
                </a:cubicBezTo>
                <a:cubicBezTo>
                  <a:pt x="78" y="341"/>
                  <a:pt x="94" y="364"/>
                  <a:pt x="111" y="377"/>
                </a:cubicBezTo>
                <a:cubicBezTo>
                  <a:pt x="115" y="384"/>
                  <a:pt x="124" y="392"/>
                  <a:pt x="131" y="396"/>
                </a:cubicBezTo>
                <a:cubicBezTo>
                  <a:pt x="136" y="404"/>
                  <a:pt x="140" y="406"/>
                  <a:pt x="147" y="411"/>
                </a:cubicBezTo>
                <a:cubicBezTo>
                  <a:pt x="151" y="417"/>
                  <a:pt x="157" y="419"/>
                  <a:pt x="164" y="422"/>
                </a:cubicBezTo>
                <a:cubicBezTo>
                  <a:pt x="208" y="420"/>
                  <a:pt x="233" y="411"/>
                  <a:pt x="278" y="410"/>
                </a:cubicBezTo>
                <a:cubicBezTo>
                  <a:pt x="287" y="411"/>
                  <a:pt x="290" y="411"/>
                  <a:pt x="297" y="416"/>
                </a:cubicBezTo>
                <a:cubicBezTo>
                  <a:pt x="318" y="414"/>
                  <a:pt x="338" y="409"/>
                  <a:pt x="360" y="407"/>
                </a:cubicBezTo>
                <a:cubicBezTo>
                  <a:pt x="387" y="400"/>
                  <a:pt x="360" y="399"/>
                  <a:pt x="411" y="398"/>
                </a:cubicBezTo>
                <a:cubicBezTo>
                  <a:pt x="418" y="391"/>
                  <a:pt x="415" y="394"/>
                  <a:pt x="425" y="386"/>
                </a:cubicBezTo>
                <a:cubicBezTo>
                  <a:pt x="426" y="385"/>
                  <a:pt x="429" y="383"/>
                  <a:pt x="429" y="383"/>
                </a:cubicBezTo>
                <a:cubicBezTo>
                  <a:pt x="438" y="369"/>
                  <a:pt x="448" y="368"/>
                  <a:pt x="464" y="365"/>
                </a:cubicBezTo>
                <a:cubicBezTo>
                  <a:pt x="469" y="359"/>
                  <a:pt x="474" y="353"/>
                  <a:pt x="479" y="347"/>
                </a:cubicBezTo>
                <a:cubicBezTo>
                  <a:pt x="480" y="341"/>
                  <a:pt x="481" y="337"/>
                  <a:pt x="485" y="332"/>
                </a:cubicBezTo>
                <a:cubicBezTo>
                  <a:pt x="486" y="325"/>
                  <a:pt x="489" y="324"/>
                  <a:pt x="486" y="318"/>
                </a:cubicBezTo>
                <a:cubicBezTo>
                  <a:pt x="489" y="312"/>
                  <a:pt x="491" y="305"/>
                  <a:pt x="494" y="299"/>
                </a:cubicBezTo>
                <a:cubicBezTo>
                  <a:pt x="497" y="285"/>
                  <a:pt x="495" y="284"/>
                  <a:pt x="486" y="272"/>
                </a:cubicBezTo>
                <a:cubicBezTo>
                  <a:pt x="483" y="259"/>
                  <a:pt x="474" y="250"/>
                  <a:pt x="464" y="242"/>
                </a:cubicBezTo>
                <a:cubicBezTo>
                  <a:pt x="466" y="230"/>
                  <a:pt x="467" y="231"/>
                  <a:pt x="480" y="230"/>
                </a:cubicBezTo>
                <a:cubicBezTo>
                  <a:pt x="479" y="223"/>
                  <a:pt x="479" y="214"/>
                  <a:pt x="471" y="212"/>
                </a:cubicBezTo>
                <a:cubicBezTo>
                  <a:pt x="470" y="211"/>
                  <a:pt x="462" y="208"/>
                  <a:pt x="462" y="207"/>
                </a:cubicBezTo>
                <a:cubicBezTo>
                  <a:pt x="459" y="199"/>
                  <a:pt x="482" y="197"/>
                  <a:pt x="483" y="197"/>
                </a:cubicBezTo>
                <a:cubicBezTo>
                  <a:pt x="490" y="194"/>
                  <a:pt x="494" y="196"/>
                  <a:pt x="497" y="189"/>
                </a:cubicBezTo>
                <a:cubicBezTo>
                  <a:pt x="493" y="182"/>
                  <a:pt x="488" y="180"/>
                  <a:pt x="480" y="179"/>
                </a:cubicBezTo>
                <a:cubicBezTo>
                  <a:pt x="466" y="180"/>
                  <a:pt x="462" y="181"/>
                  <a:pt x="450" y="183"/>
                </a:cubicBezTo>
                <a:cubicBezTo>
                  <a:pt x="443" y="186"/>
                  <a:pt x="444" y="181"/>
                  <a:pt x="440" y="176"/>
                </a:cubicBezTo>
                <a:cubicBezTo>
                  <a:pt x="442" y="149"/>
                  <a:pt x="446" y="149"/>
                  <a:pt x="423" y="141"/>
                </a:cubicBezTo>
                <a:cubicBezTo>
                  <a:pt x="417" y="143"/>
                  <a:pt x="412" y="143"/>
                  <a:pt x="407" y="146"/>
                </a:cubicBezTo>
                <a:cubicBezTo>
                  <a:pt x="406" y="155"/>
                  <a:pt x="409" y="166"/>
                  <a:pt x="399" y="168"/>
                </a:cubicBezTo>
                <a:cubicBezTo>
                  <a:pt x="387" y="167"/>
                  <a:pt x="388" y="160"/>
                  <a:pt x="378" y="156"/>
                </a:cubicBezTo>
                <a:cubicBezTo>
                  <a:pt x="358" y="160"/>
                  <a:pt x="369" y="165"/>
                  <a:pt x="357" y="170"/>
                </a:cubicBezTo>
                <a:cubicBezTo>
                  <a:pt x="351" y="168"/>
                  <a:pt x="348" y="167"/>
                  <a:pt x="345" y="161"/>
                </a:cubicBezTo>
                <a:cubicBezTo>
                  <a:pt x="343" y="152"/>
                  <a:pt x="338" y="146"/>
                  <a:pt x="333" y="138"/>
                </a:cubicBezTo>
                <a:cubicBezTo>
                  <a:pt x="316" y="144"/>
                  <a:pt x="325" y="164"/>
                  <a:pt x="318" y="177"/>
                </a:cubicBezTo>
                <a:cubicBezTo>
                  <a:pt x="312" y="172"/>
                  <a:pt x="312" y="167"/>
                  <a:pt x="308" y="161"/>
                </a:cubicBezTo>
                <a:cubicBezTo>
                  <a:pt x="309" y="150"/>
                  <a:pt x="312" y="128"/>
                  <a:pt x="305" y="126"/>
                </a:cubicBezTo>
                <a:cubicBezTo>
                  <a:pt x="297" y="124"/>
                  <a:pt x="279" y="123"/>
                  <a:pt x="279" y="123"/>
                </a:cubicBezTo>
                <a:cubicBezTo>
                  <a:pt x="270" y="127"/>
                  <a:pt x="276" y="138"/>
                  <a:pt x="269" y="143"/>
                </a:cubicBezTo>
                <a:cubicBezTo>
                  <a:pt x="266" y="146"/>
                  <a:pt x="256" y="146"/>
                  <a:pt x="252" y="147"/>
                </a:cubicBezTo>
                <a:cubicBezTo>
                  <a:pt x="251" y="129"/>
                  <a:pt x="257" y="107"/>
                  <a:pt x="237" y="102"/>
                </a:cubicBezTo>
                <a:cubicBezTo>
                  <a:pt x="220" y="111"/>
                  <a:pt x="234" y="125"/>
                  <a:pt x="216" y="129"/>
                </a:cubicBezTo>
                <a:cubicBezTo>
                  <a:pt x="211" y="133"/>
                  <a:pt x="207" y="134"/>
                  <a:pt x="201" y="135"/>
                </a:cubicBezTo>
                <a:cubicBezTo>
                  <a:pt x="193" y="141"/>
                  <a:pt x="186" y="132"/>
                  <a:pt x="177" y="131"/>
                </a:cubicBezTo>
                <a:cubicBezTo>
                  <a:pt x="170" y="136"/>
                  <a:pt x="168" y="139"/>
                  <a:pt x="159" y="141"/>
                </a:cubicBezTo>
                <a:cubicBezTo>
                  <a:pt x="153" y="133"/>
                  <a:pt x="156" y="116"/>
                  <a:pt x="165" y="111"/>
                </a:cubicBezTo>
                <a:cubicBezTo>
                  <a:pt x="168" y="105"/>
                  <a:pt x="175" y="103"/>
                  <a:pt x="180" y="99"/>
                </a:cubicBezTo>
                <a:cubicBezTo>
                  <a:pt x="189" y="81"/>
                  <a:pt x="180" y="59"/>
                  <a:pt x="180" y="39"/>
                </a:cubicBez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77" name="Freeform 113"/>
          <p:cNvSpPr>
            <a:spLocks/>
          </p:cNvSpPr>
          <p:nvPr/>
        </p:nvSpPr>
        <p:spPr bwMode="auto">
          <a:xfrm>
            <a:off x="4795838" y="6446890"/>
            <a:ext cx="85725" cy="60273"/>
          </a:xfrm>
          <a:custGeom>
            <a:avLst/>
            <a:gdLst/>
            <a:ahLst/>
            <a:cxnLst>
              <a:cxn ang="0">
                <a:pos x="51" y="29"/>
              </a:cxn>
              <a:cxn ang="0">
                <a:pos x="20" y="0"/>
              </a:cxn>
              <a:cxn ang="0">
                <a:pos x="15" y="24"/>
              </a:cxn>
              <a:cxn ang="0">
                <a:pos x="35" y="47"/>
              </a:cxn>
              <a:cxn ang="0">
                <a:pos x="51" y="29"/>
              </a:cxn>
            </a:cxnLst>
            <a:rect l="0" t="0" r="r" b="b"/>
            <a:pathLst>
              <a:path w="60" h="47">
                <a:moveTo>
                  <a:pt x="51" y="29"/>
                </a:moveTo>
                <a:cubicBezTo>
                  <a:pt x="43" y="19"/>
                  <a:pt x="32" y="6"/>
                  <a:pt x="20" y="0"/>
                </a:cubicBezTo>
                <a:cubicBezTo>
                  <a:pt x="2" y="4"/>
                  <a:pt x="0" y="13"/>
                  <a:pt x="15" y="24"/>
                </a:cubicBezTo>
                <a:cubicBezTo>
                  <a:pt x="21" y="33"/>
                  <a:pt x="25" y="43"/>
                  <a:pt x="35" y="47"/>
                </a:cubicBezTo>
                <a:cubicBezTo>
                  <a:pt x="60" y="43"/>
                  <a:pt x="39" y="41"/>
                  <a:pt x="51" y="29"/>
                </a:cubicBezTo>
                <a:close/>
              </a:path>
            </a:pathLst>
          </a:custGeom>
          <a:solidFill>
            <a:srgbClr val="B3B3B3"/>
          </a:solidFill>
          <a:ln w="9525" cap="flat" cmpd="sng">
            <a:noFill/>
            <a:prstDash val="solid"/>
            <a:round/>
            <a:headEnd type="none" w="med" len="med"/>
            <a:tailEnd type="none" w="med" len="med"/>
          </a:ln>
          <a:effectLst/>
        </p:spPr>
        <p:txBody>
          <a:bodyPr/>
          <a:lstStyle/>
          <a:p>
            <a:pPr fontAlgn="base">
              <a:spcBef>
                <a:spcPct val="0"/>
              </a:spcBef>
              <a:spcAft>
                <a:spcPct val="0"/>
              </a:spcAft>
            </a:pPr>
            <a:endParaRPr lang="de-DE">
              <a:solidFill>
                <a:srgbClr val="000000"/>
              </a:solidFill>
              <a:latin typeface="Calibri" pitchFamily="34" charset="0"/>
            </a:endParaRPr>
          </a:p>
        </p:txBody>
      </p:sp>
      <p:sp>
        <p:nvSpPr>
          <p:cNvPr id="18489" name="Rectangle 57"/>
          <p:cNvSpPr>
            <a:spLocks noGrp="1" noChangeAspect="1" noChangeArrowheads="1"/>
          </p:cNvSpPr>
          <p:nvPr>
            <p:ph type="title"/>
          </p:nvPr>
        </p:nvSpPr>
        <p:spPr>
          <a:xfrm>
            <a:off x="457200" y="274638"/>
            <a:ext cx="8229600" cy="868346"/>
          </a:xfrm>
        </p:spPr>
        <p:txBody>
          <a:bodyPr>
            <a:normAutofit/>
          </a:bodyPr>
          <a:lstStyle/>
          <a:p>
            <a:pPr algn="l"/>
            <a:r>
              <a:rPr lang="en-US" sz="2800" b="1" dirty="0">
                <a:solidFill>
                  <a:schemeClr val="hlink"/>
                </a:solidFill>
                <a:latin typeface="Calibri" pitchFamily="34" charset="0"/>
              </a:rPr>
              <a:t>Distribution of XBRL in Europe</a:t>
            </a:r>
          </a:p>
        </p:txBody>
      </p:sp>
      <p:sp>
        <p:nvSpPr>
          <p:cNvPr id="18490" name="Freeform 58"/>
          <p:cNvSpPr>
            <a:spLocks/>
          </p:cNvSpPr>
          <p:nvPr/>
        </p:nvSpPr>
        <p:spPr bwMode="auto">
          <a:xfrm>
            <a:off x="3367088" y="4105275"/>
            <a:ext cx="4762" cy="4763"/>
          </a:xfrm>
          <a:custGeom>
            <a:avLst/>
            <a:gdLst/>
            <a:ahLst/>
            <a:cxnLst>
              <a:cxn ang="0">
                <a:pos x="2" y="0"/>
              </a:cxn>
              <a:cxn ang="0">
                <a:pos x="2" y="0"/>
              </a:cxn>
              <a:cxn ang="0">
                <a:pos x="2" y="4"/>
              </a:cxn>
              <a:cxn ang="0">
                <a:pos x="2" y="4"/>
              </a:cxn>
              <a:cxn ang="0">
                <a:pos x="0" y="4"/>
              </a:cxn>
              <a:cxn ang="0">
                <a:pos x="0" y="4"/>
              </a:cxn>
              <a:cxn ang="0">
                <a:pos x="0" y="0"/>
              </a:cxn>
              <a:cxn ang="0">
                <a:pos x="0" y="0"/>
              </a:cxn>
              <a:cxn ang="0">
                <a:pos x="2" y="0"/>
              </a:cxn>
              <a:cxn ang="0">
                <a:pos x="2" y="0"/>
              </a:cxn>
              <a:cxn ang="0">
                <a:pos x="2" y="0"/>
              </a:cxn>
            </a:cxnLst>
            <a:rect l="0" t="0" r="r" b="b"/>
            <a:pathLst>
              <a:path w="2" h="4">
                <a:moveTo>
                  <a:pt x="2" y="0"/>
                </a:moveTo>
                <a:lnTo>
                  <a:pt x="2" y="0"/>
                </a:lnTo>
                <a:lnTo>
                  <a:pt x="2" y="4"/>
                </a:lnTo>
                <a:lnTo>
                  <a:pt x="2" y="4"/>
                </a:lnTo>
                <a:lnTo>
                  <a:pt x="0" y="4"/>
                </a:lnTo>
                <a:lnTo>
                  <a:pt x="0" y="4"/>
                </a:lnTo>
                <a:lnTo>
                  <a:pt x="0" y="0"/>
                </a:lnTo>
                <a:lnTo>
                  <a:pt x="0" y="0"/>
                </a:lnTo>
                <a:lnTo>
                  <a:pt x="2" y="0"/>
                </a:lnTo>
                <a:lnTo>
                  <a:pt x="2" y="0"/>
                </a:lnTo>
                <a:lnTo>
                  <a:pt x="2" y="0"/>
                </a:lnTo>
                <a:close/>
              </a:path>
            </a:pathLst>
          </a:custGeom>
          <a:solidFill>
            <a:srgbClr val="B3B3B3"/>
          </a:solidFill>
          <a:ln w="9525">
            <a:noFill/>
            <a:round/>
            <a:headEnd/>
            <a:tailEnd/>
          </a:ln>
        </p:spPr>
        <p:txBody>
          <a:bodyPr/>
          <a:lstStyle/>
          <a:p>
            <a:pPr fontAlgn="base">
              <a:spcBef>
                <a:spcPct val="0"/>
              </a:spcBef>
              <a:spcAft>
                <a:spcPct val="0"/>
              </a:spcAft>
            </a:pPr>
            <a:endParaRPr lang="de-DE">
              <a:solidFill>
                <a:srgbClr val="000000"/>
              </a:solidFill>
              <a:latin typeface="Calibri" pitchFamily="34" charset="0"/>
            </a:endParaRPr>
          </a:p>
        </p:txBody>
      </p:sp>
      <p:sp>
        <p:nvSpPr>
          <p:cNvPr id="18548" name="Oval 116"/>
          <p:cNvSpPr>
            <a:spLocks noChangeArrowheads="1"/>
          </p:cNvSpPr>
          <p:nvPr/>
        </p:nvSpPr>
        <p:spPr bwMode="auto">
          <a:xfrm>
            <a:off x="539750" y="1628775"/>
            <a:ext cx="1008063" cy="503238"/>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a:solidFill>
                  <a:srgbClr val="FFFFFF"/>
                </a:solidFill>
                <a:latin typeface="Calibri" pitchFamily="34" charset="0"/>
              </a:rPr>
              <a:t>quality</a:t>
            </a:r>
          </a:p>
        </p:txBody>
      </p:sp>
      <p:sp>
        <p:nvSpPr>
          <p:cNvPr id="18549" name="Oval 117"/>
          <p:cNvSpPr>
            <a:spLocks noChangeArrowheads="1"/>
          </p:cNvSpPr>
          <p:nvPr/>
        </p:nvSpPr>
        <p:spPr bwMode="auto">
          <a:xfrm>
            <a:off x="7740650" y="2781300"/>
            <a:ext cx="1008063" cy="503238"/>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a:solidFill>
                  <a:srgbClr val="FFFFFF"/>
                </a:solidFill>
                <a:latin typeface="Calibri" pitchFamily="34" charset="0"/>
              </a:rPr>
              <a:t>time</a:t>
            </a:r>
          </a:p>
        </p:txBody>
      </p:sp>
      <p:sp>
        <p:nvSpPr>
          <p:cNvPr id="18550" name="Oval 118"/>
          <p:cNvSpPr>
            <a:spLocks noChangeArrowheads="1"/>
          </p:cNvSpPr>
          <p:nvPr/>
        </p:nvSpPr>
        <p:spPr bwMode="auto">
          <a:xfrm>
            <a:off x="1692275" y="2133600"/>
            <a:ext cx="1008063" cy="503238"/>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a:solidFill>
                  <a:srgbClr val="FFFFFF"/>
                </a:solidFill>
                <a:latin typeface="Calibri" pitchFamily="34" charset="0"/>
              </a:rPr>
              <a:t>cost</a:t>
            </a:r>
          </a:p>
        </p:txBody>
      </p:sp>
      <p:sp>
        <p:nvSpPr>
          <p:cNvPr id="18551" name="Oval 119"/>
          <p:cNvSpPr>
            <a:spLocks noChangeArrowheads="1"/>
          </p:cNvSpPr>
          <p:nvPr/>
        </p:nvSpPr>
        <p:spPr bwMode="auto">
          <a:xfrm>
            <a:off x="3492500" y="1125538"/>
            <a:ext cx="1366838" cy="503237"/>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a:solidFill>
                  <a:srgbClr val="FFFFFF"/>
                </a:solidFill>
                <a:latin typeface="Calibri" pitchFamily="34" charset="0"/>
              </a:rPr>
              <a:t>eu-related</a:t>
            </a:r>
          </a:p>
        </p:txBody>
      </p:sp>
      <p:sp>
        <p:nvSpPr>
          <p:cNvPr id="18552" name="Oval 120"/>
          <p:cNvSpPr>
            <a:spLocks noChangeArrowheads="1"/>
          </p:cNvSpPr>
          <p:nvPr/>
        </p:nvSpPr>
        <p:spPr bwMode="auto">
          <a:xfrm>
            <a:off x="6877050" y="1557338"/>
            <a:ext cx="1798638" cy="576262"/>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smtClean="0">
                <a:solidFill>
                  <a:srgbClr val="FFFFFF"/>
                </a:solidFill>
                <a:latin typeface="Calibri" pitchFamily="34" charset="0"/>
              </a:rPr>
              <a:t>harmonization</a:t>
            </a:r>
            <a:endParaRPr lang="en-US" sz="1700" b="1" dirty="0">
              <a:solidFill>
                <a:srgbClr val="FFFFFF"/>
              </a:solidFill>
              <a:latin typeface="Calibri" pitchFamily="34" charset="0"/>
            </a:endParaRPr>
          </a:p>
        </p:txBody>
      </p:sp>
      <p:sp>
        <p:nvSpPr>
          <p:cNvPr id="18553" name="Oval 121"/>
          <p:cNvSpPr>
            <a:spLocks noChangeArrowheads="1"/>
          </p:cNvSpPr>
          <p:nvPr/>
        </p:nvSpPr>
        <p:spPr bwMode="auto">
          <a:xfrm>
            <a:off x="323850" y="3213100"/>
            <a:ext cx="1798638" cy="576263"/>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a:solidFill>
                  <a:srgbClr val="FFFFFF"/>
                </a:solidFill>
                <a:latin typeface="Calibri" pitchFamily="34" charset="0"/>
              </a:rPr>
              <a:t>enhanced </a:t>
            </a:r>
            <a:br>
              <a:rPr lang="en-US" sz="1700" b="1">
                <a:solidFill>
                  <a:srgbClr val="FFFFFF"/>
                </a:solidFill>
                <a:latin typeface="Calibri" pitchFamily="34" charset="0"/>
              </a:rPr>
            </a:br>
            <a:r>
              <a:rPr lang="en-US" sz="1700" b="1">
                <a:solidFill>
                  <a:srgbClr val="FFFFFF"/>
                </a:solidFill>
                <a:latin typeface="Calibri" pitchFamily="34" charset="0"/>
              </a:rPr>
              <a:t>analysis</a:t>
            </a:r>
          </a:p>
        </p:txBody>
      </p:sp>
      <p:sp>
        <p:nvSpPr>
          <p:cNvPr id="18554" name="Oval 122"/>
          <p:cNvSpPr>
            <a:spLocks noChangeArrowheads="1"/>
          </p:cNvSpPr>
          <p:nvPr/>
        </p:nvSpPr>
        <p:spPr bwMode="auto">
          <a:xfrm>
            <a:off x="7019925" y="3933825"/>
            <a:ext cx="1798638" cy="576263"/>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a:solidFill>
                  <a:srgbClr val="FFFFFF"/>
                </a:solidFill>
                <a:latin typeface="Calibri" pitchFamily="34" charset="0"/>
              </a:rPr>
              <a:t>interoperability</a:t>
            </a:r>
          </a:p>
        </p:txBody>
      </p:sp>
      <p:sp>
        <p:nvSpPr>
          <p:cNvPr id="18555" name="Oval 123"/>
          <p:cNvSpPr>
            <a:spLocks noChangeArrowheads="1"/>
          </p:cNvSpPr>
          <p:nvPr/>
        </p:nvSpPr>
        <p:spPr bwMode="auto">
          <a:xfrm>
            <a:off x="395288" y="4724400"/>
            <a:ext cx="1008062" cy="503238"/>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dirty="0">
                <a:solidFill>
                  <a:srgbClr val="FFFFFF"/>
                </a:solidFill>
                <a:latin typeface="Calibri" pitchFamily="34" charset="0"/>
              </a:rPr>
              <a:t>standard</a:t>
            </a:r>
          </a:p>
        </p:txBody>
      </p:sp>
      <p:sp>
        <p:nvSpPr>
          <p:cNvPr id="18556" name="Oval 124"/>
          <p:cNvSpPr>
            <a:spLocks noChangeArrowheads="1"/>
          </p:cNvSpPr>
          <p:nvPr/>
        </p:nvSpPr>
        <p:spPr bwMode="auto">
          <a:xfrm>
            <a:off x="6948488" y="5229225"/>
            <a:ext cx="1798637" cy="576263"/>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base">
              <a:spcBef>
                <a:spcPct val="0"/>
              </a:spcBef>
              <a:spcAft>
                <a:spcPct val="0"/>
              </a:spcAft>
            </a:pPr>
            <a:r>
              <a:rPr lang="en-US" sz="1700" b="1">
                <a:solidFill>
                  <a:srgbClr val="FFFFFF"/>
                </a:solidFill>
                <a:latin typeface="Calibri" pitchFamily="34" charset="0"/>
              </a:rPr>
              <a:t>transparency</a:t>
            </a:r>
          </a:p>
        </p:txBody>
      </p:sp>
      <p:sp>
        <p:nvSpPr>
          <p:cNvPr id="125" name="Oval 115"/>
          <p:cNvSpPr>
            <a:spLocks noChangeArrowheads="1"/>
          </p:cNvSpPr>
          <p:nvPr/>
        </p:nvSpPr>
        <p:spPr bwMode="auto">
          <a:xfrm>
            <a:off x="3286116" y="4538674"/>
            <a:ext cx="841375" cy="604838"/>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pPr>
            <a:r>
              <a:rPr lang="en-US" sz="1400" b="1" dirty="0" smtClean="0">
                <a:solidFill>
                  <a:srgbClr val="000000"/>
                </a:solidFill>
                <a:latin typeface="Calibri" pitchFamily="34" charset="0"/>
              </a:rPr>
              <a:t>BSI-MIR</a:t>
            </a:r>
            <a:endParaRPr lang="en-US" sz="1400" b="1" dirty="0">
              <a:solidFill>
                <a:srgbClr val="000000"/>
              </a:solidFill>
              <a:latin typeface="Calibri" pitchFamily="34" charset="0"/>
            </a:endParaRPr>
          </a:p>
        </p:txBody>
      </p:sp>
      <p:sp>
        <p:nvSpPr>
          <p:cNvPr id="18546" name="Oval 114"/>
          <p:cNvSpPr>
            <a:spLocks noChangeArrowheads="1"/>
          </p:cNvSpPr>
          <p:nvPr/>
        </p:nvSpPr>
        <p:spPr bwMode="auto">
          <a:xfrm>
            <a:off x="4019550" y="4364038"/>
            <a:ext cx="841375" cy="604837"/>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pPr>
            <a:r>
              <a:rPr lang="en-US" sz="1400" b="1" dirty="0">
                <a:solidFill>
                  <a:srgbClr val="000000"/>
                </a:solidFill>
                <a:latin typeface="Calibri" pitchFamily="34" charset="0"/>
              </a:rPr>
              <a:t>FINREP</a:t>
            </a:r>
          </a:p>
        </p:txBody>
      </p:sp>
      <p:sp>
        <p:nvSpPr>
          <p:cNvPr id="18547" name="Oval 115"/>
          <p:cNvSpPr>
            <a:spLocks noChangeArrowheads="1"/>
          </p:cNvSpPr>
          <p:nvPr/>
        </p:nvSpPr>
        <p:spPr bwMode="auto">
          <a:xfrm>
            <a:off x="3348038" y="4076700"/>
            <a:ext cx="841375" cy="604838"/>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pPr>
            <a:r>
              <a:rPr lang="en-US" sz="1400" b="1">
                <a:solidFill>
                  <a:srgbClr val="000000"/>
                </a:solidFill>
                <a:latin typeface="Calibri" pitchFamily="34" charset="0"/>
              </a:rPr>
              <a:t>COREP</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8547"/>
                                        </p:tgtEl>
                                        <p:attrNameLst>
                                          <p:attrName>style.visibility</p:attrName>
                                        </p:attrNameLst>
                                      </p:cBhvr>
                                      <p:to>
                                        <p:strVal val="visible"/>
                                      </p:to>
                                    </p:set>
                                    <p:animEffect transition="in" filter="blinds(horizontal)">
                                      <p:cBhvr>
                                        <p:cTn id="7" dur="500"/>
                                        <p:tgtEl>
                                          <p:spTgt spid="1854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546"/>
                                        </p:tgtEl>
                                        <p:attrNameLst>
                                          <p:attrName>style.visibility</p:attrName>
                                        </p:attrNameLst>
                                      </p:cBhvr>
                                      <p:to>
                                        <p:strVal val="visible"/>
                                      </p:to>
                                    </p:set>
                                    <p:animEffect transition="in" filter="blinds(horizontal)">
                                      <p:cBhvr>
                                        <p:cTn id="10" dur="500"/>
                                        <p:tgtEl>
                                          <p:spTgt spid="1854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5"/>
                                        </p:tgtEl>
                                        <p:attrNameLst>
                                          <p:attrName>style.visibility</p:attrName>
                                        </p:attrNameLst>
                                      </p:cBhvr>
                                      <p:to>
                                        <p:strVal val="visible"/>
                                      </p:to>
                                    </p:set>
                                    <p:animEffect transition="in" filter="blinds(horizontal)">
                                      <p:cBhvr>
                                        <p:cTn id="13"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p:bldP spid="18546" grpId="0" animBg="1"/>
      <p:bldP spid="185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pPr algn="l"/>
            <a:r>
              <a:rPr lang="en-US" sz="2800" b="1" dirty="0" err="1" smtClean="0">
                <a:solidFill>
                  <a:schemeClr val="hlink"/>
                </a:solidFill>
                <a:latin typeface="Calibri" pitchFamily="34" charset="0"/>
              </a:rPr>
              <a:t>Modularisation</a:t>
            </a:r>
            <a:endParaRPr lang="en-US" sz="2800" b="1" dirty="0" smtClean="0">
              <a:solidFill>
                <a:schemeClr val="hlink"/>
              </a:solidFill>
              <a:latin typeface="Calibri" pitchFamily="34" charset="0"/>
            </a:endParaRPr>
          </a:p>
        </p:txBody>
      </p:sp>
      <p:sp>
        <p:nvSpPr>
          <p:cNvPr id="60419" name="Text Box 3"/>
          <p:cNvSpPr txBox="1">
            <a:spLocks noChangeArrowheads="1"/>
          </p:cNvSpPr>
          <p:nvPr/>
        </p:nvSpPr>
        <p:spPr bwMode="auto">
          <a:xfrm>
            <a:off x="457200" y="1295400"/>
            <a:ext cx="5748338" cy="36671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04617B"/>
                </a:solidFill>
              </a:rPr>
              <a:t>How changes were adapted to the national needs?</a:t>
            </a:r>
          </a:p>
        </p:txBody>
      </p:sp>
      <p:sp>
        <p:nvSpPr>
          <p:cNvPr id="60447" name="Oval 31"/>
          <p:cNvSpPr>
            <a:spLocks noChangeArrowheads="1"/>
          </p:cNvSpPr>
          <p:nvPr/>
        </p:nvSpPr>
        <p:spPr bwMode="auto">
          <a:xfrm>
            <a:off x="76200" y="2438400"/>
            <a:ext cx="4343400" cy="2066925"/>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lIns="90000" tIns="46800" rIns="90000" bIns="46800" anchor="ctr"/>
          <a:lstStyle/>
          <a:p>
            <a:pPr fontAlgn="base">
              <a:spcBef>
                <a:spcPct val="0"/>
              </a:spcBef>
              <a:spcAft>
                <a:spcPct val="0"/>
              </a:spcAft>
            </a:pPr>
            <a:endParaRPr lang="de-DE">
              <a:solidFill>
                <a:prstClr val="black"/>
              </a:solidFill>
              <a:latin typeface="Arial" charset="0"/>
            </a:endParaRPr>
          </a:p>
        </p:txBody>
      </p:sp>
      <p:sp>
        <p:nvSpPr>
          <p:cNvPr id="60448" name="Freeform 32"/>
          <p:cNvSpPr>
            <a:spLocks/>
          </p:cNvSpPr>
          <p:nvPr/>
        </p:nvSpPr>
        <p:spPr bwMode="auto">
          <a:xfrm>
            <a:off x="193675" y="2439988"/>
            <a:ext cx="2549525" cy="1687512"/>
          </a:xfrm>
          <a:custGeom>
            <a:avLst/>
            <a:gdLst/>
            <a:ahLst/>
            <a:cxnLst>
              <a:cxn ang="0">
                <a:pos x="922" y="53"/>
              </a:cxn>
              <a:cxn ang="0">
                <a:pos x="2237" y="597"/>
              </a:cxn>
              <a:cxn ang="0">
                <a:pos x="2237" y="1459"/>
              </a:cxn>
              <a:cxn ang="0">
                <a:pos x="1103" y="1731"/>
              </a:cxn>
              <a:cxn ang="0">
                <a:pos x="1103" y="2003"/>
              </a:cxn>
              <a:cxn ang="0">
                <a:pos x="740" y="2139"/>
              </a:cxn>
              <a:cxn ang="0">
                <a:pos x="1103" y="1504"/>
              </a:cxn>
              <a:cxn ang="0">
                <a:pos x="695" y="1504"/>
              </a:cxn>
              <a:cxn ang="0">
                <a:pos x="831" y="1731"/>
              </a:cxn>
              <a:cxn ang="0">
                <a:pos x="287" y="1867"/>
              </a:cxn>
              <a:cxn ang="0">
                <a:pos x="740" y="1051"/>
              </a:cxn>
              <a:cxn ang="0">
                <a:pos x="241" y="1232"/>
              </a:cxn>
              <a:cxn ang="0">
                <a:pos x="468" y="1232"/>
              </a:cxn>
              <a:cxn ang="0">
                <a:pos x="241" y="1504"/>
              </a:cxn>
              <a:cxn ang="0">
                <a:pos x="15" y="1414"/>
              </a:cxn>
              <a:cxn ang="0">
                <a:pos x="332" y="733"/>
              </a:cxn>
              <a:cxn ang="0">
                <a:pos x="287" y="280"/>
              </a:cxn>
              <a:cxn ang="0">
                <a:pos x="922" y="53"/>
              </a:cxn>
            </a:cxnLst>
            <a:rect l="0" t="0" r="r" b="b"/>
            <a:pathLst>
              <a:path w="2456" h="2222">
                <a:moveTo>
                  <a:pt x="922" y="53"/>
                </a:moveTo>
                <a:cubicBezTo>
                  <a:pt x="1247" y="106"/>
                  <a:pt x="2018" y="363"/>
                  <a:pt x="2237" y="597"/>
                </a:cubicBezTo>
                <a:cubicBezTo>
                  <a:pt x="2456" y="831"/>
                  <a:pt x="2426" y="1270"/>
                  <a:pt x="2237" y="1459"/>
                </a:cubicBezTo>
                <a:cubicBezTo>
                  <a:pt x="2048" y="1648"/>
                  <a:pt x="1292" y="1640"/>
                  <a:pt x="1103" y="1731"/>
                </a:cubicBezTo>
                <a:cubicBezTo>
                  <a:pt x="914" y="1822"/>
                  <a:pt x="1164" y="1935"/>
                  <a:pt x="1103" y="2003"/>
                </a:cubicBezTo>
                <a:cubicBezTo>
                  <a:pt x="1042" y="2071"/>
                  <a:pt x="740" y="2222"/>
                  <a:pt x="740" y="2139"/>
                </a:cubicBezTo>
                <a:cubicBezTo>
                  <a:pt x="740" y="2056"/>
                  <a:pt x="1110" y="1610"/>
                  <a:pt x="1103" y="1504"/>
                </a:cubicBezTo>
                <a:cubicBezTo>
                  <a:pt x="1096" y="1398"/>
                  <a:pt x="740" y="1466"/>
                  <a:pt x="695" y="1504"/>
                </a:cubicBezTo>
                <a:cubicBezTo>
                  <a:pt x="650" y="1542"/>
                  <a:pt x="899" y="1670"/>
                  <a:pt x="831" y="1731"/>
                </a:cubicBezTo>
                <a:cubicBezTo>
                  <a:pt x="763" y="1792"/>
                  <a:pt x="302" y="1980"/>
                  <a:pt x="287" y="1867"/>
                </a:cubicBezTo>
                <a:cubicBezTo>
                  <a:pt x="272" y="1754"/>
                  <a:pt x="748" y="1157"/>
                  <a:pt x="740" y="1051"/>
                </a:cubicBezTo>
                <a:cubicBezTo>
                  <a:pt x="732" y="945"/>
                  <a:pt x="286" y="1202"/>
                  <a:pt x="241" y="1232"/>
                </a:cubicBezTo>
                <a:cubicBezTo>
                  <a:pt x="196" y="1262"/>
                  <a:pt x="468" y="1187"/>
                  <a:pt x="468" y="1232"/>
                </a:cubicBezTo>
                <a:cubicBezTo>
                  <a:pt x="468" y="1277"/>
                  <a:pt x="317" y="1474"/>
                  <a:pt x="241" y="1504"/>
                </a:cubicBezTo>
                <a:cubicBezTo>
                  <a:pt x="165" y="1534"/>
                  <a:pt x="0" y="1542"/>
                  <a:pt x="15" y="1414"/>
                </a:cubicBezTo>
                <a:cubicBezTo>
                  <a:pt x="30" y="1286"/>
                  <a:pt x="287" y="922"/>
                  <a:pt x="332" y="733"/>
                </a:cubicBezTo>
                <a:cubicBezTo>
                  <a:pt x="377" y="544"/>
                  <a:pt x="189" y="393"/>
                  <a:pt x="287" y="280"/>
                </a:cubicBezTo>
                <a:cubicBezTo>
                  <a:pt x="385" y="167"/>
                  <a:pt x="597" y="0"/>
                  <a:pt x="922" y="53"/>
                </a:cubicBezTo>
                <a:close/>
              </a:path>
            </a:pathLst>
          </a:custGeom>
          <a:solidFill>
            <a:schemeClr val="folHlink"/>
          </a:solidFill>
          <a:ln w="9525" cap="flat" cmpd="sng">
            <a:noFill/>
            <a:prstDash val="solid"/>
            <a:round/>
            <a:headEnd/>
            <a:tailEnd/>
          </a:ln>
          <a:effectLst>
            <a:prstShdw prst="shdw17" dist="17961" dir="2700000">
              <a:schemeClr val="folHlink">
                <a:gamma/>
                <a:shade val="60000"/>
                <a:invGamma/>
              </a:schemeClr>
            </a:prstShdw>
          </a:effectLst>
        </p:spPr>
        <p:txBody>
          <a:bodyPr lIns="90000" tIns="46800" rIns="90000" bIns="46800"/>
          <a:lstStyle/>
          <a:p>
            <a:pPr fontAlgn="base">
              <a:spcBef>
                <a:spcPct val="0"/>
              </a:spcBef>
              <a:spcAft>
                <a:spcPct val="0"/>
              </a:spcAft>
            </a:pPr>
            <a:endParaRPr lang="de-DE">
              <a:solidFill>
                <a:prstClr val="black"/>
              </a:solidFill>
              <a:latin typeface="Arial" charset="0"/>
            </a:endParaRPr>
          </a:p>
        </p:txBody>
      </p:sp>
      <p:sp>
        <p:nvSpPr>
          <p:cNvPr id="60449" name="Oval 33"/>
          <p:cNvSpPr>
            <a:spLocks noChangeArrowheads="1"/>
          </p:cNvSpPr>
          <p:nvPr/>
        </p:nvSpPr>
        <p:spPr bwMode="auto">
          <a:xfrm>
            <a:off x="2417763" y="2819400"/>
            <a:ext cx="1925637" cy="1295400"/>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0000" tIns="46800" rIns="90000" bIns="46800" anchor="ctr"/>
          <a:lstStyle/>
          <a:p>
            <a:pPr algn="ctr" eaLnBrk="0" fontAlgn="base" hangingPunct="0">
              <a:spcBef>
                <a:spcPct val="0"/>
              </a:spcBef>
              <a:spcAft>
                <a:spcPct val="0"/>
              </a:spcAft>
            </a:pPr>
            <a:r>
              <a:rPr lang="en-GB" sz="2400" b="1">
                <a:solidFill>
                  <a:schemeClr val="bg1"/>
                </a:solidFill>
                <a:latin typeface="Arial" charset="0"/>
              </a:rPr>
              <a:t>Large</a:t>
            </a:r>
          </a:p>
          <a:p>
            <a:pPr algn="ctr" eaLnBrk="0" fontAlgn="base" hangingPunct="0">
              <a:spcBef>
                <a:spcPct val="0"/>
              </a:spcBef>
              <a:spcAft>
                <a:spcPct val="0"/>
              </a:spcAft>
            </a:pPr>
            <a:r>
              <a:rPr lang="en-GB" sz="1600">
                <a:solidFill>
                  <a:schemeClr val="bg1"/>
                </a:solidFill>
                <a:latin typeface="Arial" charset="0"/>
              </a:rPr>
              <a:t>report</a:t>
            </a:r>
          </a:p>
        </p:txBody>
      </p:sp>
      <p:sp>
        <p:nvSpPr>
          <p:cNvPr id="60450" name="Oval 34"/>
          <p:cNvSpPr>
            <a:spLocks noChangeArrowheads="1"/>
          </p:cNvSpPr>
          <p:nvPr/>
        </p:nvSpPr>
        <p:spPr bwMode="auto">
          <a:xfrm>
            <a:off x="1587500" y="3300413"/>
            <a:ext cx="1122363" cy="844550"/>
          </a:xfrm>
          <a:prstGeom prst="ellipse">
            <a:avLst/>
          </a:prstGeom>
          <a:solidFill>
            <a:srgbClr val="FFFF00"/>
          </a:solidFill>
          <a:ln w="9525">
            <a:noFill/>
            <a:round/>
            <a:headEnd/>
            <a:tailEnd/>
          </a:ln>
          <a:effectLst>
            <a:prstShdw prst="shdw17" dist="17961" dir="2700000">
              <a:srgbClr val="FFFF00">
                <a:gamma/>
                <a:shade val="60000"/>
                <a:invGamma/>
              </a:srgbClr>
            </a:prstShdw>
          </a:effectLst>
        </p:spPr>
        <p:txBody>
          <a:bodyPr wrap="none" lIns="90000" tIns="46800" rIns="90000" bIns="46800" anchor="ctr"/>
          <a:lstStyle/>
          <a:p>
            <a:pPr algn="ctr" eaLnBrk="0" fontAlgn="base" hangingPunct="0">
              <a:spcBef>
                <a:spcPct val="0"/>
              </a:spcBef>
              <a:spcAft>
                <a:spcPct val="0"/>
              </a:spcAft>
            </a:pPr>
            <a:endParaRPr lang="en-GB" sz="2400" dirty="0">
              <a:solidFill>
                <a:prstClr val="black"/>
              </a:solidFill>
              <a:latin typeface="Arial" charset="0"/>
            </a:endParaRPr>
          </a:p>
          <a:p>
            <a:pPr algn="ctr" eaLnBrk="0" fontAlgn="base" hangingPunct="0">
              <a:spcBef>
                <a:spcPct val="0"/>
              </a:spcBef>
              <a:spcAft>
                <a:spcPct val="0"/>
              </a:spcAft>
            </a:pPr>
            <a:r>
              <a:rPr lang="en-GB" b="1" dirty="0">
                <a:solidFill>
                  <a:prstClr val="black"/>
                </a:solidFill>
                <a:latin typeface="Arial" charset="0"/>
              </a:rPr>
              <a:t>Medium</a:t>
            </a:r>
          </a:p>
          <a:p>
            <a:pPr algn="ctr" eaLnBrk="0" fontAlgn="base" hangingPunct="0">
              <a:lnSpc>
                <a:spcPct val="50000"/>
              </a:lnSpc>
              <a:spcBef>
                <a:spcPct val="0"/>
              </a:spcBef>
              <a:spcAft>
                <a:spcPct val="0"/>
              </a:spcAft>
            </a:pPr>
            <a:r>
              <a:rPr lang="en-GB" sz="1400" dirty="0">
                <a:solidFill>
                  <a:prstClr val="black"/>
                </a:solidFill>
                <a:latin typeface="Arial" charset="0"/>
              </a:rPr>
              <a:t>          report  </a:t>
            </a:r>
            <a:r>
              <a:rPr lang="en-GB" sz="2400" dirty="0">
                <a:solidFill>
                  <a:prstClr val="black"/>
                </a:solidFill>
                <a:latin typeface="Arial" charset="0"/>
              </a:rPr>
              <a:t>     </a:t>
            </a:r>
          </a:p>
        </p:txBody>
      </p:sp>
      <p:sp>
        <p:nvSpPr>
          <p:cNvPr id="60451" name="Oval 35"/>
          <p:cNvSpPr>
            <a:spLocks noChangeArrowheads="1"/>
          </p:cNvSpPr>
          <p:nvPr/>
        </p:nvSpPr>
        <p:spPr bwMode="auto">
          <a:xfrm>
            <a:off x="2438400" y="3163888"/>
            <a:ext cx="517525" cy="476250"/>
          </a:xfrm>
          <a:prstGeom prst="ellipse">
            <a:avLst/>
          </a:prstGeom>
          <a:solidFill>
            <a:schemeClr val="accent1"/>
          </a:solidFill>
          <a:ln w="9525">
            <a:noFill/>
            <a:round/>
            <a:headEnd/>
            <a:tailEnd/>
          </a:ln>
          <a:effectLst>
            <a:prstShdw prst="shdw17" dist="17961" dir="2700000">
              <a:schemeClr val="accent1">
                <a:gamma/>
                <a:shade val="60000"/>
                <a:invGamma/>
              </a:schemeClr>
            </a:prstShdw>
          </a:effectLst>
        </p:spPr>
        <p:txBody>
          <a:bodyPr wrap="none" lIns="90000" tIns="46800" rIns="90000" bIns="46800" anchor="ctr"/>
          <a:lstStyle/>
          <a:p>
            <a:pPr algn="ctr" eaLnBrk="0" fontAlgn="base" hangingPunct="0">
              <a:spcBef>
                <a:spcPct val="0"/>
              </a:spcBef>
              <a:spcAft>
                <a:spcPct val="0"/>
              </a:spcAft>
            </a:pPr>
            <a:r>
              <a:rPr lang="en-GB" sz="2400" b="1">
                <a:solidFill>
                  <a:prstClr val="black"/>
                </a:solidFill>
                <a:latin typeface="Arial" charset="0"/>
              </a:rPr>
              <a:t>S</a:t>
            </a:r>
            <a:r>
              <a:rPr lang="en-GB" sz="1000">
                <a:solidFill>
                  <a:prstClr val="black"/>
                </a:solidFill>
                <a:latin typeface="Arial" charset="0"/>
              </a:rPr>
              <a:t>mall</a:t>
            </a:r>
          </a:p>
          <a:p>
            <a:pPr algn="ctr" eaLnBrk="0" fontAlgn="base" hangingPunct="0">
              <a:lnSpc>
                <a:spcPct val="50000"/>
              </a:lnSpc>
              <a:spcBef>
                <a:spcPct val="0"/>
              </a:spcBef>
              <a:spcAft>
                <a:spcPct val="0"/>
              </a:spcAft>
            </a:pPr>
            <a:r>
              <a:rPr lang="en-GB" sz="1000">
                <a:solidFill>
                  <a:prstClr val="black"/>
                </a:solidFill>
                <a:latin typeface="Arial" charset="0"/>
              </a:rPr>
              <a:t>report</a:t>
            </a:r>
          </a:p>
        </p:txBody>
      </p:sp>
      <p:sp>
        <p:nvSpPr>
          <p:cNvPr id="60452" name="Text Box 36"/>
          <p:cNvSpPr txBox="1">
            <a:spLocks noChangeArrowheads="1"/>
          </p:cNvSpPr>
          <p:nvPr/>
        </p:nvSpPr>
        <p:spPr bwMode="auto">
          <a:xfrm>
            <a:off x="588963" y="2670175"/>
            <a:ext cx="1316037" cy="606425"/>
          </a:xfrm>
          <a:prstGeom prst="rect">
            <a:avLst/>
          </a:prstGeom>
          <a:noFill/>
          <a:ln w="9525">
            <a:noFill/>
            <a:miter lim="800000"/>
            <a:headEnd/>
            <a:tailEnd/>
          </a:ln>
          <a:effectLst/>
        </p:spPr>
        <p:txBody>
          <a:bodyPr wrap="none" lIns="90000" tIns="46800" rIns="90000" bIns="46800">
            <a:spAutoFit/>
          </a:bodyPr>
          <a:lstStyle/>
          <a:p>
            <a:pPr algn="ctr" eaLnBrk="0" fontAlgn="base" hangingPunct="0">
              <a:spcBef>
                <a:spcPct val="0"/>
              </a:spcBef>
              <a:spcAft>
                <a:spcPct val="0"/>
              </a:spcAft>
            </a:pPr>
            <a:r>
              <a:rPr lang="en-GB" sz="2400" b="1">
                <a:solidFill>
                  <a:prstClr val="black"/>
                </a:solidFill>
                <a:latin typeface="Arial" charset="0"/>
              </a:rPr>
              <a:t>Custom</a:t>
            </a:r>
          </a:p>
          <a:p>
            <a:pPr algn="ctr" eaLnBrk="0" fontAlgn="base" hangingPunct="0">
              <a:lnSpc>
                <a:spcPct val="70000"/>
              </a:lnSpc>
              <a:spcBef>
                <a:spcPct val="0"/>
              </a:spcBef>
              <a:spcAft>
                <a:spcPct val="0"/>
              </a:spcAft>
            </a:pPr>
            <a:r>
              <a:rPr lang="en-GB" sz="1400">
                <a:solidFill>
                  <a:prstClr val="black"/>
                </a:solidFill>
                <a:latin typeface="Arial" charset="0"/>
              </a:rPr>
              <a:t>report</a:t>
            </a:r>
          </a:p>
        </p:txBody>
      </p:sp>
      <p:sp>
        <p:nvSpPr>
          <p:cNvPr id="60453" name="Text Box 37"/>
          <p:cNvSpPr txBox="1">
            <a:spLocks noChangeArrowheads="1"/>
          </p:cNvSpPr>
          <p:nvPr/>
        </p:nvSpPr>
        <p:spPr bwMode="auto">
          <a:xfrm>
            <a:off x="3581400" y="1905000"/>
            <a:ext cx="2087563" cy="679290"/>
          </a:xfrm>
          <a:prstGeom prst="rect">
            <a:avLst/>
          </a:prstGeom>
          <a:noFill/>
          <a:ln w="9525">
            <a:noFill/>
            <a:miter lim="800000"/>
            <a:headEnd/>
            <a:tailEnd/>
          </a:ln>
          <a:effectLst>
            <a:outerShdw dist="25400" dir="5400000" algn="ctr" rotWithShape="0">
              <a:schemeClr val="bg2">
                <a:alpha val="50000"/>
              </a:schemeClr>
            </a:outerShdw>
          </a:effectLst>
        </p:spPr>
        <p:txBody>
          <a:bodyPr lIns="90000" tIns="46800" rIns="90000" bIns="46800">
            <a:spAutoFit/>
          </a:bodyPr>
          <a:lstStyle/>
          <a:p>
            <a:pPr algn="ctr" eaLnBrk="0" fontAlgn="base" hangingPunct="0">
              <a:spcBef>
                <a:spcPct val="50000"/>
              </a:spcBef>
              <a:spcAft>
                <a:spcPct val="0"/>
              </a:spcAft>
            </a:pPr>
            <a:r>
              <a:rPr lang="en-GB" sz="2400" dirty="0">
                <a:solidFill>
                  <a:schemeClr val="accent5">
                    <a:lumMod val="50000"/>
                  </a:schemeClr>
                </a:solidFill>
                <a:latin typeface="Arial Black" pitchFamily="34" charset="0"/>
              </a:rPr>
              <a:t>FINREP </a:t>
            </a:r>
            <a:r>
              <a:rPr lang="en-GB" sz="1400" dirty="0">
                <a:solidFill>
                  <a:schemeClr val="accent5">
                    <a:lumMod val="50000"/>
                  </a:schemeClr>
                </a:solidFill>
                <a:latin typeface="Arial Black" pitchFamily="34" charset="0"/>
              </a:rPr>
              <a:t>superset of reports</a:t>
            </a:r>
          </a:p>
        </p:txBody>
      </p:sp>
      <p:sp>
        <p:nvSpPr>
          <p:cNvPr id="60454" name="Text Box 38"/>
          <p:cNvSpPr txBox="1">
            <a:spLocks noChangeArrowheads="1"/>
          </p:cNvSpPr>
          <p:nvPr/>
        </p:nvSpPr>
        <p:spPr bwMode="auto">
          <a:xfrm>
            <a:off x="152400" y="1905000"/>
            <a:ext cx="2087563" cy="463846"/>
          </a:xfrm>
          <a:prstGeom prst="rect">
            <a:avLst/>
          </a:prstGeom>
          <a:noFill/>
          <a:ln w="9525">
            <a:noFill/>
            <a:miter lim="800000"/>
            <a:headEnd/>
            <a:tailEnd/>
          </a:ln>
          <a:effectLst>
            <a:outerShdw dist="25400" dir="5400000" algn="ctr" rotWithShape="0">
              <a:schemeClr val="bg2">
                <a:alpha val="50000"/>
              </a:schemeClr>
            </a:outerShdw>
          </a:effectLst>
        </p:spPr>
        <p:txBody>
          <a:bodyPr lIns="90000" tIns="46800" rIns="90000" bIns="46800">
            <a:spAutoFit/>
          </a:bodyPr>
          <a:lstStyle/>
          <a:p>
            <a:pPr algn="ctr" eaLnBrk="0" fontAlgn="base" hangingPunct="0">
              <a:spcBef>
                <a:spcPct val="50000"/>
              </a:spcBef>
              <a:spcAft>
                <a:spcPct val="0"/>
              </a:spcAft>
            </a:pPr>
            <a:r>
              <a:rPr lang="en-GB" sz="2400" dirty="0">
                <a:solidFill>
                  <a:schemeClr val="accent5">
                    <a:lumMod val="50000"/>
                  </a:schemeClr>
                </a:solidFill>
                <a:latin typeface="Arial Black" pitchFamily="34" charset="0"/>
              </a:rPr>
              <a:t>Expected:</a:t>
            </a:r>
            <a:endParaRPr lang="en-GB" sz="1400" dirty="0">
              <a:solidFill>
                <a:schemeClr val="accent5">
                  <a:lumMod val="50000"/>
                </a:schemeClr>
              </a:solidFill>
              <a:latin typeface="Arial Black" pitchFamily="34" charset="0"/>
            </a:endParaRPr>
          </a:p>
        </p:txBody>
      </p:sp>
      <p:grpSp>
        <p:nvGrpSpPr>
          <p:cNvPr id="2" name="Group 56"/>
          <p:cNvGrpSpPr>
            <a:grpSpLocks/>
          </p:cNvGrpSpPr>
          <p:nvPr/>
        </p:nvGrpSpPr>
        <p:grpSpPr bwMode="auto">
          <a:xfrm>
            <a:off x="2895600" y="3200400"/>
            <a:ext cx="6248400" cy="3668713"/>
            <a:chOff x="1824" y="2016"/>
            <a:chExt cx="3936" cy="2311"/>
          </a:xfrm>
        </p:grpSpPr>
        <p:sp>
          <p:nvSpPr>
            <p:cNvPr id="60455" name="Oval 39"/>
            <p:cNvSpPr>
              <a:spLocks noChangeArrowheads="1"/>
            </p:cNvSpPr>
            <p:nvPr/>
          </p:nvSpPr>
          <p:spPr bwMode="auto">
            <a:xfrm>
              <a:off x="2784" y="2538"/>
              <a:ext cx="2736" cy="1302"/>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lIns="90000" tIns="46800" rIns="90000" bIns="46800" anchor="ctr"/>
            <a:lstStyle/>
            <a:p>
              <a:pPr fontAlgn="base">
                <a:spcBef>
                  <a:spcPct val="0"/>
                </a:spcBef>
                <a:spcAft>
                  <a:spcPct val="0"/>
                </a:spcAft>
              </a:pPr>
              <a:endParaRPr lang="de-DE">
                <a:solidFill>
                  <a:prstClr val="black"/>
                </a:solidFill>
                <a:latin typeface="Arial" charset="0"/>
              </a:endParaRPr>
            </a:p>
          </p:txBody>
        </p:sp>
        <p:sp>
          <p:nvSpPr>
            <p:cNvPr id="60456" name="Freeform 40"/>
            <p:cNvSpPr>
              <a:spLocks/>
            </p:cNvSpPr>
            <p:nvPr/>
          </p:nvSpPr>
          <p:spPr bwMode="auto">
            <a:xfrm>
              <a:off x="1824" y="2729"/>
              <a:ext cx="1606" cy="1063"/>
            </a:xfrm>
            <a:custGeom>
              <a:avLst/>
              <a:gdLst/>
              <a:ahLst/>
              <a:cxnLst>
                <a:cxn ang="0">
                  <a:pos x="922" y="53"/>
                </a:cxn>
                <a:cxn ang="0">
                  <a:pos x="2237" y="597"/>
                </a:cxn>
                <a:cxn ang="0">
                  <a:pos x="2237" y="1459"/>
                </a:cxn>
                <a:cxn ang="0">
                  <a:pos x="1103" y="1731"/>
                </a:cxn>
                <a:cxn ang="0">
                  <a:pos x="1103" y="2003"/>
                </a:cxn>
                <a:cxn ang="0">
                  <a:pos x="740" y="2139"/>
                </a:cxn>
                <a:cxn ang="0">
                  <a:pos x="1103" y="1504"/>
                </a:cxn>
                <a:cxn ang="0">
                  <a:pos x="695" y="1504"/>
                </a:cxn>
                <a:cxn ang="0">
                  <a:pos x="831" y="1731"/>
                </a:cxn>
                <a:cxn ang="0">
                  <a:pos x="287" y="1867"/>
                </a:cxn>
                <a:cxn ang="0">
                  <a:pos x="740" y="1051"/>
                </a:cxn>
                <a:cxn ang="0">
                  <a:pos x="241" y="1232"/>
                </a:cxn>
                <a:cxn ang="0">
                  <a:pos x="468" y="1232"/>
                </a:cxn>
                <a:cxn ang="0">
                  <a:pos x="241" y="1504"/>
                </a:cxn>
                <a:cxn ang="0">
                  <a:pos x="15" y="1414"/>
                </a:cxn>
                <a:cxn ang="0">
                  <a:pos x="332" y="733"/>
                </a:cxn>
                <a:cxn ang="0">
                  <a:pos x="287" y="280"/>
                </a:cxn>
                <a:cxn ang="0">
                  <a:pos x="922" y="53"/>
                </a:cxn>
              </a:cxnLst>
              <a:rect l="0" t="0" r="r" b="b"/>
              <a:pathLst>
                <a:path w="2456" h="2222">
                  <a:moveTo>
                    <a:pt x="922" y="53"/>
                  </a:moveTo>
                  <a:cubicBezTo>
                    <a:pt x="1247" y="106"/>
                    <a:pt x="2018" y="363"/>
                    <a:pt x="2237" y="597"/>
                  </a:cubicBezTo>
                  <a:cubicBezTo>
                    <a:pt x="2456" y="831"/>
                    <a:pt x="2426" y="1270"/>
                    <a:pt x="2237" y="1459"/>
                  </a:cubicBezTo>
                  <a:cubicBezTo>
                    <a:pt x="2048" y="1648"/>
                    <a:pt x="1292" y="1640"/>
                    <a:pt x="1103" y="1731"/>
                  </a:cubicBezTo>
                  <a:cubicBezTo>
                    <a:pt x="914" y="1822"/>
                    <a:pt x="1164" y="1935"/>
                    <a:pt x="1103" y="2003"/>
                  </a:cubicBezTo>
                  <a:cubicBezTo>
                    <a:pt x="1042" y="2071"/>
                    <a:pt x="740" y="2222"/>
                    <a:pt x="740" y="2139"/>
                  </a:cubicBezTo>
                  <a:cubicBezTo>
                    <a:pt x="740" y="2056"/>
                    <a:pt x="1110" y="1610"/>
                    <a:pt x="1103" y="1504"/>
                  </a:cubicBezTo>
                  <a:cubicBezTo>
                    <a:pt x="1096" y="1398"/>
                    <a:pt x="740" y="1466"/>
                    <a:pt x="695" y="1504"/>
                  </a:cubicBezTo>
                  <a:cubicBezTo>
                    <a:pt x="650" y="1542"/>
                    <a:pt x="899" y="1670"/>
                    <a:pt x="831" y="1731"/>
                  </a:cubicBezTo>
                  <a:cubicBezTo>
                    <a:pt x="763" y="1792"/>
                    <a:pt x="302" y="1980"/>
                    <a:pt x="287" y="1867"/>
                  </a:cubicBezTo>
                  <a:cubicBezTo>
                    <a:pt x="272" y="1754"/>
                    <a:pt x="748" y="1157"/>
                    <a:pt x="740" y="1051"/>
                  </a:cubicBezTo>
                  <a:cubicBezTo>
                    <a:pt x="732" y="945"/>
                    <a:pt x="286" y="1202"/>
                    <a:pt x="241" y="1232"/>
                  </a:cubicBezTo>
                  <a:cubicBezTo>
                    <a:pt x="196" y="1262"/>
                    <a:pt x="468" y="1187"/>
                    <a:pt x="468" y="1232"/>
                  </a:cubicBezTo>
                  <a:cubicBezTo>
                    <a:pt x="468" y="1277"/>
                    <a:pt x="317" y="1474"/>
                    <a:pt x="241" y="1504"/>
                  </a:cubicBezTo>
                  <a:cubicBezTo>
                    <a:pt x="165" y="1534"/>
                    <a:pt x="0" y="1542"/>
                    <a:pt x="15" y="1414"/>
                  </a:cubicBezTo>
                  <a:cubicBezTo>
                    <a:pt x="30" y="1286"/>
                    <a:pt x="287" y="922"/>
                    <a:pt x="332" y="733"/>
                  </a:cubicBezTo>
                  <a:cubicBezTo>
                    <a:pt x="377" y="544"/>
                    <a:pt x="189" y="393"/>
                    <a:pt x="287" y="280"/>
                  </a:cubicBezTo>
                  <a:cubicBezTo>
                    <a:pt x="385" y="167"/>
                    <a:pt x="597" y="0"/>
                    <a:pt x="922" y="53"/>
                  </a:cubicBezTo>
                  <a:close/>
                </a:path>
              </a:pathLst>
            </a:custGeom>
            <a:solidFill>
              <a:schemeClr val="folHlink"/>
            </a:solidFill>
            <a:ln w="9525" cap="flat" cmpd="sng">
              <a:noFill/>
              <a:prstDash val="solid"/>
              <a:round/>
              <a:headEnd/>
              <a:tailEnd/>
            </a:ln>
            <a:effectLst>
              <a:prstShdw prst="shdw17" dist="17961" dir="2700000">
                <a:schemeClr val="folHlink">
                  <a:gamma/>
                  <a:shade val="60000"/>
                  <a:invGamma/>
                </a:schemeClr>
              </a:prstShdw>
            </a:effectLst>
          </p:spPr>
          <p:txBody>
            <a:bodyPr lIns="90000" tIns="46800" rIns="90000" bIns="46800"/>
            <a:lstStyle/>
            <a:p>
              <a:pPr fontAlgn="base">
                <a:spcBef>
                  <a:spcPct val="0"/>
                </a:spcBef>
                <a:spcAft>
                  <a:spcPct val="0"/>
                </a:spcAft>
              </a:pPr>
              <a:endParaRPr lang="de-DE">
                <a:solidFill>
                  <a:prstClr val="black"/>
                </a:solidFill>
                <a:latin typeface="Arial" charset="0"/>
              </a:endParaRPr>
            </a:p>
          </p:txBody>
        </p:sp>
        <p:sp>
          <p:nvSpPr>
            <p:cNvPr id="60460" name="Text Box 44"/>
            <p:cNvSpPr txBox="1">
              <a:spLocks noChangeArrowheads="1"/>
            </p:cNvSpPr>
            <p:nvPr/>
          </p:nvSpPr>
          <p:spPr bwMode="auto">
            <a:xfrm>
              <a:off x="2243" y="2923"/>
              <a:ext cx="829" cy="382"/>
            </a:xfrm>
            <a:prstGeom prst="rect">
              <a:avLst/>
            </a:prstGeom>
            <a:noFill/>
            <a:ln w="9525">
              <a:noFill/>
              <a:miter lim="800000"/>
              <a:headEnd/>
              <a:tailEnd/>
            </a:ln>
            <a:effectLst/>
          </p:spPr>
          <p:txBody>
            <a:bodyPr wrap="none" lIns="90000" tIns="46800" rIns="90000" bIns="46800">
              <a:spAutoFit/>
            </a:bodyPr>
            <a:lstStyle/>
            <a:p>
              <a:pPr algn="ctr" eaLnBrk="0" fontAlgn="base" hangingPunct="0">
                <a:spcBef>
                  <a:spcPct val="0"/>
                </a:spcBef>
                <a:spcAft>
                  <a:spcPct val="0"/>
                </a:spcAft>
              </a:pPr>
              <a:r>
                <a:rPr lang="en-GB" sz="2400" b="1">
                  <a:solidFill>
                    <a:prstClr val="black"/>
                  </a:solidFill>
                  <a:latin typeface="Arial" charset="0"/>
                </a:rPr>
                <a:t>Custom</a:t>
              </a:r>
            </a:p>
            <a:p>
              <a:pPr algn="ctr" eaLnBrk="0" fontAlgn="base" hangingPunct="0">
                <a:lnSpc>
                  <a:spcPct val="70000"/>
                </a:lnSpc>
                <a:spcBef>
                  <a:spcPct val="0"/>
                </a:spcBef>
                <a:spcAft>
                  <a:spcPct val="0"/>
                </a:spcAft>
              </a:pPr>
              <a:r>
                <a:rPr lang="en-GB" sz="1400">
                  <a:solidFill>
                    <a:prstClr val="black"/>
                  </a:solidFill>
                  <a:latin typeface="Arial" charset="0"/>
                </a:rPr>
                <a:t>report</a:t>
              </a:r>
            </a:p>
          </p:txBody>
        </p:sp>
        <p:sp>
          <p:nvSpPr>
            <p:cNvPr id="60461" name="Text Box 45"/>
            <p:cNvSpPr txBox="1">
              <a:spLocks noChangeArrowheads="1"/>
            </p:cNvSpPr>
            <p:nvPr/>
          </p:nvSpPr>
          <p:spPr bwMode="auto">
            <a:xfrm>
              <a:off x="2832" y="2256"/>
              <a:ext cx="1315" cy="292"/>
            </a:xfrm>
            <a:prstGeom prst="rect">
              <a:avLst/>
            </a:prstGeom>
            <a:noFill/>
            <a:ln w="9525">
              <a:noFill/>
              <a:miter lim="800000"/>
              <a:headEnd/>
              <a:tailEnd/>
            </a:ln>
            <a:effectLst>
              <a:outerShdw dist="25400" dir="5400000" algn="ctr" rotWithShape="0">
                <a:schemeClr val="bg2">
                  <a:alpha val="50000"/>
                </a:schemeClr>
              </a:outerShdw>
            </a:effectLst>
          </p:spPr>
          <p:txBody>
            <a:bodyPr lIns="90000" tIns="46800" rIns="90000" bIns="46800">
              <a:spAutoFit/>
            </a:bodyPr>
            <a:lstStyle/>
            <a:p>
              <a:pPr algn="ctr" eaLnBrk="0" fontAlgn="base" hangingPunct="0">
                <a:spcBef>
                  <a:spcPct val="50000"/>
                </a:spcBef>
                <a:spcAft>
                  <a:spcPct val="0"/>
                </a:spcAft>
              </a:pPr>
              <a:r>
                <a:rPr lang="en-GB" sz="2400" dirty="0">
                  <a:solidFill>
                    <a:schemeClr val="accent5">
                      <a:lumMod val="50000"/>
                    </a:schemeClr>
                  </a:solidFill>
                  <a:latin typeface="Arial Black" pitchFamily="34" charset="0"/>
                </a:rPr>
                <a:t>Realised:</a:t>
              </a:r>
              <a:endParaRPr lang="en-GB" sz="1400" dirty="0">
                <a:solidFill>
                  <a:schemeClr val="accent5">
                    <a:lumMod val="50000"/>
                  </a:schemeClr>
                </a:solidFill>
                <a:latin typeface="Arial Black" pitchFamily="34" charset="0"/>
              </a:endParaRPr>
            </a:p>
          </p:txBody>
        </p:sp>
        <p:sp>
          <p:nvSpPr>
            <p:cNvPr id="60462" name="Oval 46"/>
            <p:cNvSpPr>
              <a:spLocks noChangeArrowheads="1"/>
            </p:cNvSpPr>
            <p:nvPr/>
          </p:nvSpPr>
          <p:spPr bwMode="auto">
            <a:xfrm>
              <a:off x="3600" y="3072"/>
              <a:ext cx="707" cy="532"/>
            </a:xfrm>
            <a:prstGeom prst="ellipse">
              <a:avLst/>
            </a:prstGeom>
            <a:solidFill>
              <a:srgbClr val="FFFF00"/>
            </a:solidFill>
            <a:ln w="9525">
              <a:noFill/>
              <a:round/>
              <a:headEnd/>
              <a:tailEnd/>
            </a:ln>
            <a:effectLst>
              <a:prstShdw prst="shdw17" dist="17961" dir="2700000">
                <a:srgbClr val="FFFF00">
                  <a:gamma/>
                  <a:shade val="60000"/>
                  <a:invGamma/>
                </a:srgbClr>
              </a:prstShdw>
            </a:effectLst>
          </p:spPr>
          <p:txBody>
            <a:bodyPr wrap="none" lIns="90000" tIns="46800" rIns="90000" bIns="46800" anchor="ctr"/>
            <a:lstStyle/>
            <a:p>
              <a:pPr algn="ctr" eaLnBrk="0" fontAlgn="base" hangingPunct="0">
                <a:spcBef>
                  <a:spcPct val="0"/>
                </a:spcBef>
                <a:spcAft>
                  <a:spcPct val="0"/>
                </a:spcAft>
              </a:pPr>
              <a:endParaRPr lang="en-GB" sz="2400">
                <a:solidFill>
                  <a:prstClr val="black"/>
                </a:solidFill>
                <a:latin typeface="Arial" charset="0"/>
              </a:endParaRPr>
            </a:p>
            <a:p>
              <a:pPr algn="ctr" eaLnBrk="0" fontAlgn="base" hangingPunct="0">
                <a:spcBef>
                  <a:spcPct val="0"/>
                </a:spcBef>
                <a:spcAft>
                  <a:spcPct val="0"/>
                </a:spcAft>
              </a:pPr>
              <a:r>
                <a:rPr lang="en-GB" b="1">
                  <a:solidFill>
                    <a:prstClr val="black"/>
                  </a:solidFill>
                  <a:latin typeface="Arial" charset="0"/>
                </a:rPr>
                <a:t>Medium</a:t>
              </a:r>
            </a:p>
            <a:p>
              <a:pPr algn="ctr" eaLnBrk="0" fontAlgn="base" hangingPunct="0">
                <a:lnSpc>
                  <a:spcPct val="50000"/>
                </a:lnSpc>
                <a:spcBef>
                  <a:spcPct val="0"/>
                </a:spcBef>
                <a:spcAft>
                  <a:spcPct val="0"/>
                </a:spcAft>
              </a:pPr>
              <a:r>
                <a:rPr lang="en-GB" sz="1400">
                  <a:solidFill>
                    <a:prstClr val="black"/>
                  </a:solidFill>
                  <a:latin typeface="Arial" charset="0"/>
                </a:rPr>
                <a:t>          report  </a:t>
              </a:r>
              <a:r>
                <a:rPr lang="en-GB" sz="2400">
                  <a:solidFill>
                    <a:prstClr val="black"/>
                  </a:solidFill>
                  <a:latin typeface="Arial" charset="0"/>
                </a:rPr>
                <a:t>     </a:t>
              </a:r>
            </a:p>
          </p:txBody>
        </p:sp>
        <p:sp>
          <p:nvSpPr>
            <p:cNvPr id="60459" name="Oval 43"/>
            <p:cNvSpPr>
              <a:spLocks noChangeArrowheads="1"/>
            </p:cNvSpPr>
            <p:nvPr/>
          </p:nvSpPr>
          <p:spPr bwMode="auto">
            <a:xfrm>
              <a:off x="4042" y="2976"/>
              <a:ext cx="326" cy="300"/>
            </a:xfrm>
            <a:prstGeom prst="ellipse">
              <a:avLst/>
            </a:prstGeom>
            <a:solidFill>
              <a:schemeClr val="accent1"/>
            </a:solidFill>
            <a:ln w="9525">
              <a:noFill/>
              <a:round/>
              <a:headEnd/>
              <a:tailEnd/>
            </a:ln>
            <a:effectLst>
              <a:prstShdw prst="shdw17" dist="17961" dir="2700000">
                <a:schemeClr val="accent1">
                  <a:gamma/>
                  <a:shade val="60000"/>
                  <a:invGamma/>
                </a:schemeClr>
              </a:prstShdw>
            </a:effectLst>
          </p:spPr>
          <p:txBody>
            <a:bodyPr wrap="none" lIns="90000" tIns="46800" rIns="90000" bIns="46800" anchor="ctr"/>
            <a:lstStyle/>
            <a:p>
              <a:pPr algn="ctr" eaLnBrk="0" fontAlgn="base" hangingPunct="0">
                <a:spcBef>
                  <a:spcPct val="0"/>
                </a:spcBef>
                <a:spcAft>
                  <a:spcPct val="0"/>
                </a:spcAft>
              </a:pPr>
              <a:r>
                <a:rPr lang="en-GB" sz="2400" b="1">
                  <a:solidFill>
                    <a:prstClr val="black"/>
                  </a:solidFill>
                  <a:latin typeface="Arial" charset="0"/>
                </a:rPr>
                <a:t>S</a:t>
              </a:r>
              <a:r>
                <a:rPr lang="en-GB" sz="1000">
                  <a:solidFill>
                    <a:prstClr val="black"/>
                  </a:solidFill>
                  <a:latin typeface="Arial" charset="0"/>
                </a:rPr>
                <a:t>mall</a:t>
              </a:r>
            </a:p>
            <a:p>
              <a:pPr algn="ctr" eaLnBrk="0" fontAlgn="base" hangingPunct="0">
                <a:lnSpc>
                  <a:spcPct val="50000"/>
                </a:lnSpc>
                <a:spcBef>
                  <a:spcPct val="0"/>
                </a:spcBef>
                <a:spcAft>
                  <a:spcPct val="0"/>
                </a:spcAft>
              </a:pPr>
              <a:r>
                <a:rPr lang="en-GB" sz="1000">
                  <a:solidFill>
                    <a:prstClr val="black"/>
                  </a:solidFill>
                  <a:latin typeface="Arial" charset="0"/>
                </a:rPr>
                <a:t>report</a:t>
              </a:r>
            </a:p>
          </p:txBody>
        </p:sp>
        <p:sp>
          <p:nvSpPr>
            <p:cNvPr id="60463" name="Freeform 47"/>
            <p:cNvSpPr>
              <a:spLocks/>
            </p:cNvSpPr>
            <p:nvPr/>
          </p:nvSpPr>
          <p:spPr bwMode="auto">
            <a:xfrm>
              <a:off x="4250" y="3264"/>
              <a:ext cx="1510" cy="1063"/>
            </a:xfrm>
            <a:custGeom>
              <a:avLst/>
              <a:gdLst/>
              <a:ahLst/>
              <a:cxnLst>
                <a:cxn ang="0">
                  <a:pos x="922" y="53"/>
                </a:cxn>
                <a:cxn ang="0">
                  <a:pos x="2237" y="597"/>
                </a:cxn>
                <a:cxn ang="0">
                  <a:pos x="2237" y="1459"/>
                </a:cxn>
                <a:cxn ang="0">
                  <a:pos x="1103" y="1731"/>
                </a:cxn>
                <a:cxn ang="0">
                  <a:pos x="1103" y="2003"/>
                </a:cxn>
                <a:cxn ang="0">
                  <a:pos x="740" y="2139"/>
                </a:cxn>
                <a:cxn ang="0">
                  <a:pos x="1103" y="1504"/>
                </a:cxn>
                <a:cxn ang="0">
                  <a:pos x="695" y="1504"/>
                </a:cxn>
                <a:cxn ang="0">
                  <a:pos x="831" y="1731"/>
                </a:cxn>
                <a:cxn ang="0">
                  <a:pos x="287" y="1867"/>
                </a:cxn>
                <a:cxn ang="0">
                  <a:pos x="740" y="1051"/>
                </a:cxn>
                <a:cxn ang="0">
                  <a:pos x="241" y="1232"/>
                </a:cxn>
                <a:cxn ang="0">
                  <a:pos x="468" y="1232"/>
                </a:cxn>
                <a:cxn ang="0">
                  <a:pos x="241" y="1504"/>
                </a:cxn>
                <a:cxn ang="0">
                  <a:pos x="15" y="1414"/>
                </a:cxn>
                <a:cxn ang="0">
                  <a:pos x="332" y="733"/>
                </a:cxn>
                <a:cxn ang="0">
                  <a:pos x="287" y="280"/>
                </a:cxn>
                <a:cxn ang="0">
                  <a:pos x="922" y="53"/>
                </a:cxn>
              </a:cxnLst>
              <a:rect l="0" t="0" r="r" b="b"/>
              <a:pathLst>
                <a:path w="2456" h="2222">
                  <a:moveTo>
                    <a:pt x="922" y="53"/>
                  </a:moveTo>
                  <a:cubicBezTo>
                    <a:pt x="1247" y="106"/>
                    <a:pt x="2018" y="363"/>
                    <a:pt x="2237" y="597"/>
                  </a:cubicBezTo>
                  <a:cubicBezTo>
                    <a:pt x="2456" y="831"/>
                    <a:pt x="2426" y="1270"/>
                    <a:pt x="2237" y="1459"/>
                  </a:cubicBezTo>
                  <a:cubicBezTo>
                    <a:pt x="2048" y="1648"/>
                    <a:pt x="1292" y="1640"/>
                    <a:pt x="1103" y="1731"/>
                  </a:cubicBezTo>
                  <a:cubicBezTo>
                    <a:pt x="914" y="1822"/>
                    <a:pt x="1164" y="1935"/>
                    <a:pt x="1103" y="2003"/>
                  </a:cubicBezTo>
                  <a:cubicBezTo>
                    <a:pt x="1042" y="2071"/>
                    <a:pt x="740" y="2222"/>
                    <a:pt x="740" y="2139"/>
                  </a:cubicBezTo>
                  <a:cubicBezTo>
                    <a:pt x="740" y="2056"/>
                    <a:pt x="1110" y="1610"/>
                    <a:pt x="1103" y="1504"/>
                  </a:cubicBezTo>
                  <a:cubicBezTo>
                    <a:pt x="1096" y="1398"/>
                    <a:pt x="740" y="1466"/>
                    <a:pt x="695" y="1504"/>
                  </a:cubicBezTo>
                  <a:cubicBezTo>
                    <a:pt x="650" y="1542"/>
                    <a:pt x="899" y="1670"/>
                    <a:pt x="831" y="1731"/>
                  </a:cubicBezTo>
                  <a:cubicBezTo>
                    <a:pt x="763" y="1792"/>
                    <a:pt x="302" y="1980"/>
                    <a:pt x="287" y="1867"/>
                  </a:cubicBezTo>
                  <a:cubicBezTo>
                    <a:pt x="272" y="1754"/>
                    <a:pt x="748" y="1157"/>
                    <a:pt x="740" y="1051"/>
                  </a:cubicBezTo>
                  <a:cubicBezTo>
                    <a:pt x="732" y="945"/>
                    <a:pt x="286" y="1202"/>
                    <a:pt x="241" y="1232"/>
                  </a:cubicBezTo>
                  <a:cubicBezTo>
                    <a:pt x="196" y="1262"/>
                    <a:pt x="468" y="1187"/>
                    <a:pt x="468" y="1232"/>
                  </a:cubicBezTo>
                  <a:cubicBezTo>
                    <a:pt x="468" y="1277"/>
                    <a:pt x="317" y="1474"/>
                    <a:pt x="241" y="1504"/>
                  </a:cubicBezTo>
                  <a:cubicBezTo>
                    <a:pt x="165" y="1534"/>
                    <a:pt x="0" y="1542"/>
                    <a:pt x="15" y="1414"/>
                  </a:cubicBezTo>
                  <a:cubicBezTo>
                    <a:pt x="30" y="1286"/>
                    <a:pt x="287" y="922"/>
                    <a:pt x="332" y="733"/>
                  </a:cubicBezTo>
                  <a:cubicBezTo>
                    <a:pt x="377" y="544"/>
                    <a:pt x="189" y="393"/>
                    <a:pt x="287" y="280"/>
                  </a:cubicBezTo>
                  <a:cubicBezTo>
                    <a:pt x="385" y="167"/>
                    <a:pt x="597" y="0"/>
                    <a:pt x="922" y="53"/>
                  </a:cubicBezTo>
                  <a:close/>
                </a:path>
              </a:pathLst>
            </a:custGeom>
            <a:solidFill>
              <a:srgbClr val="99CCFF"/>
            </a:solidFill>
            <a:ln w="9525" cap="flat" cmpd="sng">
              <a:noFill/>
              <a:prstDash val="solid"/>
              <a:round/>
              <a:headEnd/>
              <a:tailEnd/>
            </a:ln>
            <a:effectLst/>
          </p:spPr>
          <p:txBody>
            <a:bodyPr lIns="90000" tIns="46800" rIns="90000" bIns="46800"/>
            <a:lstStyle/>
            <a:p>
              <a:pPr fontAlgn="base">
                <a:spcBef>
                  <a:spcPct val="0"/>
                </a:spcBef>
                <a:spcAft>
                  <a:spcPct val="0"/>
                </a:spcAft>
              </a:pPr>
              <a:endParaRPr lang="de-DE">
                <a:solidFill>
                  <a:prstClr val="black"/>
                </a:solidFill>
                <a:latin typeface="Arial" charset="0"/>
              </a:endParaRPr>
            </a:p>
          </p:txBody>
        </p:sp>
        <p:sp>
          <p:nvSpPr>
            <p:cNvPr id="60464" name="Text Box 48"/>
            <p:cNvSpPr txBox="1">
              <a:spLocks noChangeArrowheads="1"/>
            </p:cNvSpPr>
            <p:nvPr/>
          </p:nvSpPr>
          <p:spPr bwMode="auto">
            <a:xfrm>
              <a:off x="4691" y="3554"/>
              <a:ext cx="829" cy="382"/>
            </a:xfrm>
            <a:prstGeom prst="rect">
              <a:avLst/>
            </a:prstGeom>
            <a:noFill/>
            <a:ln w="9525">
              <a:noFill/>
              <a:miter lim="800000"/>
              <a:headEnd/>
              <a:tailEnd/>
            </a:ln>
            <a:effectLst/>
          </p:spPr>
          <p:txBody>
            <a:bodyPr wrap="none" lIns="90000" tIns="46800" rIns="90000" bIns="46800">
              <a:spAutoFit/>
            </a:bodyPr>
            <a:lstStyle/>
            <a:p>
              <a:pPr algn="ctr" eaLnBrk="0" fontAlgn="base" hangingPunct="0">
                <a:spcBef>
                  <a:spcPct val="0"/>
                </a:spcBef>
                <a:spcAft>
                  <a:spcPct val="0"/>
                </a:spcAft>
              </a:pPr>
              <a:r>
                <a:rPr lang="en-GB" sz="2400" b="1">
                  <a:solidFill>
                    <a:prstClr val="black"/>
                  </a:solidFill>
                  <a:latin typeface="Arial" charset="0"/>
                </a:rPr>
                <a:t>Custom</a:t>
              </a:r>
            </a:p>
            <a:p>
              <a:pPr algn="ctr" eaLnBrk="0" fontAlgn="base" hangingPunct="0">
                <a:lnSpc>
                  <a:spcPct val="70000"/>
                </a:lnSpc>
                <a:spcBef>
                  <a:spcPct val="0"/>
                </a:spcBef>
                <a:spcAft>
                  <a:spcPct val="0"/>
                </a:spcAft>
              </a:pPr>
              <a:r>
                <a:rPr lang="en-GB" sz="1400">
                  <a:solidFill>
                    <a:prstClr val="black"/>
                  </a:solidFill>
                  <a:latin typeface="Arial" charset="0"/>
                </a:rPr>
                <a:t>report</a:t>
              </a:r>
            </a:p>
          </p:txBody>
        </p:sp>
        <p:sp>
          <p:nvSpPr>
            <p:cNvPr id="60465" name="Freeform 49"/>
            <p:cNvSpPr>
              <a:spLocks/>
            </p:cNvSpPr>
            <p:nvPr/>
          </p:nvSpPr>
          <p:spPr bwMode="auto">
            <a:xfrm>
              <a:off x="4080" y="2016"/>
              <a:ext cx="1606" cy="1063"/>
            </a:xfrm>
            <a:custGeom>
              <a:avLst/>
              <a:gdLst/>
              <a:ahLst/>
              <a:cxnLst>
                <a:cxn ang="0">
                  <a:pos x="922" y="53"/>
                </a:cxn>
                <a:cxn ang="0">
                  <a:pos x="2237" y="597"/>
                </a:cxn>
                <a:cxn ang="0">
                  <a:pos x="2237" y="1459"/>
                </a:cxn>
                <a:cxn ang="0">
                  <a:pos x="1103" y="1731"/>
                </a:cxn>
                <a:cxn ang="0">
                  <a:pos x="1103" y="2003"/>
                </a:cxn>
                <a:cxn ang="0">
                  <a:pos x="740" y="2139"/>
                </a:cxn>
                <a:cxn ang="0">
                  <a:pos x="1103" y="1504"/>
                </a:cxn>
                <a:cxn ang="0">
                  <a:pos x="695" y="1504"/>
                </a:cxn>
                <a:cxn ang="0">
                  <a:pos x="831" y="1731"/>
                </a:cxn>
                <a:cxn ang="0">
                  <a:pos x="287" y="1867"/>
                </a:cxn>
                <a:cxn ang="0">
                  <a:pos x="740" y="1051"/>
                </a:cxn>
                <a:cxn ang="0">
                  <a:pos x="241" y="1232"/>
                </a:cxn>
                <a:cxn ang="0">
                  <a:pos x="468" y="1232"/>
                </a:cxn>
                <a:cxn ang="0">
                  <a:pos x="241" y="1504"/>
                </a:cxn>
                <a:cxn ang="0">
                  <a:pos x="15" y="1414"/>
                </a:cxn>
                <a:cxn ang="0">
                  <a:pos x="332" y="733"/>
                </a:cxn>
                <a:cxn ang="0">
                  <a:pos x="287" y="280"/>
                </a:cxn>
                <a:cxn ang="0">
                  <a:pos x="922" y="53"/>
                </a:cxn>
              </a:cxnLst>
              <a:rect l="0" t="0" r="r" b="b"/>
              <a:pathLst>
                <a:path w="2456" h="2222">
                  <a:moveTo>
                    <a:pt x="922" y="53"/>
                  </a:moveTo>
                  <a:cubicBezTo>
                    <a:pt x="1247" y="106"/>
                    <a:pt x="2018" y="363"/>
                    <a:pt x="2237" y="597"/>
                  </a:cubicBezTo>
                  <a:cubicBezTo>
                    <a:pt x="2456" y="831"/>
                    <a:pt x="2426" y="1270"/>
                    <a:pt x="2237" y="1459"/>
                  </a:cubicBezTo>
                  <a:cubicBezTo>
                    <a:pt x="2048" y="1648"/>
                    <a:pt x="1292" y="1640"/>
                    <a:pt x="1103" y="1731"/>
                  </a:cubicBezTo>
                  <a:cubicBezTo>
                    <a:pt x="914" y="1822"/>
                    <a:pt x="1164" y="1935"/>
                    <a:pt x="1103" y="2003"/>
                  </a:cubicBezTo>
                  <a:cubicBezTo>
                    <a:pt x="1042" y="2071"/>
                    <a:pt x="740" y="2222"/>
                    <a:pt x="740" y="2139"/>
                  </a:cubicBezTo>
                  <a:cubicBezTo>
                    <a:pt x="740" y="2056"/>
                    <a:pt x="1110" y="1610"/>
                    <a:pt x="1103" y="1504"/>
                  </a:cubicBezTo>
                  <a:cubicBezTo>
                    <a:pt x="1096" y="1398"/>
                    <a:pt x="740" y="1466"/>
                    <a:pt x="695" y="1504"/>
                  </a:cubicBezTo>
                  <a:cubicBezTo>
                    <a:pt x="650" y="1542"/>
                    <a:pt x="899" y="1670"/>
                    <a:pt x="831" y="1731"/>
                  </a:cubicBezTo>
                  <a:cubicBezTo>
                    <a:pt x="763" y="1792"/>
                    <a:pt x="302" y="1980"/>
                    <a:pt x="287" y="1867"/>
                  </a:cubicBezTo>
                  <a:cubicBezTo>
                    <a:pt x="272" y="1754"/>
                    <a:pt x="748" y="1157"/>
                    <a:pt x="740" y="1051"/>
                  </a:cubicBezTo>
                  <a:cubicBezTo>
                    <a:pt x="732" y="945"/>
                    <a:pt x="286" y="1202"/>
                    <a:pt x="241" y="1232"/>
                  </a:cubicBezTo>
                  <a:cubicBezTo>
                    <a:pt x="196" y="1262"/>
                    <a:pt x="468" y="1187"/>
                    <a:pt x="468" y="1232"/>
                  </a:cubicBezTo>
                  <a:cubicBezTo>
                    <a:pt x="468" y="1277"/>
                    <a:pt x="317" y="1474"/>
                    <a:pt x="241" y="1504"/>
                  </a:cubicBezTo>
                  <a:cubicBezTo>
                    <a:pt x="165" y="1534"/>
                    <a:pt x="0" y="1542"/>
                    <a:pt x="15" y="1414"/>
                  </a:cubicBezTo>
                  <a:cubicBezTo>
                    <a:pt x="30" y="1286"/>
                    <a:pt x="287" y="922"/>
                    <a:pt x="332" y="733"/>
                  </a:cubicBezTo>
                  <a:cubicBezTo>
                    <a:pt x="377" y="544"/>
                    <a:pt x="189" y="393"/>
                    <a:pt x="287" y="280"/>
                  </a:cubicBezTo>
                  <a:cubicBezTo>
                    <a:pt x="385" y="167"/>
                    <a:pt x="597" y="0"/>
                    <a:pt x="922" y="53"/>
                  </a:cubicBezTo>
                  <a:close/>
                </a:path>
              </a:pathLst>
            </a:custGeom>
            <a:ln>
              <a:headEnd/>
              <a:tailEnd/>
            </a:ln>
          </p:spPr>
          <p:style>
            <a:lnRef idx="1">
              <a:schemeClr val="accent4"/>
            </a:lnRef>
            <a:fillRef idx="3">
              <a:schemeClr val="accent4"/>
            </a:fillRef>
            <a:effectRef idx="2">
              <a:schemeClr val="accent4"/>
            </a:effectRef>
            <a:fontRef idx="minor">
              <a:schemeClr val="lt1"/>
            </a:fontRef>
          </p:style>
          <p:txBody>
            <a:bodyPr wrap="none" lIns="90000" tIns="46800" rIns="90000" bIns="46800" anchor="ctr"/>
            <a:lstStyle/>
            <a:p>
              <a:pPr fontAlgn="base">
                <a:spcBef>
                  <a:spcPct val="0"/>
                </a:spcBef>
                <a:spcAft>
                  <a:spcPct val="0"/>
                </a:spcAft>
              </a:pPr>
              <a:endParaRPr lang="de-DE" dirty="0">
                <a:solidFill>
                  <a:schemeClr val="bg1"/>
                </a:solidFill>
                <a:latin typeface="Arial" charset="0"/>
              </a:endParaRPr>
            </a:p>
          </p:txBody>
        </p:sp>
        <p:sp>
          <p:nvSpPr>
            <p:cNvPr id="60466" name="Text Box 50"/>
            <p:cNvSpPr txBox="1">
              <a:spLocks noChangeArrowheads="1"/>
            </p:cNvSpPr>
            <p:nvPr/>
          </p:nvSpPr>
          <p:spPr bwMode="auto">
            <a:xfrm>
              <a:off x="4495" y="2210"/>
              <a:ext cx="836" cy="389"/>
            </a:xfrm>
            <a:prstGeom prst="rect">
              <a:avLst/>
            </a:prstGeom>
            <a:noFill/>
            <a:ln w="9525">
              <a:noFill/>
              <a:miter lim="800000"/>
              <a:headEnd/>
              <a:tailEnd/>
            </a:ln>
            <a:effectLst/>
          </p:spPr>
          <p:txBody>
            <a:bodyPr wrap="none" lIns="90000" tIns="46800" rIns="90000" bIns="46800">
              <a:spAutoFit/>
            </a:bodyPr>
            <a:lstStyle/>
            <a:p>
              <a:pPr algn="ctr" eaLnBrk="0" fontAlgn="base" hangingPunct="0">
                <a:spcBef>
                  <a:spcPct val="0"/>
                </a:spcBef>
                <a:spcAft>
                  <a:spcPct val="0"/>
                </a:spcAft>
              </a:pPr>
              <a:r>
                <a:rPr lang="en-GB" sz="2400" b="1" dirty="0">
                  <a:solidFill>
                    <a:schemeClr val="bg1"/>
                  </a:solidFill>
                  <a:latin typeface="Arial" charset="0"/>
                </a:rPr>
                <a:t>Custom</a:t>
              </a:r>
            </a:p>
            <a:p>
              <a:pPr algn="ctr" eaLnBrk="0" fontAlgn="base" hangingPunct="0">
                <a:lnSpc>
                  <a:spcPct val="70000"/>
                </a:lnSpc>
                <a:spcBef>
                  <a:spcPct val="0"/>
                </a:spcBef>
                <a:spcAft>
                  <a:spcPct val="0"/>
                </a:spcAft>
              </a:pPr>
              <a:r>
                <a:rPr lang="en-GB" sz="1400" dirty="0">
                  <a:solidFill>
                    <a:schemeClr val="bg1"/>
                  </a:solidFill>
                  <a:latin typeface="Arial" charset="0"/>
                </a:rPr>
                <a:t>report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algn="l"/>
            <a:r>
              <a:rPr lang="en-US" sz="2800" b="1" dirty="0" smtClean="0">
                <a:solidFill>
                  <a:schemeClr val="hlink"/>
                </a:solidFill>
                <a:latin typeface="Calibri" pitchFamily="34" charset="0"/>
              </a:rPr>
              <a:t>Best Practices</a:t>
            </a:r>
          </a:p>
        </p:txBody>
      </p:sp>
      <p:pic>
        <p:nvPicPr>
          <p:cNvPr id="17412" name="Picture 4"/>
          <p:cNvPicPr>
            <a:picLocks noGrp="1" noChangeAspect="1" noChangeArrowheads="1"/>
          </p:cNvPicPr>
          <p:nvPr>
            <p:ph sz="half" idx="1"/>
          </p:nvPr>
        </p:nvPicPr>
        <p:blipFill>
          <a:blip r:embed="rId2" cstate="print"/>
          <a:stretch>
            <a:fillRect/>
          </a:stretch>
        </p:blipFill>
        <p:spPr>
          <a:xfrm>
            <a:off x="285720" y="4214818"/>
            <a:ext cx="8290264" cy="1140641"/>
          </a:xfrm>
          <a:ln/>
        </p:spPr>
        <p:style>
          <a:lnRef idx="2">
            <a:schemeClr val="accent3"/>
          </a:lnRef>
          <a:fillRef idx="1">
            <a:schemeClr val="lt1"/>
          </a:fillRef>
          <a:effectRef idx="0">
            <a:schemeClr val="accent3"/>
          </a:effectRef>
          <a:fontRef idx="minor">
            <a:schemeClr val="dk1"/>
          </a:fontRef>
        </p:style>
      </p:pic>
      <p:pic>
        <p:nvPicPr>
          <p:cNvPr id="17414" name="Picture 6"/>
          <p:cNvPicPr>
            <a:picLocks noGrp="1" noChangeAspect="1" noChangeArrowheads="1"/>
          </p:cNvPicPr>
          <p:nvPr>
            <p:ph sz="half" idx="2"/>
          </p:nvPr>
        </p:nvPicPr>
        <p:blipFill>
          <a:blip r:embed="rId3" cstate="print"/>
          <a:srcRect/>
          <a:stretch>
            <a:fillRect/>
          </a:stretch>
        </p:blipFill>
        <p:spPr>
          <a:xfrm>
            <a:off x="857224" y="1142984"/>
            <a:ext cx="7343775" cy="3048000"/>
          </a:xfrm>
          <a:noFill/>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normAutofit/>
          </a:bodyPr>
          <a:lstStyle/>
          <a:p>
            <a:pPr algn="l"/>
            <a:r>
              <a:rPr lang="en-US" sz="2800" b="1" dirty="0" smtClean="0">
                <a:solidFill>
                  <a:schemeClr val="hlink"/>
                </a:solidFill>
                <a:latin typeface="Calibri" pitchFamily="34" charset="0"/>
              </a:rPr>
              <a:t>Best Practices</a:t>
            </a:r>
            <a:endParaRPr lang="de-DE" sz="2800" b="1" dirty="0" smtClean="0">
              <a:solidFill>
                <a:schemeClr val="hlink"/>
              </a:solidFill>
              <a:latin typeface="Calibri" pitchFamily="34" charset="0"/>
            </a:endParaRPr>
          </a:p>
        </p:txBody>
      </p:sp>
      <p:pic>
        <p:nvPicPr>
          <p:cNvPr id="25605" name="Picture 5"/>
          <p:cNvPicPr>
            <a:picLocks noGrp="1" noChangeAspect="1" noChangeArrowheads="1"/>
          </p:cNvPicPr>
          <p:nvPr>
            <p:ph idx="1"/>
          </p:nvPr>
        </p:nvPicPr>
        <p:blipFill>
          <a:blip r:embed="rId2" cstate="print"/>
          <a:srcRect/>
          <a:stretch>
            <a:fillRect/>
          </a:stretch>
        </p:blipFill>
        <p:spPr>
          <a:xfrm>
            <a:off x="684213" y="1093788"/>
            <a:ext cx="7200900" cy="4827587"/>
          </a:xfrm>
          <a:ln/>
        </p:spPr>
        <p:style>
          <a:lnRef idx="2">
            <a:schemeClr val="accent3"/>
          </a:lnRef>
          <a:fillRef idx="1">
            <a:schemeClr val="lt1"/>
          </a:fillRef>
          <a:effectRef idx="0">
            <a:schemeClr val="accent3"/>
          </a:effectRef>
          <a:fontRef idx="minor">
            <a:schemeClr val="dk1"/>
          </a:fontRef>
        </p:style>
      </p:pic>
      <p:sp>
        <p:nvSpPr>
          <p:cNvPr id="25608" name="Text Box 8"/>
          <p:cNvSpPr txBox="1">
            <a:spLocks noChangeArrowheads="1"/>
          </p:cNvSpPr>
          <p:nvPr/>
        </p:nvSpPr>
        <p:spPr bwMode="auto">
          <a:xfrm rot="-1846157">
            <a:off x="1235041" y="3401368"/>
            <a:ext cx="6986656" cy="46166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spAutoFit/>
          </a:bodyPr>
          <a:lstStyle/>
          <a:p>
            <a:pPr fontAlgn="base">
              <a:spcBef>
                <a:spcPct val="0"/>
              </a:spcBef>
              <a:spcAft>
                <a:spcPct val="0"/>
              </a:spcAft>
            </a:pPr>
            <a:r>
              <a:rPr lang="en-US" sz="2400" b="1" dirty="0">
                <a:solidFill>
                  <a:schemeClr val="bg1"/>
                </a:solidFill>
                <a:latin typeface="Calibri" pitchFamily="34" charset="0"/>
              </a:rPr>
              <a:t>Responsibility of the CEBS XBRL Operational Network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blinds(horizontal)">
                                      <p:cBhvr>
                                        <p:cTn id="7" dur="10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0" name="Rectangle 6"/>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pPr algn="l"/>
            <a:r>
              <a:rPr lang="en-US" sz="2800" b="1" dirty="0" smtClean="0">
                <a:solidFill>
                  <a:schemeClr val="hlink"/>
                </a:solidFill>
                <a:latin typeface="Calibri" pitchFamily="34" charset="0"/>
              </a:rPr>
              <a:t>Best Practices</a:t>
            </a:r>
          </a:p>
        </p:txBody>
      </p:sp>
      <p:pic>
        <p:nvPicPr>
          <p:cNvPr id="62473" name="Picture 9"/>
          <p:cNvPicPr>
            <a:picLocks noGrp="1" noChangeAspect="1" noChangeArrowheads="1"/>
          </p:cNvPicPr>
          <p:nvPr>
            <p:ph sz="half" idx="1"/>
          </p:nvPr>
        </p:nvPicPr>
        <p:blipFill>
          <a:blip r:embed="rId2" cstate="print"/>
          <a:srcRect/>
          <a:stretch>
            <a:fillRect/>
          </a:stretch>
        </p:blipFill>
        <p:spPr>
          <a:xfrm>
            <a:off x="4191000" y="500042"/>
            <a:ext cx="4432300" cy="5592763"/>
          </a:xfrm>
          <a:noFill/>
          <a:ln/>
        </p:spPr>
      </p:pic>
      <p:pic>
        <p:nvPicPr>
          <p:cNvPr id="62475" name="Picture 11"/>
          <p:cNvPicPr>
            <a:picLocks noGrp="1" noChangeAspect="1" noChangeArrowheads="1"/>
          </p:cNvPicPr>
          <p:nvPr>
            <p:ph sz="half" idx="2"/>
          </p:nvPr>
        </p:nvPicPr>
        <p:blipFill>
          <a:blip r:embed="rId3" cstate="print"/>
          <a:srcRect/>
          <a:stretch>
            <a:fillRect/>
          </a:stretch>
        </p:blipFill>
        <p:spPr>
          <a:xfrm rot="20404694">
            <a:off x="304800" y="1673225"/>
            <a:ext cx="4038600" cy="688975"/>
          </a:xfrm>
          <a:noFill/>
          <a:ln/>
        </p:spPr>
      </p:pic>
      <p:sp>
        <p:nvSpPr>
          <p:cNvPr id="62477" name="AutoShape 13"/>
          <p:cNvSpPr>
            <a:spLocks noChangeArrowheads="1"/>
          </p:cNvSpPr>
          <p:nvPr/>
        </p:nvSpPr>
        <p:spPr bwMode="auto">
          <a:xfrm>
            <a:off x="533400" y="3810000"/>
            <a:ext cx="3429000" cy="99060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fontAlgn="base">
              <a:spcBef>
                <a:spcPct val="50000"/>
              </a:spcBef>
              <a:spcAft>
                <a:spcPct val="0"/>
              </a:spcAft>
            </a:pPr>
            <a:r>
              <a:rPr lang="en-US" sz="2000" dirty="0">
                <a:solidFill>
                  <a:prstClr val="black"/>
                </a:solidFill>
                <a:latin typeface="Calibri" pitchFamily="34" charset="0"/>
              </a:rPr>
              <a:t>+ </a:t>
            </a:r>
            <a:r>
              <a:rPr lang="en-US" sz="2000" b="1" dirty="0" err="1">
                <a:solidFill>
                  <a:schemeClr val="tx1"/>
                </a:solidFill>
                <a:latin typeface="Calibri" pitchFamily="34" charset="0"/>
              </a:rPr>
              <a:t>Harmonisation</a:t>
            </a:r>
            <a:r>
              <a:rPr lang="en-US" sz="2000" b="1" dirty="0">
                <a:solidFill>
                  <a:schemeClr val="tx1"/>
                </a:solidFill>
                <a:latin typeface="Calibri" pitchFamily="34" charset="0"/>
              </a:rPr>
              <a:t> efforts</a:t>
            </a:r>
            <a:r>
              <a:rPr lang="en-US" sz="2000" dirty="0">
                <a:solidFill>
                  <a:prstClr val="black"/>
                </a:solidFill>
                <a:latin typeface="Calibri" pitchFamily="34" charset="0"/>
              </a:rPr>
              <a:t> on </a:t>
            </a:r>
            <a:br>
              <a:rPr lang="en-US" sz="2000" dirty="0">
                <a:solidFill>
                  <a:prstClr val="black"/>
                </a:solidFill>
                <a:latin typeface="Calibri" pitchFamily="34" charset="0"/>
              </a:rPr>
            </a:br>
            <a:r>
              <a:rPr lang="en-US" sz="2000" dirty="0">
                <a:solidFill>
                  <a:prstClr val="black"/>
                </a:solidFill>
                <a:latin typeface="Calibri" pitchFamily="34" charset="0"/>
              </a:rPr>
              <a:t>   basis of the XBRL instances</a:t>
            </a:r>
          </a:p>
        </p:txBody>
      </p:sp>
      <p:sp>
        <p:nvSpPr>
          <p:cNvPr id="6" name="Rectangle 5"/>
          <p:cNvSpPr>
            <a:spLocks noChangeArrowheads="1"/>
          </p:cNvSpPr>
          <p:nvPr/>
        </p:nvSpPr>
        <p:spPr bwMode="auto">
          <a:xfrm>
            <a:off x="785786" y="6357958"/>
            <a:ext cx="752417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de-DE" dirty="0">
                <a:solidFill>
                  <a:srgbClr val="000000"/>
                </a:solidFill>
                <a:latin typeface="Calibri" pitchFamily="34" charset="0"/>
              </a:rPr>
              <a:t>http://www.xbrlwiki.info/index.php?title=Best_Practices_on_Data_Definitions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normAutofit/>
          </a:bodyPr>
          <a:lstStyle/>
          <a:p>
            <a:pPr algn="l"/>
            <a:r>
              <a:rPr lang="de-DE" sz="2800" b="1" dirty="0" smtClean="0">
                <a:solidFill>
                  <a:schemeClr val="hlink"/>
                </a:solidFill>
                <a:latin typeface="Calibri" pitchFamily="34" charset="0"/>
              </a:rPr>
              <a:t>Best Practices on Data </a:t>
            </a:r>
            <a:r>
              <a:rPr lang="de-DE" sz="2800" b="1" dirty="0" err="1" smtClean="0">
                <a:solidFill>
                  <a:schemeClr val="hlink"/>
                </a:solidFill>
                <a:latin typeface="Calibri" pitchFamily="34" charset="0"/>
              </a:rPr>
              <a:t>Definitions</a:t>
            </a:r>
            <a:r>
              <a:rPr lang="de-DE" sz="2800" b="1" dirty="0" smtClean="0">
                <a:solidFill>
                  <a:schemeClr val="hlink"/>
                </a:solidFill>
                <a:latin typeface="Calibri" pitchFamily="34" charset="0"/>
              </a:rPr>
              <a:t> </a:t>
            </a:r>
          </a:p>
        </p:txBody>
      </p:sp>
      <p:pic>
        <p:nvPicPr>
          <p:cNvPr id="21510" name="Picture 6"/>
          <p:cNvPicPr>
            <a:picLocks noGrp="1" noChangeAspect="1" noChangeArrowheads="1"/>
          </p:cNvPicPr>
          <p:nvPr>
            <p:ph idx="1"/>
          </p:nvPr>
        </p:nvPicPr>
        <p:blipFill>
          <a:blip r:embed="rId2" cstate="print"/>
          <a:stretch>
            <a:fillRect/>
          </a:stretch>
        </p:blipFill>
        <p:spPr>
          <a:xfrm>
            <a:off x="457200" y="1643050"/>
            <a:ext cx="8229600" cy="3873777"/>
          </a:xfrm>
          <a:noFill/>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457200" y="274638"/>
            <a:ext cx="8229600" cy="1143000"/>
          </a:xfrm>
        </p:spPr>
        <p:txBody>
          <a:bodyPr>
            <a:normAutofit/>
          </a:bodyPr>
          <a:lstStyle/>
          <a:p>
            <a:pPr algn="l"/>
            <a:r>
              <a:rPr lang="en-US" sz="2800" b="1" dirty="0" smtClean="0">
                <a:solidFill>
                  <a:schemeClr val="hlink"/>
                </a:solidFill>
                <a:latin typeface="Calibri" pitchFamily="34" charset="0"/>
              </a:rPr>
              <a:t>Best Practices: Precision / decimal attributes </a:t>
            </a:r>
          </a:p>
        </p:txBody>
      </p:sp>
      <p:sp>
        <p:nvSpPr>
          <p:cNvPr id="5" name="Text Box 20"/>
          <p:cNvSpPr txBox="1">
            <a:spLocks noChangeArrowheads="1"/>
          </p:cNvSpPr>
          <p:nvPr/>
        </p:nvSpPr>
        <p:spPr bwMode="auto">
          <a:xfrm>
            <a:off x="468313" y="1341438"/>
            <a:ext cx="8351837" cy="1631216"/>
          </a:xfrm>
          <a:prstGeom prst="rect">
            <a:avLst/>
          </a:prstGeom>
          <a:solidFill>
            <a:schemeClr val="bg1"/>
          </a:solidFill>
          <a:ln w="9525">
            <a:noFill/>
            <a:miter lim="800000"/>
            <a:headEnd/>
            <a:tailEnd/>
          </a:ln>
          <a:effectLst/>
        </p:spPr>
        <p:txBody>
          <a:bodyPr>
            <a:spAutoFit/>
          </a:bodyPr>
          <a:lstStyle/>
          <a:p>
            <a:pPr marL="361950" indent="-361950">
              <a:spcBef>
                <a:spcPct val="50000"/>
              </a:spcBef>
              <a:buFont typeface="Wingdings" pitchFamily="2" charset="2"/>
              <a:buChar char="ü"/>
            </a:pPr>
            <a:r>
              <a:rPr lang="en-GB" sz="2000" b="1" dirty="0" smtClean="0">
                <a:solidFill>
                  <a:schemeClr val="accent6">
                    <a:lumMod val="75000"/>
                  </a:schemeClr>
                </a:solidFill>
                <a:latin typeface="Calibri" pitchFamily="34" charset="0"/>
                <a:ea typeface="ＭＳ Ｐゴシック" charset="-128"/>
              </a:rPr>
              <a:t>No possibility to adjusting the precision on a COREP table</a:t>
            </a:r>
          </a:p>
          <a:p>
            <a:pPr marL="361950" indent="-361950">
              <a:spcBef>
                <a:spcPct val="50000"/>
              </a:spcBef>
              <a:buFont typeface="Wingdings" pitchFamily="2" charset="2"/>
              <a:buChar char="ü"/>
            </a:pPr>
            <a:r>
              <a:rPr lang="en-GB" sz="2000" b="1" dirty="0" smtClean="0">
                <a:solidFill>
                  <a:schemeClr val="accent6">
                    <a:lumMod val="75000"/>
                  </a:schemeClr>
                </a:solidFill>
                <a:latin typeface="Calibri" pitchFamily="34" charset="0"/>
                <a:ea typeface="ＭＳ Ｐゴシック" charset="-128"/>
              </a:rPr>
              <a:t>All tables are going to be reported in full Euro amounts (incl. 2 decimals) </a:t>
            </a:r>
            <a:r>
              <a:rPr lang="en-GB" sz="2000" b="1" dirty="0" smtClean="0">
                <a:solidFill>
                  <a:schemeClr val="accent6">
                    <a:lumMod val="75000"/>
                  </a:schemeClr>
                </a:solidFill>
                <a:latin typeface="Calibri" pitchFamily="34" charset="0"/>
                <a:ea typeface="ＭＳ Ｐゴシック" charset="-128"/>
                <a:sym typeface="Wingdings" pitchFamily="2" charset="2"/>
              </a:rPr>
              <a:t> no reporting of rounded values</a:t>
            </a:r>
          </a:p>
          <a:p>
            <a:pPr marL="361950" indent="-361950">
              <a:spcBef>
                <a:spcPct val="50000"/>
              </a:spcBef>
              <a:buFont typeface="Wingdings" pitchFamily="2" charset="2"/>
              <a:buChar char="ü"/>
            </a:pPr>
            <a:r>
              <a:rPr lang="en-GB" sz="2000" b="1" dirty="0" smtClean="0">
                <a:solidFill>
                  <a:schemeClr val="accent6">
                    <a:lumMod val="75000"/>
                  </a:schemeClr>
                </a:solidFill>
                <a:latin typeface="Calibri" pitchFamily="34" charset="0"/>
                <a:ea typeface="ＭＳ Ｐゴシック" charset="-128"/>
                <a:sym typeface="Wingdings" pitchFamily="2" charset="2"/>
              </a:rPr>
              <a:t>Overcomes the difficulties in rounding  eases the electronic reporting</a:t>
            </a:r>
            <a:endParaRPr lang="en-GB" sz="2000" b="1" dirty="0">
              <a:solidFill>
                <a:schemeClr val="accent6">
                  <a:lumMod val="75000"/>
                </a:schemeClr>
              </a:solidFill>
              <a:latin typeface="Calibri" pitchFamily="34" charset="0"/>
              <a:ea typeface="ＭＳ Ｐゴシック" charset="-128"/>
            </a:endParaRPr>
          </a:p>
        </p:txBody>
      </p:sp>
      <p:sp>
        <p:nvSpPr>
          <p:cNvPr id="6" name="Textfeld 5"/>
          <p:cNvSpPr txBox="1"/>
          <p:nvPr/>
        </p:nvSpPr>
        <p:spPr>
          <a:xfrm>
            <a:off x="714349" y="3643314"/>
            <a:ext cx="7715303" cy="230832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400" dirty="0" smtClean="0">
                <a:solidFill>
                  <a:schemeClr val="tx1"/>
                </a:solidFill>
                <a:latin typeface="Calibri" pitchFamily="34" charset="0"/>
              </a:rPr>
              <a:t>Agreeing on a certain value of the decimals attribute and establishing this as a best practice for EUROFILING will help financial institutions deal with creating instance documents. From the current perspective the greater common nominator required by the European supervisors is </a:t>
            </a:r>
            <a:r>
              <a:rPr lang="en-US" sz="2400" b="1" dirty="0" smtClean="0">
                <a:solidFill>
                  <a:schemeClr val="tx1"/>
                </a:solidFill>
                <a:latin typeface="Calibri" pitchFamily="34" charset="0"/>
              </a:rPr>
              <a:t>decimals="2"</a:t>
            </a:r>
            <a:r>
              <a:rPr lang="en-US" sz="2400" dirty="0" smtClean="0">
                <a:solidFill>
                  <a:schemeClr val="tx1"/>
                </a:solidFill>
                <a:latin typeface="Calibri" pitchFamily="34" charset="0"/>
              </a:rPr>
              <a:t>.</a:t>
            </a:r>
            <a:endParaRPr lang="de-DE" sz="24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457200" y="274638"/>
            <a:ext cx="8229600" cy="1143000"/>
          </a:xfrm>
        </p:spPr>
        <p:txBody>
          <a:bodyPr>
            <a:normAutofit/>
          </a:bodyPr>
          <a:lstStyle/>
          <a:p>
            <a:pPr algn="l"/>
            <a:r>
              <a:rPr lang="en-US" sz="2800" b="1" dirty="0" smtClean="0">
                <a:solidFill>
                  <a:schemeClr val="hlink"/>
                </a:solidFill>
                <a:latin typeface="Calibri" pitchFamily="34" charset="0"/>
              </a:rPr>
              <a:t>Best Practices: Nil, null, zero and blank values </a:t>
            </a:r>
          </a:p>
        </p:txBody>
      </p:sp>
      <p:sp>
        <p:nvSpPr>
          <p:cNvPr id="5" name="Text Box 20"/>
          <p:cNvSpPr txBox="1">
            <a:spLocks noChangeArrowheads="1"/>
          </p:cNvSpPr>
          <p:nvPr/>
        </p:nvSpPr>
        <p:spPr bwMode="auto">
          <a:xfrm>
            <a:off x="468313" y="1341438"/>
            <a:ext cx="8351837" cy="1323439"/>
          </a:xfrm>
          <a:prstGeom prst="rect">
            <a:avLst/>
          </a:prstGeom>
          <a:solidFill>
            <a:schemeClr val="bg1"/>
          </a:solidFill>
          <a:ln w="9525">
            <a:noFill/>
            <a:miter lim="800000"/>
            <a:headEnd/>
            <a:tailEnd/>
          </a:ln>
          <a:effectLst/>
        </p:spPr>
        <p:txBody>
          <a:bodyPr>
            <a:spAutoFit/>
          </a:bodyPr>
          <a:lstStyle/>
          <a:p>
            <a:pPr marL="361950" indent="-361950">
              <a:spcBef>
                <a:spcPct val="50000"/>
              </a:spcBef>
              <a:buFont typeface="Wingdings" pitchFamily="2" charset="2"/>
              <a:buChar char="ü"/>
            </a:pPr>
            <a:r>
              <a:rPr lang="en-US" sz="2000" b="1" dirty="0">
                <a:solidFill>
                  <a:schemeClr val="accent6">
                    <a:lumMod val="75000"/>
                  </a:schemeClr>
                </a:solidFill>
                <a:latin typeface="Calibri" pitchFamily="34" charset="0"/>
                <a:ea typeface="ＭＳ Ｐゴシック" charset="-128"/>
              </a:rPr>
              <a:t>zero value:</a:t>
            </a:r>
            <a:r>
              <a:rPr lang="en-US" sz="2000" dirty="0" smtClean="0">
                <a:latin typeface="Calibri" pitchFamily="34" charset="0"/>
              </a:rPr>
              <a:t>	The value of the fact is "0".</a:t>
            </a:r>
          </a:p>
          <a:p>
            <a:pPr marL="361950" indent="-361950">
              <a:spcBef>
                <a:spcPct val="50000"/>
              </a:spcBef>
              <a:buFont typeface="Wingdings" pitchFamily="2" charset="2"/>
              <a:buChar char="ü"/>
            </a:pPr>
            <a:r>
              <a:rPr lang="en-US" sz="2000" b="1" dirty="0">
                <a:solidFill>
                  <a:schemeClr val="accent6">
                    <a:lumMod val="75000"/>
                  </a:schemeClr>
                </a:solidFill>
                <a:latin typeface="Calibri" pitchFamily="34" charset="0"/>
                <a:ea typeface="ＭＳ Ｐゴシック" charset="-128"/>
              </a:rPr>
              <a:t>null value:	</a:t>
            </a:r>
            <a:r>
              <a:rPr lang="en-US" sz="2000" dirty="0" smtClean="0">
                <a:latin typeface="Calibri" pitchFamily="34" charset="0"/>
              </a:rPr>
              <a:t>The value of the fact is not known or can't be received.</a:t>
            </a:r>
          </a:p>
          <a:p>
            <a:pPr marL="361950" indent="-361950">
              <a:spcBef>
                <a:spcPct val="50000"/>
              </a:spcBef>
              <a:buFont typeface="Wingdings" pitchFamily="2" charset="2"/>
              <a:buChar char="ü"/>
            </a:pPr>
            <a:r>
              <a:rPr lang="en-US" sz="2000" b="1" dirty="0">
                <a:solidFill>
                  <a:schemeClr val="accent6">
                    <a:lumMod val="75000"/>
                  </a:schemeClr>
                </a:solidFill>
                <a:latin typeface="Calibri" pitchFamily="34" charset="0"/>
                <a:ea typeface="ＭＳ Ｐゴシック" charset="-128"/>
              </a:rPr>
              <a:t>not applicable information:</a:t>
            </a:r>
            <a:r>
              <a:rPr lang="en-US" sz="2000" dirty="0" smtClean="0">
                <a:latin typeface="Calibri" pitchFamily="34" charset="0"/>
              </a:rPr>
              <a:t> The value is an inapplicable information.</a:t>
            </a:r>
            <a:endParaRPr lang="en-GB" sz="2000" b="1" dirty="0">
              <a:solidFill>
                <a:schemeClr val="accent6">
                  <a:lumMod val="75000"/>
                </a:schemeClr>
              </a:solidFill>
              <a:latin typeface="Calibri" pitchFamily="34" charset="0"/>
              <a:ea typeface="ＭＳ Ｐゴシック" charset="-128"/>
            </a:endParaRPr>
          </a:p>
        </p:txBody>
      </p:sp>
      <p:sp>
        <p:nvSpPr>
          <p:cNvPr id="6" name="Textfeld 5"/>
          <p:cNvSpPr txBox="1"/>
          <p:nvPr/>
        </p:nvSpPr>
        <p:spPr>
          <a:xfrm>
            <a:off x="714349" y="3286124"/>
            <a:ext cx="7715303" cy="299312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400" dirty="0" smtClean="0">
                <a:latin typeface="Calibri" pitchFamily="34" charset="0"/>
              </a:rPr>
              <a:t>Numeric values including zero are to reporting as facts in an instance. </a:t>
            </a:r>
          </a:p>
          <a:p>
            <a:endParaRPr lang="en-US" sz="1000" dirty="0">
              <a:latin typeface="Calibri" pitchFamily="34" charset="0"/>
            </a:endParaRPr>
          </a:p>
          <a:p>
            <a:r>
              <a:rPr lang="en-US" sz="2400" dirty="0" smtClean="0">
                <a:latin typeface="Calibri" pitchFamily="34" charset="0"/>
              </a:rPr>
              <a:t>Unknown or not applicable information should not be included in an instance. The according fact should be left out. </a:t>
            </a:r>
          </a:p>
          <a:p>
            <a:endParaRPr lang="en-US" sz="1050" dirty="0">
              <a:latin typeface="Calibri" pitchFamily="34" charset="0"/>
            </a:endParaRPr>
          </a:p>
          <a:p>
            <a:r>
              <a:rPr lang="en-US" sz="2400" dirty="0" smtClean="0">
                <a:latin typeface="Calibri" pitchFamily="34" charset="0"/>
              </a:rPr>
              <a:t>If a fact with a nil attribute is sent then the value should be treated as not existing and to be ignored.</a:t>
            </a:r>
            <a:endParaRPr lang="de-DE" sz="24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Bk_Standard">
  <a:themeElements>
    <a:clrScheme name="Scheuer2">
      <a:dk1>
        <a:sysClr val="windowText" lastClr="000000"/>
      </a:dk1>
      <a:lt1>
        <a:srgbClr val="FFFFFF"/>
      </a:lt1>
      <a:dk2>
        <a:srgbClr val="000000"/>
      </a:dk2>
      <a:lt2>
        <a:srgbClr val="9FA2A4"/>
      </a:lt2>
      <a:accent1>
        <a:srgbClr val="7C93C3"/>
      </a:accent1>
      <a:accent2>
        <a:srgbClr val="B0BEDB"/>
      </a:accent2>
      <a:accent3>
        <a:srgbClr val="4B67A4"/>
      </a:accent3>
      <a:accent4>
        <a:srgbClr val="32456D"/>
      </a:accent4>
      <a:accent5>
        <a:srgbClr val="CAD3E7"/>
      </a:accent5>
      <a:accent6>
        <a:srgbClr val="4B67A4"/>
      </a:accent6>
      <a:hlink>
        <a:srgbClr val="32456D"/>
      </a:hlink>
      <a:folHlink>
        <a:srgbClr val="7C93C3"/>
      </a:folHlink>
    </a:clrScheme>
    <a:fontScheme name="Bundesbank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Bk_Standard">
  <a:themeElements>
    <a:clrScheme name="Scheuer2">
      <a:dk1>
        <a:sysClr val="windowText" lastClr="000000"/>
      </a:dk1>
      <a:lt1>
        <a:srgbClr val="FFFFFF"/>
      </a:lt1>
      <a:dk2>
        <a:srgbClr val="000000"/>
      </a:dk2>
      <a:lt2>
        <a:srgbClr val="9FA2A4"/>
      </a:lt2>
      <a:accent1>
        <a:srgbClr val="7C93C3"/>
      </a:accent1>
      <a:accent2>
        <a:srgbClr val="B0BEDB"/>
      </a:accent2>
      <a:accent3>
        <a:srgbClr val="4B67A4"/>
      </a:accent3>
      <a:accent4>
        <a:srgbClr val="32456D"/>
      </a:accent4>
      <a:accent5>
        <a:srgbClr val="CAD3E7"/>
      </a:accent5>
      <a:accent6>
        <a:srgbClr val="4B67A4"/>
      </a:accent6>
      <a:hlink>
        <a:srgbClr val="32456D"/>
      </a:hlink>
      <a:folHlink>
        <a:srgbClr val="7C93C3"/>
      </a:folHlink>
    </a:clrScheme>
    <a:fontScheme name="Bundesbank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Bk_Standard">
  <a:themeElements>
    <a:clrScheme name="Scheuer2">
      <a:dk1>
        <a:sysClr val="windowText" lastClr="000000"/>
      </a:dk1>
      <a:lt1>
        <a:srgbClr val="FFFFFF"/>
      </a:lt1>
      <a:dk2>
        <a:srgbClr val="000000"/>
      </a:dk2>
      <a:lt2>
        <a:srgbClr val="9FA2A4"/>
      </a:lt2>
      <a:accent1>
        <a:srgbClr val="7C93C3"/>
      </a:accent1>
      <a:accent2>
        <a:srgbClr val="B0BEDB"/>
      </a:accent2>
      <a:accent3>
        <a:srgbClr val="4B67A4"/>
      </a:accent3>
      <a:accent4>
        <a:srgbClr val="32456D"/>
      </a:accent4>
      <a:accent5>
        <a:srgbClr val="CAD3E7"/>
      </a:accent5>
      <a:accent6>
        <a:srgbClr val="4B67A4"/>
      </a:accent6>
      <a:hlink>
        <a:srgbClr val="32456D"/>
      </a:hlink>
      <a:folHlink>
        <a:srgbClr val="7C93C3"/>
      </a:folHlink>
    </a:clrScheme>
    <a:fontScheme name="Bundesbank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Bk_Standard">
  <a:themeElements>
    <a:clrScheme name="Scheuer2">
      <a:dk1>
        <a:sysClr val="windowText" lastClr="000000"/>
      </a:dk1>
      <a:lt1>
        <a:srgbClr val="FFFFFF"/>
      </a:lt1>
      <a:dk2>
        <a:srgbClr val="000000"/>
      </a:dk2>
      <a:lt2>
        <a:srgbClr val="9FA2A4"/>
      </a:lt2>
      <a:accent1>
        <a:srgbClr val="7C93C3"/>
      </a:accent1>
      <a:accent2>
        <a:srgbClr val="B0BEDB"/>
      </a:accent2>
      <a:accent3>
        <a:srgbClr val="4B67A4"/>
      </a:accent3>
      <a:accent4>
        <a:srgbClr val="32456D"/>
      </a:accent4>
      <a:accent5>
        <a:srgbClr val="CAD3E7"/>
      </a:accent5>
      <a:accent6>
        <a:srgbClr val="4B67A4"/>
      </a:accent6>
      <a:hlink>
        <a:srgbClr val="32456D"/>
      </a:hlink>
      <a:folHlink>
        <a:srgbClr val="7C93C3"/>
      </a:folHlink>
    </a:clrScheme>
    <a:fontScheme name="Bundesbank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BBk_Standard">
  <a:themeElements>
    <a:clrScheme name="Scheuer2">
      <a:dk1>
        <a:sysClr val="windowText" lastClr="000000"/>
      </a:dk1>
      <a:lt1>
        <a:srgbClr val="FFFFFF"/>
      </a:lt1>
      <a:dk2>
        <a:srgbClr val="000000"/>
      </a:dk2>
      <a:lt2>
        <a:srgbClr val="9FA2A4"/>
      </a:lt2>
      <a:accent1>
        <a:srgbClr val="7C93C3"/>
      </a:accent1>
      <a:accent2>
        <a:srgbClr val="B0BEDB"/>
      </a:accent2>
      <a:accent3>
        <a:srgbClr val="4B67A4"/>
      </a:accent3>
      <a:accent4>
        <a:srgbClr val="32456D"/>
      </a:accent4>
      <a:accent5>
        <a:srgbClr val="CAD3E7"/>
      </a:accent5>
      <a:accent6>
        <a:srgbClr val="4B67A4"/>
      </a:accent6>
      <a:hlink>
        <a:srgbClr val="32456D"/>
      </a:hlink>
      <a:folHlink>
        <a:srgbClr val="7C93C3"/>
      </a:folHlink>
    </a:clrScheme>
    <a:fontScheme name="Bundesbank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BBk_Standard">
  <a:themeElements>
    <a:clrScheme name="Scheuer2">
      <a:dk1>
        <a:sysClr val="windowText" lastClr="000000"/>
      </a:dk1>
      <a:lt1>
        <a:srgbClr val="FFFFFF"/>
      </a:lt1>
      <a:dk2>
        <a:srgbClr val="000000"/>
      </a:dk2>
      <a:lt2>
        <a:srgbClr val="9FA2A4"/>
      </a:lt2>
      <a:accent1>
        <a:srgbClr val="7C93C3"/>
      </a:accent1>
      <a:accent2>
        <a:srgbClr val="B0BEDB"/>
      </a:accent2>
      <a:accent3>
        <a:srgbClr val="4B67A4"/>
      </a:accent3>
      <a:accent4>
        <a:srgbClr val="32456D"/>
      </a:accent4>
      <a:accent5>
        <a:srgbClr val="CAD3E7"/>
      </a:accent5>
      <a:accent6>
        <a:srgbClr val="4B67A4"/>
      </a:accent6>
      <a:hlink>
        <a:srgbClr val="32456D"/>
      </a:hlink>
      <a:folHlink>
        <a:srgbClr val="7C93C3"/>
      </a:folHlink>
    </a:clrScheme>
    <a:fontScheme name="Bundesbank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461</Words>
  <Application>Microsoft Office PowerPoint</Application>
  <PresentationFormat>Bildschirmpräsentation (4:3)</PresentationFormat>
  <Paragraphs>105</Paragraphs>
  <Slides>15</Slides>
  <Notes>0</Notes>
  <HiddenSlides>0</HiddenSlides>
  <MMClips>0</MMClips>
  <ScaleCrop>false</ScaleCrop>
  <HeadingPairs>
    <vt:vector size="4" baseType="variant">
      <vt:variant>
        <vt:lpstr>Design</vt:lpstr>
      </vt:variant>
      <vt:variant>
        <vt:i4>6</vt:i4>
      </vt:variant>
      <vt:variant>
        <vt:lpstr>Folientitel</vt:lpstr>
      </vt:variant>
      <vt:variant>
        <vt:i4>15</vt:i4>
      </vt:variant>
    </vt:vector>
  </HeadingPairs>
  <TitlesOfParts>
    <vt:vector size="21" baseType="lpstr">
      <vt:lpstr>BBk_Standard</vt:lpstr>
      <vt:lpstr>2_BBk_Standard</vt:lpstr>
      <vt:lpstr>1_BBk_Standard</vt:lpstr>
      <vt:lpstr>3_BBk_Standard</vt:lpstr>
      <vt:lpstr>4_BBk_Standard</vt:lpstr>
      <vt:lpstr>5_BBk_Standard</vt:lpstr>
      <vt:lpstr>Folie 1</vt:lpstr>
      <vt:lpstr>Distribution of XBRL in Europe</vt:lpstr>
      <vt:lpstr>Modularisation</vt:lpstr>
      <vt:lpstr>Best Practices</vt:lpstr>
      <vt:lpstr>Best Practices</vt:lpstr>
      <vt:lpstr>Best Practices</vt:lpstr>
      <vt:lpstr>Best Practices on Data Definitions </vt:lpstr>
      <vt:lpstr>Best Practices: Precision / decimal attributes </vt:lpstr>
      <vt:lpstr>Best Practices: Nil, null, zero and blank values </vt:lpstr>
      <vt:lpstr>Best Practices: Reporting institution identification </vt:lpstr>
      <vt:lpstr>Announced developments in the EU</vt:lpstr>
      <vt:lpstr>Article 74.2 of Omnibus Directive  In order to ensure uniform application of this Directive, for the communication of these calculations by credit institutions, competent authorities shall apply, from 31 December 2012, uniform formats, frequencies and dates of reporting. In order to ensure uniform application of the directive, the EBA shall develop draft technical standards to introduce, within the European Union, uniform formats (with associated specifications), frequencies and dates of reporting before 1 January 2012. The reporting formats shall be proportionate to the nature, scale and complexity of the credit institutions’ activities. </vt:lpstr>
      <vt:lpstr>Article 110.2 of Omnibus Directive  In order to ensure uniform application of this Directive, EBA shall also develop draft technical standards regarding IT solutions to be applied for such reporting.</vt:lpstr>
      <vt:lpstr>Possible scenario for systemic credit institutions depending on the decision of the EBA</vt:lpstr>
      <vt:lpstr>Folie 15</vt:lpstr>
    </vt:vector>
  </TitlesOfParts>
  <Company>Deutsche Bundesbank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Katrin Schmehl</dc:creator>
  <cp:lastModifiedBy>Katrin Schmehl</cp:lastModifiedBy>
  <cp:revision>27</cp:revision>
  <dcterms:created xsi:type="dcterms:W3CDTF">2010-11-23T13:33:49Z</dcterms:created>
  <dcterms:modified xsi:type="dcterms:W3CDTF">2010-11-25T09:00:09Z</dcterms:modified>
</cp:coreProperties>
</file>