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6" r:id="rId2"/>
  </p:sldMasterIdLst>
  <p:notesMasterIdLst>
    <p:notesMasterId r:id="rId12"/>
  </p:notesMasterIdLst>
  <p:handoutMasterIdLst>
    <p:handoutMasterId r:id="rId13"/>
  </p:handoutMasterIdLst>
  <p:sldIdLst>
    <p:sldId id="274" r:id="rId3"/>
    <p:sldId id="278" r:id="rId4"/>
    <p:sldId id="279" r:id="rId5"/>
    <p:sldId id="275" r:id="rId6"/>
    <p:sldId id="281" r:id="rId7"/>
    <p:sldId id="277" r:id="rId8"/>
    <p:sldId id="271" r:id="rId9"/>
    <p:sldId id="272" r:id="rId10"/>
    <p:sldId id="268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8F8F8"/>
    <a:srgbClr val="F6AF33"/>
    <a:srgbClr val="5DA4D2"/>
    <a:srgbClr val="074B7D"/>
    <a:srgbClr val="356A9A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jl, licht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7511" autoAdjust="0"/>
  </p:normalViewPr>
  <p:slideViewPr>
    <p:cSldViewPr snapToGrid="0">
      <p:cViewPr>
        <p:scale>
          <a:sx n="70" d="100"/>
          <a:sy n="70" d="100"/>
        </p:scale>
        <p:origin x="-1877" y="-7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-3252" y="-90"/>
      </p:cViewPr>
      <p:guideLst>
        <p:guide orient="horz" pos="2880"/>
        <p:guide pos="2160"/>
      </p:guideLst>
    </p:cSldViewPr>
  </p:notesViewPr>
  <p:gridSpacing cx="1106058875" cy="11060588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9A3FA-D3C2-4F91-807A-55F0144453D2}" type="doc">
      <dgm:prSet loTypeId="urn:microsoft.com/office/officeart/2005/8/layout/orgChart1" loCatId="hierarchy" qsTypeId="urn:microsoft.com/office/officeart/2005/8/quickstyle/simple1#5" qsCatId="simple" csTypeId="urn:microsoft.com/office/officeart/2005/8/colors/accent2_2" csCatId="accent2" phldr="1"/>
      <dgm:spPr/>
    </dgm:pt>
    <dgm:pt modelId="{C22933C3-49A2-40D1-A474-99E2E9EAAF34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Chair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1600" b="0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Ignacio Boixo</a:t>
          </a:r>
          <a:endParaRPr kumimoji="0" lang="nl-NL" sz="1600" b="0" i="0" u="none" strike="noStrike" kern="0" cap="none" normalizeH="0" baseline="0" dirty="0" smtClean="0">
            <a:ln/>
            <a:effectLst/>
            <a:latin typeface="Arial" pitchFamily="34" charset="0"/>
            <a:ea typeface="ＭＳ Ｐゴシック" pitchFamily="34" charset="-128"/>
          </a:endParaRPr>
        </a:p>
      </dgm:t>
    </dgm:pt>
    <dgm:pt modelId="{B8627186-5104-49B0-8C65-695F4AEE288A}" type="parTrans" cxnId="{6F3A5E20-A81A-4D67-B4D6-139DA5F72D94}">
      <dgm:prSet/>
      <dgm:spPr/>
      <dgm:t>
        <a:bodyPr/>
        <a:lstStyle/>
        <a:p>
          <a:endParaRPr lang="en-US" sz="1800"/>
        </a:p>
      </dgm:t>
    </dgm:pt>
    <dgm:pt modelId="{65E57E9F-9123-4725-9B9B-05A4A75E64F7}" type="sibTrans" cxnId="{6F3A5E20-A81A-4D67-B4D6-139DA5F72D94}">
      <dgm:prSet/>
      <dgm:spPr/>
      <dgm:t>
        <a:bodyPr/>
        <a:lstStyle/>
        <a:p>
          <a:endParaRPr lang="en-US" sz="1800"/>
        </a:p>
      </dgm:t>
    </dgm:pt>
    <dgm:pt modelId="{56976F4C-8742-4B7D-9725-45C2E08EA9F8}" type="asst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0" cap="none" normalizeH="0" baseline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Chairman Advisory Group (CAG)</a:t>
          </a:r>
          <a:endParaRPr kumimoji="0" lang="en-GB" sz="1600" b="0" i="0" u="none" strike="noStrike" kern="0" cap="none" normalizeH="0" baseline="0" smtClean="0">
            <a:ln/>
            <a:effectLst/>
            <a:latin typeface="Arial" pitchFamily="34" charset="0"/>
            <a:ea typeface="ＭＳ Ｐゴシック" pitchFamily="34" charset="-128"/>
          </a:endParaRPr>
        </a:p>
      </dgm:t>
    </dgm:pt>
    <dgm:pt modelId="{4EA6D73D-CA67-4E62-AE79-836DC946C23A}" type="parTrans" cxnId="{05678C49-E3A3-487B-891D-2FD5F4328CAF}">
      <dgm:prSet/>
      <dgm:spPr/>
      <dgm:t>
        <a:bodyPr/>
        <a:lstStyle/>
        <a:p>
          <a:endParaRPr lang="en-US" sz="1600" kern="0" baseline="0"/>
        </a:p>
      </dgm:t>
    </dgm:pt>
    <dgm:pt modelId="{D6CDAF8E-C334-4CA0-B3D9-D07FCFA3F805}" type="sibTrans" cxnId="{05678C49-E3A3-487B-891D-2FD5F4328CAF}">
      <dgm:prSet/>
      <dgm:spPr/>
      <dgm:t>
        <a:bodyPr/>
        <a:lstStyle/>
        <a:p>
          <a:endParaRPr lang="en-US" sz="1800"/>
        </a:p>
      </dgm:t>
    </dgm:pt>
    <dgm:pt modelId="{8D3DD385-8E87-4CDC-9FE0-39FBFE09251D}" type="asst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Secretariat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0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Maarten  Peelen</a:t>
          </a:r>
          <a:endParaRPr kumimoji="0" lang="en-GB" sz="1600" b="0" i="0" u="none" strike="noStrike" kern="0" cap="none" normalizeH="0" baseline="0" dirty="0" smtClean="0">
            <a:ln/>
            <a:effectLst/>
            <a:latin typeface="Arial" pitchFamily="34" charset="0"/>
            <a:ea typeface="ＭＳ Ｐゴシック" pitchFamily="34" charset="-128"/>
          </a:endParaRPr>
        </a:p>
      </dgm:t>
    </dgm:pt>
    <dgm:pt modelId="{B738A50B-C359-4D1F-B7C5-CF10F8116DDE}" type="parTrans" cxnId="{5A8F44B7-B113-4678-9AC0-A17C84B6EBAA}">
      <dgm:prSet/>
      <dgm:spPr/>
      <dgm:t>
        <a:bodyPr/>
        <a:lstStyle/>
        <a:p>
          <a:endParaRPr lang="en-US" sz="1600" kern="0" baseline="0"/>
        </a:p>
      </dgm:t>
    </dgm:pt>
    <dgm:pt modelId="{43E3BB10-D8EF-493C-A8EA-EE19D09A602F}" type="sibTrans" cxnId="{5A8F44B7-B113-4678-9AC0-A17C84B6EBAA}">
      <dgm:prSet/>
      <dgm:spPr/>
      <dgm:t>
        <a:bodyPr/>
        <a:lstStyle/>
        <a:p>
          <a:endParaRPr lang="en-US" sz="1800"/>
        </a:p>
      </dgm:t>
    </dgm:pt>
    <dgm:pt modelId="{2BF093BD-9413-4A62-B940-43D8747CDA33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CEN WS XBRL</a:t>
          </a:r>
          <a:br>
            <a:rPr kumimoji="0" lang="en-GB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</a:br>
          <a:r>
            <a:rPr kumimoji="0" lang="en-GB" sz="1600" b="0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Decision-making body</a:t>
          </a:r>
          <a:endParaRPr kumimoji="0" lang="en-GB" sz="1600" b="0" i="0" u="none" strike="noStrike" kern="0" cap="none" normalizeH="0" baseline="0" dirty="0" smtClean="0">
            <a:ln/>
            <a:effectLst/>
            <a:latin typeface="Arial" pitchFamily="34" charset="0"/>
            <a:ea typeface="ＭＳ Ｐゴシック" pitchFamily="34" charset="-128"/>
          </a:endParaRPr>
        </a:p>
      </dgm:t>
    </dgm:pt>
    <dgm:pt modelId="{51F47EEA-9819-4C62-A137-E67703099DB7}" type="parTrans" cxnId="{95B1871F-1379-4222-BBB0-E64217114216}">
      <dgm:prSet/>
      <dgm:spPr/>
      <dgm:t>
        <a:bodyPr/>
        <a:lstStyle/>
        <a:p>
          <a:endParaRPr lang="en-US" sz="1600" kern="0" baseline="0"/>
        </a:p>
      </dgm:t>
    </dgm:pt>
    <dgm:pt modelId="{EDFCAE67-9AEB-4D1D-B24B-20ABA5BC22C4}" type="sibTrans" cxnId="{95B1871F-1379-4222-BBB0-E64217114216}">
      <dgm:prSet/>
      <dgm:spPr/>
      <dgm:t>
        <a:bodyPr/>
        <a:lstStyle/>
        <a:p>
          <a:endParaRPr lang="en-US" sz="1800"/>
        </a:p>
      </dgm:t>
    </dgm:pt>
    <dgm:pt modelId="{C0F2DCD9-52ED-4325-A67A-574B71B2859D}" type="asst">
      <dgm:prSet custT="1"/>
      <dgm:spPr>
        <a:solidFill>
          <a:srgbClr val="00206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Project Team D</a:t>
          </a:r>
          <a:br>
            <a:rPr kumimoji="0" lang="en-GB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</a:br>
          <a:r>
            <a:rPr kumimoji="0" lang="en-GB" sz="1600" b="0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Coordination across deliverables</a:t>
          </a:r>
          <a:endParaRPr kumimoji="0" lang="en-GB" sz="1600" b="0" i="0" u="none" strike="noStrike" kern="0" cap="none" normalizeH="0" baseline="0" dirty="0" smtClean="0">
            <a:ln/>
            <a:effectLst/>
            <a:latin typeface="Arial" pitchFamily="34" charset="0"/>
            <a:ea typeface="ＭＳ Ｐゴシック" pitchFamily="34" charset="-128"/>
          </a:endParaRPr>
        </a:p>
      </dgm:t>
    </dgm:pt>
    <dgm:pt modelId="{1C30E63D-80EF-4EE3-9B30-2AB6C8D23E77}" type="parTrans" cxnId="{36F1ED0B-688C-4DE0-AB86-FD3CB9B11265}">
      <dgm:prSet/>
      <dgm:spPr/>
      <dgm:t>
        <a:bodyPr/>
        <a:lstStyle/>
        <a:p>
          <a:endParaRPr lang="en-US" sz="1600" kern="0" baseline="0"/>
        </a:p>
      </dgm:t>
    </dgm:pt>
    <dgm:pt modelId="{5514645C-C046-4130-844B-C2E88595367E}" type="sibTrans" cxnId="{36F1ED0B-688C-4DE0-AB86-FD3CB9B11265}">
      <dgm:prSet/>
      <dgm:spPr/>
      <dgm:t>
        <a:bodyPr/>
        <a:lstStyle/>
        <a:p>
          <a:endParaRPr lang="en-US" sz="1800"/>
        </a:p>
      </dgm:t>
    </dgm:pt>
    <dgm:pt modelId="{77FD21C3-A583-4324-9A00-470291B55ADB}">
      <dgm:prSet custT="1"/>
      <dgm:spPr/>
      <dgm:t>
        <a:bodyPr anchor="t"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Working Group 1</a:t>
          </a:r>
          <a:br>
            <a:rPr kumimoji="0" lang="en-GB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</a:br>
          <a:r>
            <a:rPr kumimoji="0" lang="en-GB" sz="1600" b="0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CWA 1: Harmonization topics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0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Katrin </a:t>
          </a:r>
          <a:r>
            <a:rPr kumimoji="0" lang="en-GB" sz="1600" b="0" i="0" u="none" strike="noStrike" kern="0" cap="none" normalizeH="0" baseline="0" dirty="0" err="1" smtClean="0">
              <a:ln/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Heinze</a:t>
          </a:r>
          <a:endParaRPr kumimoji="0" lang="nl-NL" sz="1600" b="0" i="0" u="none" strike="noStrike" kern="0" cap="none" normalizeH="0" baseline="0" dirty="0" smtClean="0">
            <a:ln/>
            <a:effectLst/>
            <a:latin typeface="Arial" pitchFamily="34" charset="0"/>
            <a:ea typeface="ＭＳ Ｐゴシック" pitchFamily="34" charset="-128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l-NL" sz="1600" b="0" i="0" u="none" strike="noStrike" kern="0" cap="none" normalizeH="0" baseline="0" dirty="0" smtClean="0">
            <a:ln/>
            <a:effectLst/>
            <a:latin typeface="Arial" pitchFamily="34" charset="0"/>
            <a:ea typeface="ＭＳ Ｐゴシック" pitchFamily="34" charset="-128"/>
          </a:endParaRPr>
        </a:p>
      </dgm:t>
    </dgm:pt>
    <dgm:pt modelId="{569C5E18-3A7F-42F8-8BD7-CF544BA25368}" type="parTrans" cxnId="{EE19366B-9F8A-4917-BDC7-544052FE6C0B}">
      <dgm:prSet/>
      <dgm:spPr/>
      <dgm:t>
        <a:bodyPr/>
        <a:lstStyle/>
        <a:p>
          <a:endParaRPr lang="en-US" sz="1600" kern="0" baseline="0"/>
        </a:p>
      </dgm:t>
    </dgm:pt>
    <dgm:pt modelId="{685ACE4C-4BFD-4313-BEBC-7F1B8402FF66}" type="sibTrans" cxnId="{EE19366B-9F8A-4917-BDC7-544052FE6C0B}">
      <dgm:prSet/>
      <dgm:spPr/>
      <dgm:t>
        <a:bodyPr/>
        <a:lstStyle/>
        <a:p>
          <a:endParaRPr lang="en-US" sz="1800"/>
        </a:p>
      </dgm:t>
    </dgm:pt>
    <dgm:pt modelId="{0478565D-8E90-473B-9BD4-50C0C6CBBD2D}">
      <dgm:prSet custT="1"/>
      <dgm:spPr>
        <a:solidFill>
          <a:srgbClr val="00206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1600" b="1" i="0" u="none" strike="noStrike" kern="0" cap="none" normalizeH="0" baseline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Project Team A</a:t>
          </a:r>
          <a:endParaRPr kumimoji="0" lang="nl-NL" sz="1600" b="0" i="0" u="none" strike="noStrike" kern="0" cap="none" normalizeH="0" baseline="0" smtClean="0">
            <a:ln/>
            <a:effectLst/>
            <a:latin typeface="Arial" pitchFamily="34" charset="0"/>
            <a:ea typeface="ＭＳ Ｐゴシック" pitchFamily="34" charset="-128"/>
          </a:endParaRPr>
        </a:p>
      </dgm:t>
    </dgm:pt>
    <dgm:pt modelId="{7BB98AF6-A548-4451-993C-0220E51925F1}" type="parTrans" cxnId="{4752DF62-067C-468D-9757-211C26A2E80D}">
      <dgm:prSet/>
      <dgm:spPr/>
      <dgm:t>
        <a:bodyPr/>
        <a:lstStyle/>
        <a:p>
          <a:endParaRPr lang="en-US" sz="1600" kern="0" baseline="0"/>
        </a:p>
      </dgm:t>
    </dgm:pt>
    <dgm:pt modelId="{89AB1F47-7762-4656-92C3-03ED5177B758}" type="sibTrans" cxnId="{4752DF62-067C-468D-9757-211C26A2E80D}">
      <dgm:prSet/>
      <dgm:spPr/>
      <dgm:t>
        <a:bodyPr/>
        <a:lstStyle/>
        <a:p>
          <a:endParaRPr lang="en-US" sz="1800"/>
        </a:p>
      </dgm:t>
    </dgm:pt>
    <dgm:pt modelId="{A1917725-1BF6-4B3D-9A5E-8E7FA89ACE82}">
      <dgm:prSet custT="1"/>
      <dgm:spPr/>
      <dgm:t>
        <a:bodyPr anchor="t"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Working Group 2</a:t>
          </a:r>
          <a:br>
            <a:rPr kumimoji="0" lang="en-GB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</a:br>
          <a:r>
            <a:rPr kumimoji="0" lang="en-GB" sz="1600" b="0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CWA 2: Metadata container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0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Emile Bartolé</a:t>
          </a:r>
          <a:endParaRPr kumimoji="0" lang="nl-NL" sz="1600" b="0" i="0" u="none" strike="noStrike" kern="0" cap="none" normalizeH="0" baseline="0" dirty="0" smtClean="0">
            <a:ln/>
            <a:effectLst/>
            <a:latin typeface="Arial" pitchFamily="34" charset="0"/>
            <a:ea typeface="ＭＳ Ｐゴシック" pitchFamily="34" charset="-128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l-NL" sz="1600" b="0" i="0" u="none" strike="noStrike" kern="0" cap="none" normalizeH="0" baseline="0" dirty="0" smtClean="0">
            <a:ln/>
            <a:effectLst/>
            <a:latin typeface="Arial" pitchFamily="34" charset="0"/>
            <a:ea typeface="ＭＳ Ｐゴシック" pitchFamily="34" charset="-128"/>
          </a:endParaRPr>
        </a:p>
      </dgm:t>
    </dgm:pt>
    <dgm:pt modelId="{5F94940C-2EF4-43F9-9738-1EE90910BC64}" type="parTrans" cxnId="{EFE7D648-9520-4AE7-84BF-1F54A9292FD1}">
      <dgm:prSet/>
      <dgm:spPr/>
      <dgm:t>
        <a:bodyPr/>
        <a:lstStyle/>
        <a:p>
          <a:endParaRPr lang="en-US" sz="1600" kern="0" baseline="0"/>
        </a:p>
      </dgm:t>
    </dgm:pt>
    <dgm:pt modelId="{C1A3B5EC-45AD-4A46-A3EA-F428FD54680A}" type="sibTrans" cxnId="{EFE7D648-9520-4AE7-84BF-1F54A9292FD1}">
      <dgm:prSet/>
      <dgm:spPr/>
      <dgm:t>
        <a:bodyPr/>
        <a:lstStyle/>
        <a:p>
          <a:endParaRPr lang="en-US" sz="1800"/>
        </a:p>
      </dgm:t>
    </dgm:pt>
    <dgm:pt modelId="{B94E7042-C645-4F2E-BC57-C649EC2D820D}">
      <dgm:prSet custT="1"/>
      <dgm:spPr>
        <a:solidFill>
          <a:srgbClr val="00206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Project Team B</a:t>
          </a:r>
          <a:endParaRPr kumimoji="0" lang="nl-NL" sz="1600" b="0" i="0" u="none" strike="noStrike" kern="0" cap="none" normalizeH="0" baseline="0" dirty="0" smtClean="0">
            <a:ln/>
            <a:effectLst/>
            <a:latin typeface="Arial" pitchFamily="34" charset="0"/>
            <a:ea typeface="ＭＳ Ｐゴシック" pitchFamily="34" charset="-128"/>
          </a:endParaRPr>
        </a:p>
      </dgm:t>
    </dgm:pt>
    <dgm:pt modelId="{568270CF-4BCA-45C8-8F16-D2BC7C416A97}" type="parTrans" cxnId="{AB84AE09-C326-47FA-8F74-30B412E709E5}">
      <dgm:prSet/>
      <dgm:spPr/>
      <dgm:t>
        <a:bodyPr/>
        <a:lstStyle/>
        <a:p>
          <a:endParaRPr lang="en-US" sz="1600" kern="0" baseline="0"/>
        </a:p>
      </dgm:t>
    </dgm:pt>
    <dgm:pt modelId="{62D4F359-66B0-4AF0-86F4-F8EA3869D967}" type="sibTrans" cxnId="{AB84AE09-C326-47FA-8F74-30B412E709E5}">
      <dgm:prSet/>
      <dgm:spPr/>
      <dgm:t>
        <a:bodyPr/>
        <a:lstStyle/>
        <a:p>
          <a:endParaRPr lang="en-US" sz="1800"/>
        </a:p>
      </dgm:t>
    </dgm:pt>
    <dgm:pt modelId="{B9B48AA5-3ECD-4EC5-9E0C-B7E92B99AEFA}">
      <dgm:prSet custT="1"/>
      <dgm:spPr/>
      <dgm:t>
        <a:bodyPr anchor="t"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Working Group 3</a:t>
          </a:r>
          <a:br>
            <a:rPr kumimoji="0" lang="en-GB" sz="1600" b="1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</a:br>
          <a:r>
            <a:rPr kumimoji="0" lang="en-GB" sz="1600" b="0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CWA3: Standardized regulatory roll-out package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0" i="0" u="none" strike="noStrike" kern="0" cap="none" normalizeH="0" baseline="0" dirty="0" smtClean="0">
              <a:ln/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Aitor Azcoaga</a:t>
          </a:r>
          <a:endParaRPr kumimoji="0" lang="nl-NL" sz="1600" b="0" i="0" u="none" strike="noStrike" kern="0" cap="none" normalizeH="0" baseline="0" dirty="0" smtClean="0">
            <a:ln/>
            <a:effectLst/>
            <a:latin typeface="Arial" pitchFamily="34" charset="0"/>
            <a:ea typeface="ＭＳ Ｐゴシック" pitchFamily="34" charset="-128"/>
          </a:endParaRPr>
        </a:p>
      </dgm:t>
    </dgm:pt>
    <dgm:pt modelId="{6EBD5667-3CD5-42A4-81F5-28BCABF10788}" type="parTrans" cxnId="{AA96A4D3-8851-414B-89DE-A16DC277B130}">
      <dgm:prSet/>
      <dgm:spPr/>
      <dgm:t>
        <a:bodyPr/>
        <a:lstStyle/>
        <a:p>
          <a:endParaRPr lang="en-US" sz="1600" kern="0" baseline="0"/>
        </a:p>
      </dgm:t>
    </dgm:pt>
    <dgm:pt modelId="{B4C52C63-7099-499A-838B-45F94F93E5E2}" type="sibTrans" cxnId="{AA96A4D3-8851-414B-89DE-A16DC277B130}">
      <dgm:prSet/>
      <dgm:spPr/>
      <dgm:t>
        <a:bodyPr/>
        <a:lstStyle/>
        <a:p>
          <a:endParaRPr lang="en-US" sz="1800"/>
        </a:p>
      </dgm:t>
    </dgm:pt>
    <dgm:pt modelId="{6361FDF0-A5CE-423A-99AD-17D32D824C46}">
      <dgm:prSet custT="1"/>
      <dgm:spPr>
        <a:solidFill>
          <a:srgbClr val="00206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1600" b="1" i="0" u="none" strike="noStrike" kern="0" cap="none" normalizeH="0" baseline="0" smtClean="0">
              <a:ln/>
              <a:effectLst/>
              <a:latin typeface="Arial" pitchFamily="34" charset="0"/>
              <a:ea typeface="ＭＳ Ｐゴシック" pitchFamily="34" charset="-128"/>
              <a:cs typeface="Times New Roman" pitchFamily="18" charset="0"/>
            </a:rPr>
            <a:t>Project Team C</a:t>
          </a:r>
          <a:endParaRPr kumimoji="0" lang="nl-NL" sz="1600" b="0" i="0" u="none" strike="noStrike" kern="0" cap="none" normalizeH="0" baseline="0" smtClean="0">
            <a:ln/>
            <a:effectLst/>
            <a:latin typeface="Arial" pitchFamily="34" charset="0"/>
            <a:ea typeface="ＭＳ Ｐゴシック" pitchFamily="34" charset="-128"/>
          </a:endParaRPr>
        </a:p>
      </dgm:t>
    </dgm:pt>
    <dgm:pt modelId="{DB402387-99B4-4BDF-94B6-46176B4D05D0}" type="parTrans" cxnId="{E46B8A18-0E3C-47A8-A217-C44CEE0B838F}">
      <dgm:prSet/>
      <dgm:spPr/>
      <dgm:t>
        <a:bodyPr/>
        <a:lstStyle/>
        <a:p>
          <a:endParaRPr lang="en-US" sz="1600" kern="0" baseline="0"/>
        </a:p>
      </dgm:t>
    </dgm:pt>
    <dgm:pt modelId="{F4CB87F8-5E7B-4DE6-AE84-C2E4A6CFC134}" type="sibTrans" cxnId="{E46B8A18-0E3C-47A8-A217-C44CEE0B838F}">
      <dgm:prSet/>
      <dgm:spPr/>
      <dgm:t>
        <a:bodyPr/>
        <a:lstStyle/>
        <a:p>
          <a:endParaRPr lang="en-US" sz="1800"/>
        </a:p>
      </dgm:t>
    </dgm:pt>
    <dgm:pt modelId="{428D78AB-5F36-4791-BB36-A86E69D2A60F}" type="pres">
      <dgm:prSet presAssocID="{7C09A3FA-D3C2-4F91-807A-55F0144453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194F0B-1D98-4E85-8D5C-42AB587FE10E}" type="pres">
      <dgm:prSet presAssocID="{C22933C3-49A2-40D1-A474-99E2E9EAAF34}" presName="hierRoot1" presStyleCnt="0">
        <dgm:presLayoutVars>
          <dgm:hierBranch/>
        </dgm:presLayoutVars>
      </dgm:prSet>
      <dgm:spPr/>
    </dgm:pt>
    <dgm:pt modelId="{E91FCA2F-0F3D-438D-B062-5A83E09C32AA}" type="pres">
      <dgm:prSet presAssocID="{C22933C3-49A2-40D1-A474-99E2E9EAAF34}" presName="rootComposite1" presStyleCnt="0"/>
      <dgm:spPr/>
    </dgm:pt>
    <dgm:pt modelId="{C50367AF-655E-4B0F-98EF-75B1774BC05C}" type="pres">
      <dgm:prSet presAssocID="{C22933C3-49A2-40D1-A474-99E2E9EAAF34}" presName="rootText1" presStyleLbl="node0" presStyleIdx="0" presStyleCnt="1" custScaleX="208673" custScaleY="773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A1E90C-9D83-4B41-9323-A2AB10B10349}" type="pres">
      <dgm:prSet presAssocID="{C22933C3-49A2-40D1-A474-99E2E9EAAF3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85F424A-399F-4147-9A96-5AFD1BE937FE}" type="pres">
      <dgm:prSet presAssocID="{C22933C3-49A2-40D1-A474-99E2E9EAAF34}" presName="hierChild2" presStyleCnt="0"/>
      <dgm:spPr/>
    </dgm:pt>
    <dgm:pt modelId="{3C735926-3FDC-4722-8F2E-0849A82D84E8}" type="pres">
      <dgm:prSet presAssocID="{51F47EEA-9819-4C62-A137-E67703099DB7}" presName="Name35" presStyleLbl="parChTrans1D2" presStyleIdx="0" presStyleCnt="3" custSzX="190810"/>
      <dgm:spPr/>
      <dgm:t>
        <a:bodyPr/>
        <a:lstStyle/>
        <a:p>
          <a:endParaRPr lang="en-US"/>
        </a:p>
      </dgm:t>
    </dgm:pt>
    <dgm:pt modelId="{ED567D59-5E0C-4BD1-BC81-CE48545CFE22}" type="pres">
      <dgm:prSet presAssocID="{2BF093BD-9413-4A62-B940-43D8747CDA33}" presName="hierRoot2" presStyleCnt="0">
        <dgm:presLayoutVars>
          <dgm:hierBranch/>
        </dgm:presLayoutVars>
      </dgm:prSet>
      <dgm:spPr/>
    </dgm:pt>
    <dgm:pt modelId="{1329372A-08AB-4225-87AB-EE018AB81003}" type="pres">
      <dgm:prSet presAssocID="{2BF093BD-9413-4A62-B940-43D8747CDA33}" presName="rootComposite" presStyleCnt="0"/>
      <dgm:spPr/>
    </dgm:pt>
    <dgm:pt modelId="{490AF688-5F30-455C-ABF0-B375979EEA5E}" type="pres">
      <dgm:prSet presAssocID="{2BF093BD-9413-4A62-B940-43D8747CDA33}" presName="rootText" presStyleLbl="node2" presStyleIdx="0" presStyleCnt="1" custScaleX="2086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B7A446-76D2-4A8C-BEDF-05B1B61FAE68}" type="pres">
      <dgm:prSet presAssocID="{2BF093BD-9413-4A62-B940-43D8747CDA33}" presName="rootConnector" presStyleLbl="node2" presStyleIdx="0" presStyleCnt="1"/>
      <dgm:spPr/>
      <dgm:t>
        <a:bodyPr/>
        <a:lstStyle/>
        <a:p>
          <a:endParaRPr lang="en-US"/>
        </a:p>
      </dgm:t>
    </dgm:pt>
    <dgm:pt modelId="{BE2809EE-3DD1-4518-A3C2-1986040896B4}" type="pres">
      <dgm:prSet presAssocID="{2BF093BD-9413-4A62-B940-43D8747CDA33}" presName="hierChild4" presStyleCnt="0"/>
      <dgm:spPr/>
    </dgm:pt>
    <dgm:pt modelId="{29FC28FE-5EC7-40A5-877A-54BE3C531330}" type="pres">
      <dgm:prSet presAssocID="{569C5E18-3A7F-42F8-8BD7-CF544BA25368}" presName="Name35" presStyleLbl="parChTrans1D3" presStyleIdx="0" presStyleCnt="4" custSzX="3286763"/>
      <dgm:spPr/>
      <dgm:t>
        <a:bodyPr/>
        <a:lstStyle/>
        <a:p>
          <a:endParaRPr lang="en-US"/>
        </a:p>
      </dgm:t>
    </dgm:pt>
    <dgm:pt modelId="{D6096DEC-E18D-4CAC-B973-6536A6A244EC}" type="pres">
      <dgm:prSet presAssocID="{77FD21C3-A583-4324-9A00-470291B55ADB}" presName="hierRoot2" presStyleCnt="0">
        <dgm:presLayoutVars>
          <dgm:hierBranch/>
        </dgm:presLayoutVars>
      </dgm:prSet>
      <dgm:spPr/>
    </dgm:pt>
    <dgm:pt modelId="{40D1D7A8-1FA1-456C-B7B5-158AB7242EE9}" type="pres">
      <dgm:prSet presAssocID="{77FD21C3-A583-4324-9A00-470291B55ADB}" presName="rootComposite" presStyleCnt="0"/>
      <dgm:spPr/>
    </dgm:pt>
    <dgm:pt modelId="{6BA55E85-4E7A-47FB-A693-E85E3D230B63}" type="pres">
      <dgm:prSet presAssocID="{77FD21C3-A583-4324-9A00-470291B55ADB}" presName="rootText" presStyleLbl="node3" presStyleIdx="0" presStyleCnt="3" custScaleX="208673" custScaleY="1783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4957302-0BD0-434C-81D7-C1F07077AD5C}" type="pres">
      <dgm:prSet presAssocID="{77FD21C3-A583-4324-9A00-470291B55ADB}" presName="rootConnector" presStyleLbl="node3" presStyleIdx="0" presStyleCnt="3"/>
      <dgm:spPr/>
      <dgm:t>
        <a:bodyPr/>
        <a:lstStyle/>
        <a:p>
          <a:endParaRPr lang="en-US"/>
        </a:p>
      </dgm:t>
    </dgm:pt>
    <dgm:pt modelId="{C48C5B27-DD93-4CF7-BF40-0DBEF49F53E5}" type="pres">
      <dgm:prSet presAssocID="{77FD21C3-A583-4324-9A00-470291B55ADB}" presName="hierChild4" presStyleCnt="0"/>
      <dgm:spPr/>
    </dgm:pt>
    <dgm:pt modelId="{7EC44957-105F-4D99-AF14-66D6110E831A}" type="pres">
      <dgm:prSet presAssocID="{7BB98AF6-A548-4451-993C-0220E51925F1}" presName="Name35" presStyleLbl="parChTrans1D4" presStyleIdx="0" presStyleCnt="3" custSzX="190810"/>
      <dgm:spPr/>
      <dgm:t>
        <a:bodyPr/>
        <a:lstStyle/>
        <a:p>
          <a:endParaRPr lang="en-US"/>
        </a:p>
      </dgm:t>
    </dgm:pt>
    <dgm:pt modelId="{68E5326F-45E8-480F-B045-26E645E3E754}" type="pres">
      <dgm:prSet presAssocID="{0478565D-8E90-473B-9BD4-50C0C6CBBD2D}" presName="hierRoot2" presStyleCnt="0">
        <dgm:presLayoutVars>
          <dgm:hierBranch val="r"/>
        </dgm:presLayoutVars>
      </dgm:prSet>
      <dgm:spPr/>
    </dgm:pt>
    <dgm:pt modelId="{FC9BFAEB-90A6-4AB4-9EE8-F566F46D1A26}" type="pres">
      <dgm:prSet presAssocID="{0478565D-8E90-473B-9BD4-50C0C6CBBD2D}" presName="rootComposite" presStyleCnt="0"/>
      <dgm:spPr/>
    </dgm:pt>
    <dgm:pt modelId="{45867659-262B-4B17-8B74-3FD10CB5691E}" type="pres">
      <dgm:prSet presAssocID="{0478565D-8E90-473B-9BD4-50C0C6CBBD2D}" presName="rootText" presStyleLbl="node4" presStyleIdx="0" presStyleCnt="3" custScaleX="208673" custScaleY="67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C0FAAF-35B5-4A46-890F-4B1547A9F2EE}" type="pres">
      <dgm:prSet presAssocID="{0478565D-8E90-473B-9BD4-50C0C6CBBD2D}" presName="rootConnector" presStyleLbl="node4" presStyleIdx="0" presStyleCnt="3"/>
      <dgm:spPr/>
      <dgm:t>
        <a:bodyPr/>
        <a:lstStyle/>
        <a:p>
          <a:endParaRPr lang="en-US"/>
        </a:p>
      </dgm:t>
    </dgm:pt>
    <dgm:pt modelId="{3487EEB7-6834-44BE-AE49-975FB63A746D}" type="pres">
      <dgm:prSet presAssocID="{0478565D-8E90-473B-9BD4-50C0C6CBBD2D}" presName="hierChild4" presStyleCnt="0"/>
      <dgm:spPr/>
    </dgm:pt>
    <dgm:pt modelId="{CBD5ADC3-6D0E-40F0-BA25-43D9F3D747D1}" type="pres">
      <dgm:prSet presAssocID="{0478565D-8E90-473B-9BD4-50C0C6CBBD2D}" presName="hierChild5" presStyleCnt="0"/>
      <dgm:spPr/>
    </dgm:pt>
    <dgm:pt modelId="{FEB42225-D950-4775-BFAD-AACE66A38E94}" type="pres">
      <dgm:prSet presAssocID="{77FD21C3-A583-4324-9A00-470291B55ADB}" presName="hierChild5" presStyleCnt="0"/>
      <dgm:spPr/>
    </dgm:pt>
    <dgm:pt modelId="{A71C537A-8095-4518-8EA2-80B3AFB4E6F5}" type="pres">
      <dgm:prSet presAssocID="{5F94940C-2EF4-43F9-9738-1EE90910BC64}" presName="Name35" presStyleLbl="parChTrans1D3" presStyleIdx="1" presStyleCnt="4" custSzX="190810"/>
      <dgm:spPr/>
      <dgm:t>
        <a:bodyPr/>
        <a:lstStyle/>
        <a:p>
          <a:endParaRPr lang="en-US"/>
        </a:p>
      </dgm:t>
    </dgm:pt>
    <dgm:pt modelId="{80832407-C434-4BF5-BADB-3AD6CD8E1EE7}" type="pres">
      <dgm:prSet presAssocID="{A1917725-1BF6-4B3D-9A5E-8E7FA89ACE82}" presName="hierRoot2" presStyleCnt="0">
        <dgm:presLayoutVars>
          <dgm:hierBranch/>
        </dgm:presLayoutVars>
      </dgm:prSet>
      <dgm:spPr/>
    </dgm:pt>
    <dgm:pt modelId="{61936606-A479-4063-88ED-0E7DB172CB9B}" type="pres">
      <dgm:prSet presAssocID="{A1917725-1BF6-4B3D-9A5E-8E7FA89ACE82}" presName="rootComposite" presStyleCnt="0"/>
      <dgm:spPr/>
    </dgm:pt>
    <dgm:pt modelId="{22329D20-9ED4-456D-919B-9E6F358107F6}" type="pres">
      <dgm:prSet presAssocID="{A1917725-1BF6-4B3D-9A5E-8E7FA89ACE82}" presName="rootText" presStyleLbl="node3" presStyleIdx="1" presStyleCnt="3" custScaleX="208673" custScaleY="1783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90DF84E-65C6-4D4E-8CC1-84BE063EC038}" type="pres">
      <dgm:prSet presAssocID="{A1917725-1BF6-4B3D-9A5E-8E7FA89ACE82}" presName="rootConnector" presStyleLbl="node3" presStyleIdx="1" presStyleCnt="3"/>
      <dgm:spPr/>
      <dgm:t>
        <a:bodyPr/>
        <a:lstStyle/>
        <a:p>
          <a:endParaRPr lang="en-US"/>
        </a:p>
      </dgm:t>
    </dgm:pt>
    <dgm:pt modelId="{CF6B0A40-9BD7-4AA9-AAD8-30F99A3720BD}" type="pres">
      <dgm:prSet presAssocID="{A1917725-1BF6-4B3D-9A5E-8E7FA89ACE82}" presName="hierChild4" presStyleCnt="0"/>
      <dgm:spPr/>
    </dgm:pt>
    <dgm:pt modelId="{43A417FA-81EA-4D05-9663-2CAECFBC4B66}" type="pres">
      <dgm:prSet presAssocID="{568270CF-4BCA-45C8-8F16-D2BC7C416A97}" presName="Name35" presStyleLbl="parChTrans1D4" presStyleIdx="1" presStyleCnt="3" custSzX="190810"/>
      <dgm:spPr/>
      <dgm:t>
        <a:bodyPr/>
        <a:lstStyle/>
        <a:p>
          <a:endParaRPr lang="en-US"/>
        </a:p>
      </dgm:t>
    </dgm:pt>
    <dgm:pt modelId="{718AAC43-73FB-4B10-9A1D-B4EA82F7FE80}" type="pres">
      <dgm:prSet presAssocID="{B94E7042-C645-4F2E-BC57-C649EC2D820D}" presName="hierRoot2" presStyleCnt="0">
        <dgm:presLayoutVars>
          <dgm:hierBranch val="r"/>
        </dgm:presLayoutVars>
      </dgm:prSet>
      <dgm:spPr/>
    </dgm:pt>
    <dgm:pt modelId="{4D7E5F09-BC0A-4C06-8048-822F9855A227}" type="pres">
      <dgm:prSet presAssocID="{B94E7042-C645-4F2E-BC57-C649EC2D820D}" presName="rootComposite" presStyleCnt="0"/>
      <dgm:spPr/>
    </dgm:pt>
    <dgm:pt modelId="{CF03E51F-C331-4446-A1CE-9FB35180F266}" type="pres">
      <dgm:prSet presAssocID="{B94E7042-C645-4F2E-BC57-C649EC2D820D}" presName="rootText" presStyleLbl="node4" presStyleIdx="1" presStyleCnt="3" custScaleX="208673" custScaleY="67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379173-8EDD-4BFB-8A0E-C4F19B907DAE}" type="pres">
      <dgm:prSet presAssocID="{B94E7042-C645-4F2E-BC57-C649EC2D820D}" presName="rootConnector" presStyleLbl="node4" presStyleIdx="1" presStyleCnt="3"/>
      <dgm:spPr/>
      <dgm:t>
        <a:bodyPr/>
        <a:lstStyle/>
        <a:p>
          <a:endParaRPr lang="en-US"/>
        </a:p>
      </dgm:t>
    </dgm:pt>
    <dgm:pt modelId="{E1525E52-226E-494B-9F29-393CF0CE6A40}" type="pres">
      <dgm:prSet presAssocID="{B94E7042-C645-4F2E-BC57-C649EC2D820D}" presName="hierChild4" presStyleCnt="0"/>
      <dgm:spPr/>
    </dgm:pt>
    <dgm:pt modelId="{B0C1A2B2-D209-436E-9FCF-44E612E0DCFE}" type="pres">
      <dgm:prSet presAssocID="{B94E7042-C645-4F2E-BC57-C649EC2D820D}" presName="hierChild5" presStyleCnt="0"/>
      <dgm:spPr/>
    </dgm:pt>
    <dgm:pt modelId="{C66B88F6-33D5-4028-A324-02D70D4B4247}" type="pres">
      <dgm:prSet presAssocID="{A1917725-1BF6-4B3D-9A5E-8E7FA89ACE82}" presName="hierChild5" presStyleCnt="0"/>
      <dgm:spPr/>
    </dgm:pt>
    <dgm:pt modelId="{2E106538-5470-4EC0-84AB-8B852C9749B1}" type="pres">
      <dgm:prSet presAssocID="{6EBD5667-3CD5-42A4-81F5-28BCABF10788}" presName="Name35" presStyleLbl="parChTrans1D3" presStyleIdx="2" presStyleCnt="4" custSzX="3286763"/>
      <dgm:spPr/>
      <dgm:t>
        <a:bodyPr/>
        <a:lstStyle/>
        <a:p>
          <a:endParaRPr lang="en-US"/>
        </a:p>
      </dgm:t>
    </dgm:pt>
    <dgm:pt modelId="{CF1DB0C4-D9E8-430B-AE90-1BB8F443BD7F}" type="pres">
      <dgm:prSet presAssocID="{B9B48AA5-3ECD-4EC5-9E0C-B7E92B99AEFA}" presName="hierRoot2" presStyleCnt="0">
        <dgm:presLayoutVars>
          <dgm:hierBranch/>
        </dgm:presLayoutVars>
      </dgm:prSet>
      <dgm:spPr/>
    </dgm:pt>
    <dgm:pt modelId="{38F25791-53A4-482C-B73A-A12F3E721F8B}" type="pres">
      <dgm:prSet presAssocID="{B9B48AA5-3ECD-4EC5-9E0C-B7E92B99AEFA}" presName="rootComposite" presStyleCnt="0"/>
      <dgm:spPr/>
    </dgm:pt>
    <dgm:pt modelId="{3A2D895B-BAD7-4135-84A2-4F76C02F23E5}" type="pres">
      <dgm:prSet presAssocID="{B9B48AA5-3ECD-4EC5-9E0C-B7E92B99AEFA}" presName="rootText" presStyleLbl="node3" presStyleIdx="2" presStyleCnt="3" custScaleX="208673" custScaleY="1783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18BFAC9-E085-4ABB-B2A9-4DC5F9F0973A}" type="pres">
      <dgm:prSet presAssocID="{B9B48AA5-3ECD-4EC5-9E0C-B7E92B99AEFA}" presName="rootConnector" presStyleLbl="node3" presStyleIdx="2" presStyleCnt="3"/>
      <dgm:spPr/>
      <dgm:t>
        <a:bodyPr/>
        <a:lstStyle/>
        <a:p>
          <a:endParaRPr lang="en-US"/>
        </a:p>
      </dgm:t>
    </dgm:pt>
    <dgm:pt modelId="{1527A372-7C72-40A7-BAA9-0075497BC99D}" type="pres">
      <dgm:prSet presAssocID="{B9B48AA5-3ECD-4EC5-9E0C-B7E92B99AEFA}" presName="hierChild4" presStyleCnt="0"/>
      <dgm:spPr/>
    </dgm:pt>
    <dgm:pt modelId="{699974B3-33A6-4C25-9219-4F81C04E56F8}" type="pres">
      <dgm:prSet presAssocID="{DB402387-99B4-4BDF-94B6-46176B4D05D0}" presName="Name35" presStyleLbl="parChTrans1D4" presStyleIdx="2" presStyleCnt="3" custSzX="190810"/>
      <dgm:spPr/>
      <dgm:t>
        <a:bodyPr/>
        <a:lstStyle/>
        <a:p>
          <a:endParaRPr lang="en-US"/>
        </a:p>
      </dgm:t>
    </dgm:pt>
    <dgm:pt modelId="{75D06AF9-EF17-4EE7-99CB-8D02B3EBE933}" type="pres">
      <dgm:prSet presAssocID="{6361FDF0-A5CE-423A-99AD-17D32D824C46}" presName="hierRoot2" presStyleCnt="0">
        <dgm:presLayoutVars>
          <dgm:hierBranch val="r"/>
        </dgm:presLayoutVars>
      </dgm:prSet>
      <dgm:spPr/>
    </dgm:pt>
    <dgm:pt modelId="{918FBBB2-96B9-4464-93D5-087A99E53CF7}" type="pres">
      <dgm:prSet presAssocID="{6361FDF0-A5CE-423A-99AD-17D32D824C46}" presName="rootComposite" presStyleCnt="0"/>
      <dgm:spPr/>
    </dgm:pt>
    <dgm:pt modelId="{6A2F8223-575A-4D39-8D4D-2636DD4123BA}" type="pres">
      <dgm:prSet presAssocID="{6361FDF0-A5CE-423A-99AD-17D32D824C46}" presName="rootText" presStyleLbl="node4" presStyleIdx="2" presStyleCnt="3" custScaleX="208673" custScaleY="67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82BE5C-CB26-48F4-A1B5-94478FD9E37B}" type="pres">
      <dgm:prSet presAssocID="{6361FDF0-A5CE-423A-99AD-17D32D824C46}" presName="rootConnector" presStyleLbl="node4" presStyleIdx="2" presStyleCnt="3"/>
      <dgm:spPr/>
      <dgm:t>
        <a:bodyPr/>
        <a:lstStyle/>
        <a:p>
          <a:endParaRPr lang="en-US"/>
        </a:p>
      </dgm:t>
    </dgm:pt>
    <dgm:pt modelId="{C4D4D680-2DB3-48CF-85B5-BF576F3D4C15}" type="pres">
      <dgm:prSet presAssocID="{6361FDF0-A5CE-423A-99AD-17D32D824C46}" presName="hierChild4" presStyleCnt="0"/>
      <dgm:spPr/>
    </dgm:pt>
    <dgm:pt modelId="{951837E6-44A1-407A-9A0E-65BE56D463DE}" type="pres">
      <dgm:prSet presAssocID="{6361FDF0-A5CE-423A-99AD-17D32D824C46}" presName="hierChild5" presStyleCnt="0"/>
      <dgm:spPr/>
    </dgm:pt>
    <dgm:pt modelId="{13AE456E-7F82-469D-A172-66F800E70D04}" type="pres">
      <dgm:prSet presAssocID="{B9B48AA5-3ECD-4EC5-9E0C-B7E92B99AEFA}" presName="hierChild5" presStyleCnt="0"/>
      <dgm:spPr/>
    </dgm:pt>
    <dgm:pt modelId="{63E22DAB-0951-4DBE-BF55-D4F75E322F5B}" type="pres">
      <dgm:prSet presAssocID="{2BF093BD-9413-4A62-B940-43D8747CDA33}" presName="hierChild5" presStyleCnt="0"/>
      <dgm:spPr/>
    </dgm:pt>
    <dgm:pt modelId="{4B1CE5B5-FDB4-44E7-8F0E-F5C5A8557409}" type="pres">
      <dgm:prSet presAssocID="{1C30E63D-80EF-4EE3-9B30-2AB6C8D23E77}" presName="Name111" presStyleLbl="parChTrans1D3" presStyleIdx="3" presStyleCnt="4" custSzX="285215"/>
      <dgm:spPr/>
      <dgm:t>
        <a:bodyPr/>
        <a:lstStyle/>
        <a:p>
          <a:endParaRPr lang="en-US"/>
        </a:p>
      </dgm:t>
    </dgm:pt>
    <dgm:pt modelId="{1FEDDC54-770F-4DE9-BF47-EB0141A15A96}" type="pres">
      <dgm:prSet presAssocID="{C0F2DCD9-52ED-4325-A67A-574B71B2859D}" presName="hierRoot3" presStyleCnt="0">
        <dgm:presLayoutVars>
          <dgm:hierBranch/>
        </dgm:presLayoutVars>
      </dgm:prSet>
      <dgm:spPr/>
    </dgm:pt>
    <dgm:pt modelId="{0E5ED66F-CFAA-45A8-B27A-89D2E13003D0}" type="pres">
      <dgm:prSet presAssocID="{C0F2DCD9-52ED-4325-A67A-574B71B2859D}" presName="rootComposite3" presStyleCnt="0"/>
      <dgm:spPr/>
    </dgm:pt>
    <dgm:pt modelId="{A0FC586F-6276-40A0-9A2E-F3D356A3C916}" type="pres">
      <dgm:prSet presAssocID="{C0F2DCD9-52ED-4325-A67A-574B71B2859D}" presName="rootText3" presStyleLbl="asst2" presStyleIdx="0" presStyleCnt="1" custScaleX="208673" custScaleY="1333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0E739F-FF34-44A4-9497-522C425A74C8}" type="pres">
      <dgm:prSet presAssocID="{C0F2DCD9-52ED-4325-A67A-574B71B2859D}" presName="rootConnector3" presStyleLbl="asst2" presStyleIdx="0" presStyleCnt="1"/>
      <dgm:spPr/>
      <dgm:t>
        <a:bodyPr/>
        <a:lstStyle/>
        <a:p>
          <a:endParaRPr lang="en-US"/>
        </a:p>
      </dgm:t>
    </dgm:pt>
    <dgm:pt modelId="{A8A18DD9-843D-4E55-A4EB-7BFF09E9148E}" type="pres">
      <dgm:prSet presAssocID="{C0F2DCD9-52ED-4325-A67A-574B71B2859D}" presName="hierChild6" presStyleCnt="0"/>
      <dgm:spPr/>
    </dgm:pt>
    <dgm:pt modelId="{2D749F0C-CF6A-4CA6-BD71-74C193369FBC}" type="pres">
      <dgm:prSet presAssocID="{C0F2DCD9-52ED-4325-A67A-574B71B2859D}" presName="hierChild7" presStyleCnt="0"/>
      <dgm:spPr/>
    </dgm:pt>
    <dgm:pt modelId="{12F0121D-81C4-4129-A5AF-03A1E24EBE45}" type="pres">
      <dgm:prSet presAssocID="{C22933C3-49A2-40D1-A474-99E2E9EAAF34}" presName="hierChild3" presStyleCnt="0"/>
      <dgm:spPr/>
    </dgm:pt>
    <dgm:pt modelId="{930F2D52-EC9B-440F-8863-58AF89EEB051}" type="pres">
      <dgm:prSet presAssocID="{4EA6D73D-CA67-4E62-AE79-836DC946C23A}" presName="Name111" presStyleLbl="parChTrans1D2" presStyleIdx="1" presStyleCnt="3" custSzX="285215"/>
      <dgm:spPr/>
      <dgm:t>
        <a:bodyPr/>
        <a:lstStyle/>
        <a:p>
          <a:endParaRPr lang="en-US"/>
        </a:p>
      </dgm:t>
    </dgm:pt>
    <dgm:pt modelId="{00AB80E7-6C5B-41E7-A20C-3C433C0523C7}" type="pres">
      <dgm:prSet presAssocID="{56976F4C-8742-4B7D-9725-45C2E08EA9F8}" presName="hierRoot3" presStyleCnt="0">
        <dgm:presLayoutVars>
          <dgm:hierBranch/>
        </dgm:presLayoutVars>
      </dgm:prSet>
      <dgm:spPr/>
    </dgm:pt>
    <dgm:pt modelId="{086E888F-2DCC-4A38-86F1-E72AA2BD0254}" type="pres">
      <dgm:prSet presAssocID="{56976F4C-8742-4B7D-9725-45C2E08EA9F8}" presName="rootComposite3" presStyleCnt="0"/>
      <dgm:spPr/>
    </dgm:pt>
    <dgm:pt modelId="{BBD28D84-10CC-4F55-A578-0DC70F5FEF95}" type="pres">
      <dgm:prSet presAssocID="{56976F4C-8742-4B7D-9725-45C2E08EA9F8}" presName="rootText3" presStyleLbl="asst1" presStyleIdx="0" presStyleCnt="2" custScaleX="289091" custScaleY="773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11D19-CDBC-4AD4-A13D-9E04D3F06973}" type="pres">
      <dgm:prSet presAssocID="{56976F4C-8742-4B7D-9725-45C2E08EA9F8}" presName="rootConnector3" presStyleLbl="asst1" presStyleIdx="0" presStyleCnt="2"/>
      <dgm:spPr/>
      <dgm:t>
        <a:bodyPr/>
        <a:lstStyle/>
        <a:p>
          <a:endParaRPr lang="en-US"/>
        </a:p>
      </dgm:t>
    </dgm:pt>
    <dgm:pt modelId="{EA1574D2-D188-4F74-8746-5FC8463C3D7D}" type="pres">
      <dgm:prSet presAssocID="{56976F4C-8742-4B7D-9725-45C2E08EA9F8}" presName="hierChild6" presStyleCnt="0"/>
      <dgm:spPr/>
    </dgm:pt>
    <dgm:pt modelId="{F433B643-E417-4FA0-84E1-95D55946E8E1}" type="pres">
      <dgm:prSet presAssocID="{56976F4C-8742-4B7D-9725-45C2E08EA9F8}" presName="hierChild7" presStyleCnt="0"/>
      <dgm:spPr/>
    </dgm:pt>
    <dgm:pt modelId="{D965A73C-420D-4CDF-9E44-54371B747299}" type="pres">
      <dgm:prSet presAssocID="{B738A50B-C359-4D1F-B7C5-CF10F8116DDE}" presName="Name111" presStyleLbl="parChTrans1D2" presStyleIdx="2" presStyleCnt="3" custSzX="285215"/>
      <dgm:spPr/>
      <dgm:t>
        <a:bodyPr/>
        <a:lstStyle/>
        <a:p>
          <a:endParaRPr lang="en-US"/>
        </a:p>
      </dgm:t>
    </dgm:pt>
    <dgm:pt modelId="{D5A3FE8E-3F20-4BF5-A0B0-CAED350A5434}" type="pres">
      <dgm:prSet presAssocID="{8D3DD385-8E87-4CDC-9FE0-39FBFE09251D}" presName="hierRoot3" presStyleCnt="0">
        <dgm:presLayoutVars>
          <dgm:hierBranch/>
        </dgm:presLayoutVars>
      </dgm:prSet>
      <dgm:spPr/>
    </dgm:pt>
    <dgm:pt modelId="{5B7634B1-8F8E-4EEC-9E38-165D9F96A8A7}" type="pres">
      <dgm:prSet presAssocID="{8D3DD385-8E87-4CDC-9FE0-39FBFE09251D}" presName="rootComposite3" presStyleCnt="0"/>
      <dgm:spPr/>
    </dgm:pt>
    <dgm:pt modelId="{D9AB0D48-A026-4F2A-BF24-44A1C3622871}" type="pres">
      <dgm:prSet presAssocID="{8D3DD385-8E87-4CDC-9FE0-39FBFE09251D}" presName="rootText3" presStyleLbl="asst1" presStyleIdx="1" presStyleCnt="2" custScaleX="208673" custScaleY="773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1D8E45-C563-4129-9647-9BD0B6109EDC}" type="pres">
      <dgm:prSet presAssocID="{8D3DD385-8E87-4CDC-9FE0-39FBFE09251D}" presName="rootConnector3" presStyleLbl="asst1" presStyleIdx="1" presStyleCnt="2"/>
      <dgm:spPr/>
      <dgm:t>
        <a:bodyPr/>
        <a:lstStyle/>
        <a:p>
          <a:endParaRPr lang="en-US"/>
        </a:p>
      </dgm:t>
    </dgm:pt>
    <dgm:pt modelId="{91842438-0963-4CF9-9325-0060C0ADAFD8}" type="pres">
      <dgm:prSet presAssocID="{8D3DD385-8E87-4CDC-9FE0-39FBFE09251D}" presName="hierChild6" presStyleCnt="0"/>
      <dgm:spPr/>
    </dgm:pt>
    <dgm:pt modelId="{247D2996-8937-43D6-8E26-C7760284CB61}" type="pres">
      <dgm:prSet presAssocID="{8D3DD385-8E87-4CDC-9FE0-39FBFE09251D}" presName="hierChild7" presStyleCnt="0"/>
      <dgm:spPr/>
    </dgm:pt>
  </dgm:ptLst>
  <dgm:cxnLst>
    <dgm:cxn modelId="{73AD2464-00B7-43B4-8A31-6C893DC31DAB}" type="presOf" srcId="{C0F2DCD9-52ED-4325-A67A-574B71B2859D}" destId="{8F0E739F-FF34-44A4-9497-522C425A74C8}" srcOrd="1" destOrd="0" presId="urn:microsoft.com/office/officeart/2005/8/layout/orgChart1"/>
    <dgm:cxn modelId="{E46B8A18-0E3C-47A8-A217-C44CEE0B838F}" srcId="{B9B48AA5-3ECD-4EC5-9E0C-B7E92B99AEFA}" destId="{6361FDF0-A5CE-423A-99AD-17D32D824C46}" srcOrd="0" destOrd="0" parTransId="{DB402387-99B4-4BDF-94B6-46176B4D05D0}" sibTransId="{F4CB87F8-5E7B-4DE6-AE84-C2E4A6CFC134}"/>
    <dgm:cxn modelId="{690AE053-D548-4B54-BD8A-3367D5C354EE}" type="presOf" srcId="{B9B48AA5-3ECD-4EC5-9E0C-B7E92B99AEFA}" destId="{A18BFAC9-E085-4ABB-B2A9-4DC5F9F0973A}" srcOrd="1" destOrd="0" presId="urn:microsoft.com/office/officeart/2005/8/layout/orgChart1"/>
    <dgm:cxn modelId="{CC995116-38D0-40FE-94BA-8EE4F68C14E3}" type="presOf" srcId="{2BF093BD-9413-4A62-B940-43D8747CDA33}" destId="{490AF688-5F30-455C-ABF0-B375979EEA5E}" srcOrd="0" destOrd="0" presId="urn:microsoft.com/office/officeart/2005/8/layout/orgChart1"/>
    <dgm:cxn modelId="{A84DC28E-A22A-4834-B291-5A8AA7974A93}" type="presOf" srcId="{A1917725-1BF6-4B3D-9A5E-8E7FA89ACE82}" destId="{22329D20-9ED4-456D-919B-9E6F358107F6}" srcOrd="0" destOrd="0" presId="urn:microsoft.com/office/officeart/2005/8/layout/orgChart1"/>
    <dgm:cxn modelId="{C022BF81-2A66-4382-A9D2-F35E6A9AD67E}" type="presOf" srcId="{51F47EEA-9819-4C62-A137-E67703099DB7}" destId="{3C735926-3FDC-4722-8F2E-0849A82D84E8}" srcOrd="0" destOrd="0" presId="urn:microsoft.com/office/officeart/2005/8/layout/orgChart1"/>
    <dgm:cxn modelId="{EFE7D648-9520-4AE7-84BF-1F54A9292FD1}" srcId="{2BF093BD-9413-4A62-B940-43D8747CDA33}" destId="{A1917725-1BF6-4B3D-9A5E-8E7FA89ACE82}" srcOrd="2" destOrd="0" parTransId="{5F94940C-2EF4-43F9-9738-1EE90910BC64}" sibTransId="{C1A3B5EC-45AD-4A46-A3EA-F428FD54680A}"/>
    <dgm:cxn modelId="{383BA4A8-2868-4184-9AAA-733AA83CE2B1}" type="presOf" srcId="{0478565D-8E90-473B-9BD4-50C0C6CBBD2D}" destId="{13C0FAAF-35B5-4A46-890F-4B1547A9F2EE}" srcOrd="1" destOrd="0" presId="urn:microsoft.com/office/officeart/2005/8/layout/orgChart1"/>
    <dgm:cxn modelId="{95B1871F-1379-4222-BBB0-E64217114216}" srcId="{C22933C3-49A2-40D1-A474-99E2E9EAAF34}" destId="{2BF093BD-9413-4A62-B940-43D8747CDA33}" srcOrd="2" destOrd="0" parTransId="{51F47EEA-9819-4C62-A137-E67703099DB7}" sibTransId="{EDFCAE67-9AEB-4D1D-B24B-20ABA5BC22C4}"/>
    <dgm:cxn modelId="{4752DF62-067C-468D-9757-211C26A2E80D}" srcId="{77FD21C3-A583-4324-9A00-470291B55ADB}" destId="{0478565D-8E90-473B-9BD4-50C0C6CBBD2D}" srcOrd="0" destOrd="0" parTransId="{7BB98AF6-A548-4451-993C-0220E51925F1}" sibTransId="{89AB1F47-7762-4656-92C3-03ED5177B758}"/>
    <dgm:cxn modelId="{05678C49-E3A3-487B-891D-2FD5F4328CAF}" srcId="{C22933C3-49A2-40D1-A474-99E2E9EAAF34}" destId="{56976F4C-8742-4B7D-9725-45C2E08EA9F8}" srcOrd="0" destOrd="0" parTransId="{4EA6D73D-CA67-4E62-AE79-836DC946C23A}" sibTransId="{D6CDAF8E-C334-4CA0-B3D9-D07FCFA3F805}"/>
    <dgm:cxn modelId="{8010DD26-C86F-4252-A014-A492A74C6216}" type="presOf" srcId="{6361FDF0-A5CE-423A-99AD-17D32D824C46}" destId="{6A2F8223-575A-4D39-8D4D-2636DD4123BA}" srcOrd="0" destOrd="0" presId="urn:microsoft.com/office/officeart/2005/8/layout/orgChart1"/>
    <dgm:cxn modelId="{C2159F7E-D906-450E-B8AB-8B4CC095CFD6}" type="presOf" srcId="{56976F4C-8742-4B7D-9725-45C2E08EA9F8}" destId="{BBD28D84-10CC-4F55-A578-0DC70F5FEF95}" srcOrd="0" destOrd="0" presId="urn:microsoft.com/office/officeart/2005/8/layout/orgChart1"/>
    <dgm:cxn modelId="{88FF6891-BCB7-4A85-A09A-D37E38F9AE39}" type="presOf" srcId="{C22933C3-49A2-40D1-A474-99E2E9EAAF34}" destId="{CCA1E90C-9D83-4B41-9323-A2AB10B10349}" srcOrd="1" destOrd="0" presId="urn:microsoft.com/office/officeart/2005/8/layout/orgChart1"/>
    <dgm:cxn modelId="{EFA792E2-9A1A-4A05-B073-223BDAA8588C}" type="presOf" srcId="{2BF093BD-9413-4A62-B940-43D8747CDA33}" destId="{47B7A446-76D2-4A8C-BEDF-05B1B61FAE68}" srcOrd="1" destOrd="0" presId="urn:microsoft.com/office/officeart/2005/8/layout/orgChart1"/>
    <dgm:cxn modelId="{883F973B-9655-4EBB-9E83-5AC00092D581}" type="presOf" srcId="{B94E7042-C645-4F2E-BC57-C649EC2D820D}" destId="{CF03E51F-C331-4446-A1CE-9FB35180F266}" srcOrd="0" destOrd="0" presId="urn:microsoft.com/office/officeart/2005/8/layout/orgChart1"/>
    <dgm:cxn modelId="{EE19366B-9F8A-4917-BDC7-544052FE6C0B}" srcId="{2BF093BD-9413-4A62-B940-43D8747CDA33}" destId="{77FD21C3-A583-4324-9A00-470291B55ADB}" srcOrd="1" destOrd="0" parTransId="{569C5E18-3A7F-42F8-8BD7-CF544BA25368}" sibTransId="{685ACE4C-4BFD-4313-BEBC-7F1B8402FF66}"/>
    <dgm:cxn modelId="{6F3A5E20-A81A-4D67-B4D6-139DA5F72D94}" srcId="{7C09A3FA-D3C2-4F91-807A-55F0144453D2}" destId="{C22933C3-49A2-40D1-A474-99E2E9EAAF34}" srcOrd="0" destOrd="0" parTransId="{B8627186-5104-49B0-8C65-695F4AEE288A}" sibTransId="{65E57E9F-9123-4725-9B9B-05A4A75E64F7}"/>
    <dgm:cxn modelId="{5742A92B-B239-451F-9169-EAE6E7AB39A8}" type="presOf" srcId="{7BB98AF6-A548-4451-993C-0220E51925F1}" destId="{7EC44957-105F-4D99-AF14-66D6110E831A}" srcOrd="0" destOrd="0" presId="urn:microsoft.com/office/officeart/2005/8/layout/orgChart1"/>
    <dgm:cxn modelId="{DE397E65-6A5E-4D2A-A41E-D51C4D6F2DE9}" type="presOf" srcId="{6361FDF0-A5CE-423A-99AD-17D32D824C46}" destId="{D282BE5C-CB26-48F4-A1B5-94478FD9E37B}" srcOrd="1" destOrd="0" presId="urn:microsoft.com/office/officeart/2005/8/layout/orgChart1"/>
    <dgm:cxn modelId="{F01D6AEF-CD17-4139-98A8-BEC84252CB4D}" type="presOf" srcId="{C22933C3-49A2-40D1-A474-99E2E9EAAF34}" destId="{C50367AF-655E-4B0F-98EF-75B1774BC05C}" srcOrd="0" destOrd="0" presId="urn:microsoft.com/office/officeart/2005/8/layout/orgChart1"/>
    <dgm:cxn modelId="{42F72D7C-4F99-492D-BDBD-39EB6D87171B}" type="presOf" srcId="{A1917725-1BF6-4B3D-9A5E-8E7FA89ACE82}" destId="{D90DF84E-65C6-4D4E-8CC1-84BE063EC038}" srcOrd="1" destOrd="0" presId="urn:microsoft.com/office/officeart/2005/8/layout/orgChart1"/>
    <dgm:cxn modelId="{73F1A715-F810-4349-9641-C3D5A205CD7A}" type="presOf" srcId="{5F94940C-2EF4-43F9-9738-1EE90910BC64}" destId="{A71C537A-8095-4518-8EA2-80B3AFB4E6F5}" srcOrd="0" destOrd="0" presId="urn:microsoft.com/office/officeart/2005/8/layout/orgChart1"/>
    <dgm:cxn modelId="{AF182525-D380-4467-9897-6F50607E8930}" type="presOf" srcId="{B738A50B-C359-4D1F-B7C5-CF10F8116DDE}" destId="{D965A73C-420D-4CDF-9E44-54371B747299}" srcOrd="0" destOrd="0" presId="urn:microsoft.com/office/officeart/2005/8/layout/orgChart1"/>
    <dgm:cxn modelId="{4A5134CE-DFF7-44C6-9FC5-BDD4BA4938AF}" type="presOf" srcId="{0478565D-8E90-473B-9BD4-50C0C6CBBD2D}" destId="{45867659-262B-4B17-8B74-3FD10CB5691E}" srcOrd="0" destOrd="0" presId="urn:microsoft.com/office/officeart/2005/8/layout/orgChart1"/>
    <dgm:cxn modelId="{054E9F31-1B24-4563-A7E0-14ABC7A4DC54}" type="presOf" srcId="{568270CF-4BCA-45C8-8F16-D2BC7C416A97}" destId="{43A417FA-81EA-4D05-9663-2CAECFBC4B66}" srcOrd="0" destOrd="0" presId="urn:microsoft.com/office/officeart/2005/8/layout/orgChart1"/>
    <dgm:cxn modelId="{303BD6B4-C397-4092-9B65-47EABC14977F}" type="presOf" srcId="{4EA6D73D-CA67-4E62-AE79-836DC946C23A}" destId="{930F2D52-EC9B-440F-8863-58AF89EEB051}" srcOrd="0" destOrd="0" presId="urn:microsoft.com/office/officeart/2005/8/layout/orgChart1"/>
    <dgm:cxn modelId="{AA96A4D3-8851-414B-89DE-A16DC277B130}" srcId="{2BF093BD-9413-4A62-B940-43D8747CDA33}" destId="{B9B48AA5-3ECD-4EC5-9E0C-B7E92B99AEFA}" srcOrd="3" destOrd="0" parTransId="{6EBD5667-3CD5-42A4-81F5-28BCABF10788}" sibTransId="{B4C52C63-7099-499A-838B-45F94F93E5E2}"/>
    <dgm:cxn modelId="{0C616D93-47C3-43AF-B827-B9E3A645536E}" type="presOf" srcId="{6EBD5667-3CD5-42A4-81F5-28BCABF10788}" destId="{2E106538-5470-4EC0-84AB-8B852C9749B1}" srcOrd="0" destOrd="0" presId="urn:microsoft.com/office/officeart/2005/8/layout/orgChart1"/>
    <dgm:cxn modelId="{7E807AE4-A633-4031-9E91-7908F9A10B38}" type="presOf" srcId="{C0F2DCD9-52ED-4325-A67A-574B71B2859D}" destId="{A0FC586F-6276-40A0-9A2E-F3D356A3C916}" srcOrd="0" destOrd="0" presId="urn:microsoft.com/office/officeart/2005/8/layout/orgChart1"/>
    <dgm:cxn modelId="{5A8F44B7-B113-4678-9AC0-A17C84B6EBAA}" srcId="{C22933C3-49A2-40D1-A474-99E2E9EAAF34}" destId="{8D3DD385-8E87-4CDC-9FE0-39FBFE09251D}" srcOrd="1" destOrd="0" parTransId="{B738A50B-C359-4D1F-B7C5-CF10F8116DDE}" sibTransId="{43E3BB10-D8EF-493C-A8EA-EE19D09A602F}"/>
    <dgm:cxn modelId="{AB84AE09-C326-47FA-8F74-30B412E709E5}" srcId="{A1917725-1BF6-4B3D-9A5E-8E7FA89ACE82}" destId="{B94E7042-C645-4F2E-BC57-C649EC2D820D}" srcOrd="0" destOrd="0" parTransId="{568270CF-4BCA-45C8-8F16-D2BC7C416A97}" sibTransId="{62D4F359-66B0-4AF0-86F4-F8EA3869D967}"/>
    <dgm:cxn modelId="{AFDC21A2-CDC6-4A00-B513-19D42D57A751}" type="presOf" srcId="{8D3DD385-8E87-4CDC-9FE0-39FBFE09251D}" destId="{D9AB0D48-A026-4F2A-BF24-44A1C3622871}" srcOrd="0" destOrd="0" presId="urn:microsoft.com/office/officeart/2005/8/layout/orgChart1"/>
    <dgm:cxn modelId="{1A9662EB-1439-4282-B854-C6031EAA802C}" type="presOf" srcId="{7C09A3FA-D3C2-4F91-807A-55F0144453D2}" destId="{428D78AB-5F36-4791-BB36-A86E69D2A60F}" srcOrd="0" destOrd="0" presId="urn:microsoft.com/office/officeart/2005/8/layout/orgChart1"/>
    <dgm:cxn modelId="{61253E46-4C42-4620-A38E-99A3C7CAD9A4}" type="presOf" srcId="{DB402387-99B4-4BDF-94B6-46176B4D05D0}" destId="{699974B3-33A6-4C25-9219-4F81C04E56F8}" srcOrd="0" destOrd="0" presId="urn:microsoft.com/office/officeart/2005/8/layout/orgChart1"/>
    <dgm:cxn modelId="{56F27576-61BA-440F-9360-8C15126A78F9}" type="presOf" srcId="{1C30E63D-80EF-4EE3-9B30-2AB6C8D23E77}" destId="{4B1CE5B5-FDB4-44E7-8F0E-F5C5A8557409}" srcOrd="0" destOrd="0" presId="urn:microsoft.com/office/officeart/2005/8/layout/orgChart1"/>
    <dgm:cxn modelId="{36F1ED0B-688C-4DE0-AB86-FD3CB9B11265}" srcId="{2BF093BD-9413-4A62-B940-43D8747CDA33}" destId="{C0F2DCD9-52ED-4325-A67A-574B71B2859D}" srcOrd="0" destOrd="0" parTransId="{1C30E63D-80EF-4EE3-9B30-2AB6C8D23E77}" sibTransId="{5514645C-C046-4130-844B-C2E88595367E}"/>
    <dgm:cxn modelId="{24506EA5-BBAD-4FC5-9D4F-632E3FB0EC76}" type="presOf" srcId="{569C5E18-3A7F-42F8-8BD7-CF544BA25368}" destId="{29FC28FE-5EC7-40A5-877A-54BE3C531330}" srcOrd="0" destOrd="0" presId="urn:microsoft.com/office/officeart/2005/8/layout/orgChart1"/>
    <dgm:cxn modelId="{BBA5291F-98C9-43AA-8E87-681AE51C8B32}" type="presOf" srcId="{B94E7042-C645-4F2E-BC57-C649EC2D820D}" destId="{0F379173-8EDD-4BFB-8A0E-C4F19B907DAE}" srcOrd="1" destOrd="0" presId="urn:microsoft.com/office/officeart/2005/8/layout/orgChart1"/>
    <dgm:cxn modelId="{389E3DB4-E427-47AC-8315-2DEB0BE149A0}" type="presOf" srcId="{8D3DD385-8E87-4CDC-9FE0-39FBFE09251D}" destId="{441D8E45-C563-4129-9647-9BD0B6109EDC}" srcOrd="1" destOrd="0" presId="urn:microsoft.com/office/officeart/2005/8/layout/orgChart1"/>
    <dgm:cxn modelId="{6E8F9313-AB5F-4C15-89D6-BC782BE449D0}" type="presOf" srcId="{77FD21C3-A583-4324-9A00-470291B55ADB}" destId="{E4957302-0BD0-434C-81D7-C1F07077AD5C}" srcOrd="1" destOrd="0" presId="urn:microsoft.com/office/officeart/2005/8/layout/orgChart1"/>
    <dgm:cxn modelId="{E9897212-0156-4A0A-9A77-81011130C7EF}" type="presOf" srcId="{77FD21C3-A583-4324-9A00-470291B55ADB}" destId="{6BA55E85-4E7A-47FB-A693-E85E3D230B63}" srcOrd="0" destOrd="0" presId="urn:microsoft.com/office/officeart/2005/8/layout/orgChart1"/>
    <dgm:cxn modelId="{EC21C2FF-BE33-45D7-A309-4083519A426E}" type="presOf" srcId="{B9B48AA5-3ECD-4EC5-9E0C-B7E92B99AEFA}" destId="{3A2D895B-BAD7-4135-84A2-4F76C02F23E5}" srcOrd="0" destOrd="0" presId="urn:microsoft.com/office/officeart/2005/8/layout/orgChart1"/>
    <dgm:cxn modelId="{E91BC62A-1D92-4F9C-B5E8-FEC261E6C2AE}" type="presOf" srcId="{56976F4C-8742-4B7D-9725-45C2E08EA9F8}" destId="{6FF11D19-CDBC-4AD4-A13D-9E04D3F06973}" srcOrd="1" destOrd="0" presId="urn:microsoft.com/office/officeart/2005/8/layout/orgChart1"/>
    <dgm:cxn modelId="{F966DA57-B3EA-4295-9701-9E4AE3817D11}" type="presParOf" srcId="{428D78AB-5F36-4791-BB36-A86E69D2A60F}" destId="{47194F0B-1D98-4E85-8D5C-42AB587FE10E}" srcOrd="0" destOrd="0" presId="urn:microsoft.com/office/officeart/2005/8/layout/orgChart1"/>
    <dgm:cxn modelId="{B17244A9-AA43-484E-9846-56EDE5D151B0}" type="presParOf" srcId="{47194F0B-1D98-4E85-8D5C-42AB587FE10E}" destId="{E91FCA2F-0F3D-438D-B062-5A83E09C32AA}" srcOrd="0" destOrd="0" presId="urn:microsoft.com/office/officeart/2005/8/layout/orgChart1"/>
    <dgm:cxn modelId="{EDA1A2BF-B39D-4934-8819-08DE4312160B}" type="presParOf" srcId="{E91FCA2F-0F3D-438D-B062-5A83E09C32AA}" destId="{C50367AF-655E-4B0F-98EF-75B1774BC05C}" srcOrd="0" destOrd="0" presId="urn:microsoft.com/office/officeart/2005/8/layout/orgChart1"/>
    <dgm:cxn modelId="{37EB9624-B416-49FD-9767-B70F9ECF11FA}" type="presParOf" srcId="{E91FCA2F-0F3D-438D-B062-5A83E09C32AA}" destId="{CCA1E90C-9D83-4B41-9323-A2AB10B10349}" srcOrd="1" destOrd="0" presId="urn:microsoft.com/office/officeart/2005/8/layout/orgChart1"/>
    <dgm:cxn modelId="{58416C58-96C6-4491-BF05-0791A5157660}" type="presParOf" srcId="{47194F0B-1D98-4E85-8D5C-42AB587FE10E}" destId="{285F424A-399F-4147-9A96-5AFD1BE937FE}" srcOrd="1" destOrd="0" presId="urn:microsoft.com/office/officeart/2005/8/layout/orgChart1"/>
    <dgm:cxn modelId="{8D2DFAA6-F457-4D02-970A-637464BF387B}" type="presParOf" srcId="{285F424A-399F-4147-9A96-5AFD1BE937FE}" destId="{3C735926-3FDC-4722-8F2E-0849A82D84E8}" srcOrd="0" destOrd="0" presId="urn:microsoft.com/office/officeart/2005/8/layout/orgChart1"/>
    <dgm:cxn modelId="{728DE7B4-FFDF-43E7-BB3E-87A2993CAB1E}" type="presParOf" srcId="{285F424A-399F-4147-9A96-5AFD1BE937FE}" destId="{ED567D59-5E0C-4BD1-BC81-CE48545CFE22}" srcOrd="1" destOrd="0" presId="urn:microsoft.com/office/officeart/2005/8/layout/orgChart1"/>
    <dgm:cxn modelId="{F44B1F9A-9CE8-4BC0-8AE5-ACD0A2D2BC67}" type="presParOf" srcId="{ED567D59-5E0C-4BD1-BC81-CE48545CFE22}" destId="{1329372A-08AB-4225-87AB-EE018AB81003}" srcOrd="0" destOrd="0" presId="urn:microsoft.com/office/officeart/2005/8/layout/orgChart1"/>
    <dgm:cxn modelId="{C5BC3054-0869-437A-8883-D6577C2CAFA3}" type="presParOf" srcId="{1329372A-08AB-4225-87AB-EE018AB81003}" destId="{490AF688-5F30-455C-ABF0-B375979EEA5E}" srcOrd="0" destOrd="0" presId="urn:microsoft.com/office/officeart/2005/8/layout/orgChart1"/>
    <dgm:cxn modelId="{DAFC5868-2BE5-40BD-8F5C-B0AEB5983BAE}" type="presParOf" srcId="{1329372A-08AB-4225-87AB-EE018AB81003}" destId="{47B7A446-76D2-4A8C-BEDF-05B1B61FAE68}" srcOrd="1" destOrd="0" presId="urn:microsoft.com/office/officeart/2005/8/layout/orgChart1"/>
    <dgm:cxn modelId="{D3B54BB5-D5A2-497C-B1BB-D49994209623}" type="presParOf" srcId="{ED567D59-5E0C-4BD1-BC81-CE48545CFE22}" destId="{BE2809EE-3DD1-4518-A3C2-1986040896B4}" srcOrd="1" destOrd="0" presId="urn:microsoft.com/office/officeart/2005/8/layout/orgChart1"/>
    <dgm:cxn modelId="{85970587-2FF6-4ABD-BE20-22D5A89AAC6E}" type="presParOf" srcId="{BE2809EE-3DD1-4518-A3C2-1986040896B4}" destId="{29FC28FE-5EC7-40A5-877A-54BE3C531330}" srcOrd="0" destOrd="0" presId="urn:microsoft.com/office/officeart/2005/8/layout/orgChart1"/>
    <dgm:cxn modelId="{17F2CB41-BEBE-4E24-86C4-1842345F1C79}" type="presParOf" srcId="{BE2809EE-3DD1-4518-A3C2-1986040896B4}" destId="{D6096DEC-E18D-4CAC-B973-6536A6A244EC}" srcOrd="1" destOrd="0" presId="urn:microsoft.com/office/officeart/2005/8/layout/orgChart1"/>
    <dgm:cxn modelId="{E03A7195-1482-4ECD-A6B3-A7D6A1D7AC9E}" type="presParOf" srcId="{D6096DEC-E18D-4CAC-B973-6536A6A244EC}" destId="{40D1D7A8-1FA1-456C-B7B5-158AB7242EE9}" srcOrd="0" destOrd="0" presId="urn:microsoft.com/office/officeart/2005/8/layout/orgChart1"/>
    <dgm:cxn modelId="{BC6FED8F-795E-4706-91DA-73AAD7566A70}" type="presParOf" srcId="{40D1D7A8-1FA1-456C-B7B5-158AB7242EE9}" destId="{6BA55E85-4E7A-47FB-A693-E85E3D230B63}" srcOrd="0" destOrd="0" presId="urn:microsoft.com/office/officeart/2005/8/layout/orgChart1"/>
    <dgm:cxn modelId="{86376880-DD21-4D4B-823A-1BF36080FC77}" type="presParOf" srcId="{40D1D7A8-1FA1-456C-B7B5-158AB7242EE9}" destId="{E4957302-0BD0-434C-81D7-C1F07077AD5C}" srcOrd="1" destOrd="0" presId="urn:microsoft.com/office/officeart/2005/8/layout/orgChart1"/>
    <dgm:cxn modelId="{4A5233BD-EAF3-4D85-BAD6-603CFE41471C}" type="presParOf" srcId="{D6096DEC-E18D-4CAC-B973-6536A6A244EC}" destId="{C48C5B27-DD93-4CF7-BF40-0DBEF49F53E5}" srcOrd="1" destOrd="0" presId="urn:microsoft.com/office/officeart/2005/8/layout/orgChart1"/>
    <dgm:cxn modelId="{EEE67DB7-FE96-4E11-AD22-52514BE898B6}" type="presParOf" srcId="{C48C5B27-DD93-4CF7-BF40-0DBEF49F53E5}" destId="{7EC44957-105F-4D99-AF14-66D6110E831A}" srcOrd="0" destOrd="0" presId="urn:microsoft.com/office/officeart/2005/8/layout/orgChart1"/>
    <dgm:cxn modelId="{E0954D58-F9FD-48FF-B34B-5C57C1F99F39}" type="presParOf" srcId="{C48C5B27-DD93-4CF7-BF40-0DBEF49F53E5}" destId="{68E5326F-45E8-480F-B045-26E645E3E754}" srcOrd="1" destOrd="0" presId="urn:microsoft.com/office/officeart/2005/8/layout/orgChart1"/>
    <dgm:cxn modelId="{6123A13E-C317-480E-BC0C-691C43D441C5}" type="presParOf" srcId="{68E5326F-45E8-480F-B045-26E645E3E754}" destId="{FC9BFAEB-90A6-4AB4-9EE8-F566F46D1A26}" srcOrd="0" destOrd="0" presId="urn:microsoft.com/office/officeart/2005/8/layout/orgChart1"/>
    <dgm:cxn modelId="{52397E45-8274-42A5-8276-E2C50C29C771}" type="presParOf" srcId="{FC9BFAEB-90A6-4AB4-9EE8-F566F46D1A26}" destId="{45867659-262B-4B17-8B74-3FD10CB5691E}" srcOrd="0" destOrd="0" presId="urn:microsoft.com/office/officeart/2005/8/layout/orgChart1"/>
    <dgm:cxn modelId="{4E3B3279-B2C7-4565-9DD8-3F338DB8FCFC}" type="presParOf" srcId="{FC9BFAEB-90A6-4AB4-9EE8-F566F46D1A26}" destId="{13C0FAAF-35B5-4A46-890F-4B1547A9F2EE}" srcOrd="1" destOrd="0" presId="urn:microsoft.com/office/officeart/2005/8/layout/orgChart1"/>
    <dgm:cxn modelId="{39D41A5F-B6D2-4330-9438-BAAE9D594F53}" type="presParOf" srcId="{68E5326F-45E8-480F-B045-26E645E3E754}" destId="{3487EEB7-6834-44BE-AE49-975FB63A746D}" srcOrd="1" destOrd="0" presId="urn:microsoft.com/office/officeart/2005/8/layout/orgChart1"/>
    <dgm:cxn modelId="{0967E42E-3FDA-465D-91A7-30B2536DB4D0}" type="presParOf" srcId="{68E5326F-45E8-480F-B045-26E645E3E754}" destId="{CBD5ADC3-6D0E-40F0-BA25-43D9F3D747D1}" srcOrd="2" destOrd="0" presId="urn:microsoft.com/office/officeart/2005/8/layout/orgChart1"/>
    <dgm:cxn modelId="{F0BEDEBF-962F-48D9-BA1F-D3CD4930B95B}" type="presParOf" srcId="{D6096DEC-E18D-4CAC-B973-6536A6A244EC}" destId="{FEB42225-D950-4775-BFAD-AACE66A38E94}" srcOrd="2" destOrd="0" presId="urn:microsoft.com/office/officeart/2005/8/layout/orgChart1"/>
    <dgm:cxn modelId="{5762BE31-3614-43BD-A873-C6DAC650E684}" type="presParOf" srcId="{BE2809EE-3DD1-4518-A3C2-1986040896B4}" destId="{A71C537A-8095-4518-8EA2-80B3AFB4E6F5}" srcOrd="2" destOrd="0" presId="urn:microsoft.com/office/officeart/2005/8/layout/orgChart1"/>
    <dgm:cxn modelId="{FD27AE94-8F80-405E-AA60-0F51E7EF5B8C}" type="presParOf" srcId="{BE2809EE-3DD1-4518-A3C2-1986040896B4}" destId="{80832407-C434-4BF5-BADB-3AD6CD8E1EE7}" srcOrd="3" destOrd="0" presId="urn:microsoft.com/office/officeart/2005/8/layout/orgChart1"/>
    <dgm:cxn modelId="{A7DC6204-E3F3-4D67-B2A8-096C8CD1C1FA}" type="presParOf" srcId="{80832407-C434-4BF5-BADB-3AD6CD8E1EE7}" destId="{61936606-A479-4063-88ED-0E7DB172CB9B}" srcOrd="0" destOrd="0" presId="urn:microsoft.com/office/officeart/2005/8/layout/orgChart1"/>
    <dgm:cxn modelId="{7D817B7F-032F-4C01-B066-A59718F6BC0E}" type="presParOf" srcId="{61936606-A479-4063-88ED-0E7DB172CB9B}" destId="{22329D20-9ED4-456D-919B-9E6F358107F6}" srcOrd="0" destOrd="0" presId="urn:microsoft.com/office/officeart/2005/8/layout/orgChart1"/>
    <dgm:cxn modelId="{BFA47129-395C-4274-BB9E-6F67D917F4F3}" type="presParOf" srcId="{61936606-A479-4063-88ED-0E7DB172CB9B}" destId="{D90DF84E-65C6-4D4E-8CC1-84BE063EC038}" srcOrd="1" destOrd="0" presId="urn:microsoft.com/office/officeart/2005/8/layout/orgChart1"/>
    <dgm:cxn modelId="{CE022D72-F986-4A08-953F-8388CC452616}" type="presParOf" srcId="{80832407-C434-4BF5-BADB-3AD6CD8E1EE7}" destId="{CF6B0A40-9BD7-4AA9-AAD8-30F99A3720BD}" srcOrd="1" destOrd="0" presId="urn:microsoft.com/office/officeart/2005/8/layout/orgChart1"/>
    <dgm:cxn modelId="{22C4BC45-22EA-4FE3-8858-F39C79BCA374}" type="presParOf" srcId="{CF6B0A40-9BD7-4AA9-AAD8-30F99A3720BD}" destId="{43A417FA-81EA-4D05-9663-2CAECFBC4B66}" srcOrd="0" destOrd="0" presId="urn:microsoft.com/office/officeart/2005/8/layout/orgChart1"/>
    <dgm:cxn modelId="{BA85E403-3088-465C-B019-CB7563B98402}" type="presParOf" srcId="{CF6B0A40-9BD7-4AA9-AAD8-30F99A3720BD}" destId="{718AAC43-73FB-4B10-9A1D-B4EA82F7FE80}" srcOrd="1" destOrd="0" presId="urn:microsoft.com/office/officeart/2005/8/layout/orgChart1"/>
    <dgm:cxn modelId="{16121BFB-3C44-424B-81F4-89045A7FD5EC}" type="presParOf" srcId="{718AAC43-73FB-4B10-9A1D-B4EA82F7FE80}" destId="{4D7E5F09-BC0A-4C06-8048-822F9855A227}" srcOrd="0" destOrd="0" presId="urn:microsoft.com/office/officeart/2005/8/layout/orgChart1"/>
    <dgm:cxn modelId="{AF965053-34AE-42D0-8675-9C911D2252A3}" type="presParOf" srcId="{4D7E5F09-BC0A-4C06-8048-822F9855A227}" destId="{CF03E51F-C331-4446-A1CE-9FB35180F266}" srcOrd="0" destOrd="0" presId="urn:microsoft.com/office/officeart/2005/8/layout/orgChart1"/>
    <dgm:cxn modelId="{DD3A0601-3BC7-4B84-AB0A-30AD40F47B65}" type="presParOf" srcId="{4D7E5F09-BC0A-4C06-8048-822F9855A227}" destId="{0F379173-8EDD-4BFB-8A0E-C4F19B907DAE}" srcOrd="1" destOrd="0" presId="urn:microsoft.com/office/officeart/2005/8/layout/orgChart1"/>
    <dgm:cxn modelId="{33ABE95E-12B5-4FAD-A9F1-19CC48B57374}" type="presParOf" srcId="{718AAC43-73FB-4B10-9A1D-B4EA82F7FE80}" destId="{E1525E52-226E-494B-9F29-393CF0CE6A40}" srcOrd="1" destOrd="0" presId="urn:microsoft.com/office/officeart/2005/8/layout/orgChart1"/>
    <dgm:cxn modelId="{89BCE684-0C4C-43C9-8DDA-4C13825F6D13}" type="presParOf" srcId="{718AAC43-73FB-4B10-9A1D-B4EA82F7FE80}" destId="{B0C1A2B2-D209-436E-9FCF-44E612E0DCFE}" srcOrd="2" destOrd="0" presId="urn:microsoft.com/office/officeart/2005/8/layout/orgChart1"/>
    <dgm:cxn modelId="{8DEB750D-F9F3-49D8-A4CE-29F228FF0B46}" type="presParOf" srcId="{80832407-C434-4BF5-BADB-3AD6CD8E1EE7}" destId="{C66B88F6-33D5-4028-A324-02D70D4B4247}" srcOrd="2" destOrd="0" presId="urn:microsoft.com/office/officeart/2005/8/layout/orgChart1"/>
    <dgm:cxn modelId="{74929501-B5FB-4A6A-B682-468B897210BB}" type="presParOf" srcId="{BE2809EE-3DD1-4518-A3C2-1986040896B4}" destId="{2E106538-5470-4EC0-84AB-8B852C9749B1}" srcOrd="4" destOrd="0" presId="urn:microsoft.com/office/officeart/2005/8/layout/orgChart1"/>
    <dgm:cxn modelId="{3D34CA3F-33D3-4BD2-9737-40AEC8BB6BFD}" type="presParOf" srcId="{BE2809EE-3DD1-4518-A3C2-1986040896B4}" destId="{CF1DB0C4-D9E8-430B-AE90-1BB8F443BD7F}" srcOrd="5" destOrd="0" presId="urn:microsoft.com/office/officeart/2005/8/layout/orgChart1"/>
    <dgm:cxn modelId="{52889EBE-9921-45C3-9936-F0439F6EA08A}" type="presParOf" srcId="{CF1DB0C4-D9E8-430B-AE90-1BB8F443BD7F}" destId="{38F25791-53A4-482C-B73A-A12F3E721F8B}" srcOrd="0" destOrd="0" presId="urn:microsoft.com/office/officeart/2005/8/layout/orgChart1"/>
    <dgm:cxn modelId="{0DDA9559-4E67-4DB7-89BF-3BA82462B591}" type="presParOf" srcId="{38F25791-53A4-482C-B73A-A12F3E721F8B}" destId="{3A2D895B-BAD7-4135-84A2-4F76C02F23E5}" srcOrd="0" destOrd="0" presId="urn:microsoft.com/office/officeart/2005/8/layout/orgChart1"/>
    <dgm:cxn modelId="{638506DA-9934-4F28-8764-82B31AF1F9C9}" type="presParOf" srcId="{38F25791-53A4-482C-B73A-A12F3E721F8B}" destId="{A18BFAC9-E085-4ABB-B2A9-4DC5F9F0973A}" srcOrd="1" destOrd="0" presId="urn:microsoft.com/office/officeart/2005/8/layout/orgChart1"/>
    <dgm:cxn modelId="{52DD496A-1BC7-4694-912A-A60062D810B9}" type="presParOf" srcId="{CF1DB0C4-D9E8-430B-AE90-1BB8F443BD7F}" destId="{1527A372-7C72-40A7-BAA9-0075497BC99D}" srcOrd="1" destOrd="0" presId="urn:microsoft.com/office/officeart/2005/8/layout/orgChart1"/>
    <dgm:cxn modelId="{3A03F93F-8E8B-4989-9CD5-4EB7DA4D0ABE}" type="presParOf" srcId="{1527A372-7C72-40A7-BAA9-0075497BC99D}" destId="{699974B3-33A6-4C25-9219-4F81C04E56F8}" srcOrd="0" destOrd="0" presId="urn:microsoft.com/office/officeart/2005/8/layout/orgChart1"/>
    <dgm:cxn modelId="{5D0642A5-AF49-4CD0-BD1A-EAB78B83F14E}" type="presParOf" srcId="{1527A372-7C72-40A7-BAA9-0075497BC99D}" destId="{75D06AF9-EF17-4EE7-99CB-8D02B3EBE933}" srcOrd="1" destOrd="0" presId="urn:microsoft.com/office/officeart/2005/8/layout/orgChart1"/>
    <dgm:cxn modelId="{544C7A0B-84BD-4422-B5C1-627A44BEC521}" type="presParOf" srcId="{75D06AF9-EF17-4EE7-99CB-8D02B3EBE933}" destId="{918FBBB2-96B9-4464-93D5-087A99E53CF7}" srcOrd="0" destOrd="0" presId="urn:microsoft.com/office/officeart/2005/8/layout/orgChart1"/>
    <dgm:cxn modelId="{512D4375-F58F-4F57-BECC-D40D42D45B13}" type="presParOf" srcId="{918FBBB2-96B9-4464-93D5-087A99E53CF7}" destId="{6A2F8223-575A-4D39-8D4D-2636DD4123BA}" srcOrd="0" destOrd="0" presId="urn:microsoft.com/office/officeart/2005/8/layout/orgChart1"/>
    <dgm:cxn modelId="{D61DF172-F4C0-4F7E-9E27-976C4CFCE97C}" type="presParOf" srcId="{918FBBB2-96B9-4464-93D5-087A99E53CF7}" destId="{D282BE5C-CB26-48F4-A1B5-94478FD9E37B}" srcOrd="1" destOrd="0" presId="urn:microsoft.com/office/officeart/2005/8/layout/orgChart1"/>
    <dgm:cxn modelId="{286F3AA8-9395-4B5A-A480-6090334B26E7}" type="presParOf" srcId="{75D06AF9-EF17-4EE7-99CB-8D02B3EBE933}" destId="{C4D4D680-2DB3-48CF-85B5-BF576F3D4C15}" srcOrd="1" destOrd="0" presId="urn:microsoft.com/office/officeart/2005/8/layout/orgChart1"/>
    <dgm:cxn modelId="{51D58845-6C70-4D81-80AE-0EF414E33979}" type="presParOf" srcId="{75D06AF9-EF17-4EE7-99CB-8D02B3EBE933}" destId="{951837E6-44A1-407A-9A0E-65BE56D463DE}" srcOrd="2" destOrd="0" presId="urn:microsoft.com/office/officeart/2005/8/layout/orgChart1"/>
    <dgm:cxn modelId="{A5BB535A-D090-4201-AA10-ADBD4D3AE3BA}" type="presParOf" srcId="{CF1DB0C4-D9E8-430B-AE90-1BB8F443BD7F}" destId="{13AE456E-7F82-469D-A172-66F800E70D04}" srcOrd="2" destOrd="0" presId="urn:microsoft.com/office/officeart/2005/8/layout/orgChart1"/>
    <dgm:cxn modelId="{9C7FC230-4EFA-4AD4-8FB8-7186CBA94025}" type="presParOf" srcId="{ED567D59-5E0C-4BD1-BC81-CE48545CFE22}" destId="{63E22DAB-0951-4DBE-BF55-D4F75E322F5B}" srcOrd="2" destOrd="0" presId="urn:microsoft.com/office/officeart/2005/8/layout/orgChart1"/>
    <dgm:cxn modelId="{768AA19E-F5EC-4E13-92C3-B1BEA4DDA57F}" type="presParOf" srcId="{63E22DAB-0951-4DBE-BF55-D4F75E322F5B}" destId="{4B1CE5B5-FDB4-44E7-8F0E-F5C5A8557409}" srcOrd="0" destOrd="0" presId="urn:microsoft.com/office/officeart/2005/8/layout/orgChart1"/>
    <dgm:cxn modelId="{105DDC63-BECD-4A27-9BB9-778C87C17291}" type="presParOf" srcId="{63E22DAB-0951-4DBE-BF55-D4F75E322F5B}" destId="{1FEDDC54-770F-4DE9-BF47-EB0141A15A96}" srcOrd="1" destOrd="0" presId="urn:microsoft.com/office/officeart/2005/8/layout/orgChart1"/>
    <dgm:cxn modelId="{4B4F2C04-A8BB-4FFE-8FCF-5B8CD3F85DA1}" type="presParOf" srcId="{1FEDDC54-770F-4DE9-BF47-EB0141A15A96}" destId="{0E5ED66F-CFAA-45A8-B27A-89D2E13003D0}" srcOrd="0" destOrd="0" presId="urn:microsoft.com/office/officeart/2005/8/layout/orgChart1"/>
    <dgm:cxn modelId="{5E9F0D28-919E-4128-BF70-8DCF4D105E3E}" type="presParOf" srcId="{0E5ED66F-CFAA-45A8-B27A-89D2E13003D0}" destId="{A0FC586F-6276-40A0-9A2E-F3D356A3C916}" srcOrd="0" destOrd="0" presId="urn:microsoft.com/office/officeart/2005/8/layout/orgChart1"/>
    <dgm:cxn modelId="{9294DA2F-A8F3-4531-8B14-F65B12656ED0}" type="presParOf" srcId="{0E5ED66F-CFAA-45A8-B27A-89D2E13003D0}" destId="{8F0E739F-FF34-44A4-9497-522C425A74C8}" srcOrd="1" destOrd="0" presId="urn:microsoft.com/office/officeart/2005/8/layout/orgChart1"/>
    <dgm:cxn modelId="{0F03F9FE-8049-4FF5-AB7E-DFF9E9A0091A}" type="presParOf" srcId="{1FEDDC54-770F-4DE9-BF47-EB0141A15A96}" destId="{A8A18DD9-843D-4E55-A4EB-7BFF09E9148E}" srcOrd="1" destOrd="0" presId="urn:microsoft.com/office/officeart/2005/8/layout/orgChart1"/>
    <dgm:cxn modelId="{8F5AD6B2-67C2-4E9D-9F63-5C9543A2A947}" type="presParOf" srcId="{1FEDDC54-770F-4DE9-BF47-EB0141A15A96}" destId="{2D749F0C-CF6A-4CA6-BD71-74C193369FBC}" srcOrd="2" destOrd="0" presId="urn:microsoft.com/office/officeart/2005/8/layout/orgChart1"/>
    <dgm:cxn modelId="{5ABDCB9D-9668-49FF-A81A-FF7C1C67047C}" type="presParOf" srcId="{47194F0B-1D98-4E85-8D5C-42AB587FE10E}" destId="{12F0121D-81C4-4129-A5AF-03A1E24EBE45}" srcOrd="2" destOrd="0" presId="urn:microsoft.com/office/officeart/2005/8/layout/orgChart1"/>
    <dgm:cxn modelId="{6931B37D-63E0-4D47-B80F-98938F572C17}" type="presParOf" srcId="{12F0121D-81C4-4129-A5AF-03A1E24EBE45}" destId="{930F2D52-EC9B-440F-8863-58AF89EEB051}" srcOrd="0" destOrd="0" presId="urn:microsoft.com/office/officeart/2005/8/layout/orgChart1"/>
    <dgm:cxn modelId="{FC368B61-4E16-443A-8A43-04AB5F37B3D7}" type="presParOf" srcId="{12F0121D-81C4-4129-A5AF-03A1E24EBE45}" destId="{00AB80E7-6C5B-41E7-A20C-3C433C0523C7}" srcOrd="1" destOrd="0" presId="urn:microsoft.com/office/officeart/2005/8/layout/orgChart1"/>
    <dgm:cxn modelId="{413E7F81-C5C5-46BF-A443-0B7B0794CECA}" type="presParOf" srcId="{00AB80E7-6C5B-41E7-A20C-3C433C0523C7}" destId="{086E888F-2DCC-4A38-86F1-E72AA2BD0254}" srcOrd="0" destOrd="0" presId="urn:microsoft.com/office/officeart/2005/8/layout/orgChart1"/>
    <dgm:cxn modelId="{A3755D8C-6682-45AF-9405-CC6AE913B9B7}" type="presParOf" srcId="{086E888F-2DCC-4A38-86F1-E72AA2BD0254}" destId="{BBD28D84-10CC-4F55-A578-0DC70F5FEF95}" srcOrd="0" destOrd="0" presId="urn:microsoft.com/office/officeart/2005/8/layout/orgChart1"/>
    <dgm:cxn modelId="{034899EB-0B30-47CF-BF25-2E89DFEF47FB}" type="presParOf" srcId="{086E888F-2DCC-4A38-86F1-E72AA2BD0254}" destId="{6FF11D19-CDBC-4AD4-A13D-9E04D3F06973}" srcOrd="1" destOrd="0" presId="urn:microsoft.com/office/officeart/2005/8/layout/orgChart1"/>
    <dgm:cxn modelId="{C0A63A2F-B0F3-48DF-A8DF-936FDCF2DAFF}" type="presParOf" srcId="{00AB80E7-6C5B-41E7-A20C-3C433C0523C7}" destId="{EA1574D2-D188-4F74-8746-5FC8463C3D7D}" srcOrd="1" destOrd="0" presId="urn:microsoft.com/office/officeart/2005/8/layout/orgChart1"/>
    <dgm:cxn modelId="{F7E80058-E816-4962-B6AD-D530404DB013}" type="presParOf" srcId="{00AB80E7-6C5B-41E7-A20C-3C433C0523C7}" destId="{F433B643-E417-4FA0-84E1-95D55946E8E1}" srcOrd="2" destOrd="0" presId="urn:microsoft.com/office/officeart/2005/8/layout/orgChart1"/>
    <dgm:cxn modelId="{84B8203C-345F-4431-BBA1-34E83DE8DD98}" type="presParOf" srcId="{12F0121D-81C4-4129-A5AF-03A1E24EBE45}" destId="{D965A73C-420D-4CDF-9E44-54371B747299}" srcOrd="2" destOrd="0" presId="urn:microsoft.com/office/officeart/2005/8/layout/orgChart1"/>
    <dgm:cxn modelId="{632EF694-7FC4-4D98-96BF-DC51F0E0B063}" type="presParOf" srcId="{12F0121D-81C4-4129-A5AF-03A1E24EBE45}" destId="{D5A3FE8E-3F20-4BF5-A0B0-CAED350A5434}" srcOrd="3" destOrd="0" presId="urn:microsoft.com/office/officeart/2005/8/layout/orgChart1"/>
    <dgm:cxn modelId="{1032FC33-1D8C-4278-8007-8F420F80A657}" type="presParOf" srcId="{D5A3FE8E-3F20-4BF5-A0B0-CAED350A5434}" destId="{5B7634B1-8F8E-4EEC-9E38-165D9F96A8A7}" srcOrd="0" destOrd="0" presId="urn:microsoft.com/office/officeart/2005/8/layout/orgChart1"/>
    <dgm:cxn modelId="{AAF9D87F-1C16-430B-AAA6-3C130637710B}" type="presParOf" srcId="{5B7634B1-8F8E-4EEC-9E38-165D9F96A8A7}" destId="{D9AB0D48-A026-4F2A-BF24-44A1C3622871}" srcOrd="0" destOrd="0" presId="urn:microsoft.com/office/officeart/2005/8/layout/orgChart1"/>
    <dgm:cxn modelId="{C9AF15AA-DBEA-4801-93DE-4CE49DD90C35}" type="presParOf" srcId="{5B7634B1-8F8E-4EEC-9E38-165D9F96A8A7}" destId="{441D8E45-C563-4129-9647-9BD0B6109EDC}" srcOrd="1" destOrd="0" presId="urn:microsoft.com/office/officeart/2005/8/layout/orgChart1"/>
    <dgm:cxn modelId="{D0BC835C-1D30-4460-BFC4-081561614AB9}" type="presParOf" srcId="{D5A3FE8E-3F20-4BF5-A0B0-CAED350A5434}" destId="{91842438-0963-4CF9-9325-0060C0ADAFD8}" srcOrd="1" destOrd="0" presId="urn:microsoft.com/office/officeart/2005/8/layout/orgChart1"/>
    <dgm:cxn modelId="{3C528F64-D71E-44D0-B5C6-4D70DA1F2B4C}" type="presParOf" srcId="{D5A3FE8E-3F20-4BF5-A0B0-CAED350A5434}" destId="{247D2996-8937-43D6-8E26-C7760284CB61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DFF859-163A-4888-ADC7-B9214E8BD905}" type="doc">
      <dgm:prSet loTypeId="urn:microsoft.com/office/officeart/2005/8/layout/process1" loCatId="process" qsTypeId="urn:microsoft.com/office/officeart/2005/8/quickstyle/simple1#6" qsCatId="simple" csTypeId="urn:microsoft.com/office/officeart/2005/8/colors/accent0_3" csCatId="mainScheme" phldr="1"/>
      <dgm:spPr/>
      <dgm:t>
        <a:bodyPr/>
        <a:lstStyle/>
        <a:p>
          <a:endParaRPr lang="nl-NL"/>
        </a:p>
      </dgm:t>
    </dgm:pt>
    <dgm:pt modelId="{5F069BDC-7452-40B3-BABD-D2F02C283577}">
      <dgm:prSet phldrT="[Text]" custT="1"/>
      <dgm:spPr>
        <a:solidFill>
          <a:srgbClr val="F6AF33"/>
        </a:solidFill>
        <a:ln>
          <a:noFill/>
        </a:ln>
      </dgm:spPr>
      <dgm:t>
        <a:bodyPr/>
        <a:lstStyle/>
        <a:p>
          <a:r>
            <a:rPr lang="nl-NL" sz="1300" b="1" dirty="0" err="1" smtClean="0">
              <a:solidFill>
                <a:schemeClr val="accent2"/>
              </a:solidFill>
            </a:rPr>
            <a:t>Drafting</a:t>
          </a:r>
          <a:endParaRPr lang="nl-NL" sz="1300" b="1" dirty="0">
            <a:solidFill>
              <a:schemeClr val="accent2"/>
            </a:solidFill>
          </a:endParaRPr>
        </a:p>
      </dgm:t>
    </dgm:pt>
    <dgm:pt modelId="{F6D574E7-1751-4B54-9430-7FA82B9BAEDD}" type="parTrans" cxnId="{628ABF18-B6FE-4DA7-8967-7F8AF29D0A51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574B7AC1-7AC3-4B9A-A770-6D8B6C79660C}" type="sibTrans" cxnId="{628ABF18-B6FE-4DA7-8967-7F8AF29D0A51}">
      <dgm:prSet custT="1"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1BB2E10C-C01F-47A0-8608-8C1DB8545F8F}">
      <dgm:prSet phldrT="[Text]" custT="1"/>
      <dgm:spPr>
        <a:ln>
          <a:noFill/>
        </a:ln>
      </dgm:spPr>
      <dgm:t>
        <a:bodyPr/>
        <a:lstStyle/>
        <a:p>
          <a:r>
            <a:rPr lang="nl-NL" sz="1300" b="1" dirty="0" smtClean="0">
              <a:solidFill>
                <a:schemeClr val="accent2"/>
              </a:solidFill>
            </a:rPr>
            <a:t>WG review</a:t>
          </a:r>
          <a:endParaRPr lang="nl-NL" sz="1300" b="1" dirty="0">
            <a:solidFill>
              <a:schemeClr val="accent2"/>
            </a:solidFill>
          </a:endParaRPr>
        </a:p>
      </dgm:t>
    </dgm:pt>
    <dgm:pt modelId="{07B55DA3-7731-43AD-803C-B9A32BFF5002}" type="parTrans" cxnId="{958BE74A-BD56-46F1-9AE2-FE078328C2CD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A595D16D-D7F2-4FEE-AEF9-D43E5E95D605}" type="sibTrans" cxnId="{958BE74A-BD56-46F1-9AE2-FE078328C2CD}">
      <dgm:prSet custT="1"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8A0932AA-8214-4118-849D-038981D3B6ED}">
      <dgm:prSet phldrT="[Text]" custT="1"/>
      <dgm:spPr>
        <a:solidFill>
          <a:srgbClr val="F6AF33"/>
        </a:solidFill>
        <a:ln>
          <a:noFill/>
        </a:ln>
      </dgm:spPr>
      <dgm:t>
        <a:bodyPr/>
        <a:lstStyle/>
        <a:p>
          <a:r>
            <a:rPr lang="nl-NL" sz="1300" b="1" dirty="0" err="1" smtClean="0">
              <a:solidFill>
                <a:schemeClr val="accent2"/>
              </a:solidFill>
            </a:rPr>
            <a:t>Comments</a:t>
          </a:r>
          <a:r>
            <a:rPr lang="nl-NL" sz="1300" b="1" dirty="0" smtClean="0">
              <a:solidFill>
                <a:schemeClr val="accent2"/>
              </a:solidFill>
            </a:rPr>
            <a:t> </a:t>
          </a:r>
          <a:r>
            <a:rPr lang="nl-NL" sz="1300" b="1" dirty="0" err="1" smtClean="0">
              <a:solidFill>
                <a:schemeClr val="accent2"/>
              </a:solidFill>
            </a:rPr>
            <a:t>resolution</a:t>
          </a:r>
          <a:endParaRPr lang="nl-NL" sz="1300" b="1" dirty="0">
            <a:solidFill>
              <a:schemeClr val="accent2"/>
            </a:solidFill>
          </a:endParaRPr>
        </a:p>
      </dgm:t>
    </dgm:pt>
    <dgm:pt modelId="{C979C90B-DFCB-4BF1-9E2D-6C97AF2A7187}" type="parTrans" cxnId="{9253C6C7-6491-49B5-8757-9201F986147C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B737CA07-6C65-4BA1-9081-A8A23891FAB0}" type="sibTrans" cxnId="{9253C6C7-6491-49B5-8757-9201F986147C}">
      <dgm:prSet custT="1"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EE508797-3836-47BD-B132-976D4BA31CC0}">
      <dgm:prSet custT="1"/>
      <dgm:spPr>
        <a:ln>
          <a:noFill/>
        </a:ln>
      </dgm:spPr>
      <dgm:t>
        <a:bodyPr/>
        <a:lstStyle/>
        <a:p>
          <a:r>
            <a:rPr lang="nl-NL" sz="1300" b="1" dirty="0" smtClean="0">
              <a:solidFill>
                <a:schemeClr val="accent2"/>
              </a:solidFill>
            </a:rPr>
            <a:t>Public </a:t>
          </a:r>
          <a:r>
            <a:rPr lang="nl-NL" sz="1300" b="1" dirty="0" err="1" smtClean="0">
              <a:solidFill>
                <a:schemeClr val="accent2"/>
              </a:solidFill>
            </a:rPr>
            <a:t>consultation</a:t>
          </a:r>
          <a:endParaRPr lang="nl-NL" sz="1300" b="1" dirty="0">
            <a:solidFill>
              <a:schemeClr val="accent2"/>
            </a:solidFill>
          </a:endParaRPr>
        </a:p>
      </dgm:t>
    </dgm:pt>
    <dgm:pt modelId="{40066E6D-E8DB-48B9-B9FB-8ED1626ABF7D}" type="parTrans" cxnId="{372546B1-BE36-4251-80F2-8E89800E971A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41521C7D-84A5-421C-9EC0-385B84061319}" type="sibTrans" cxnId="{372546B1-BE36-4251-80F2-8E89800E971A}">
      <dgm:prSet custT="1"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067C33A5-4078-4A44-BC24-3A33E04D9D7C}">
      <dgm:prSet custT="1"/>
      <dgm:spPr>
        <a:solidFill>
          <a:srgbClr val="F6AF33"/>
        </a:solidFill>
        <a:ln>
          <a:noFill/>
        </a:ln>
      </dgm:spPr>
      <dgm:t>
        <a:bodyPr/>
        <a:lstStyle/>
        <a:p>
          <a:r>
            <a:rPr lang="nl-NL" sz="1300" b="1" smtClean="0">
              <a:solidFill>
                <a:schemeClr val="accent2"/>
              </a:solidFill>
            </a:rPr>
            <a:t>Comments resolution</a:t>
          </a:r>
          <a:endParaRPr lang="nl-NL" sz="1300" b="1" dirty="0">
            <a:solidFill>
              <a:schemeClr val="accent2"/>
            </a:solidFill>
          </a:endParaRPr>
        </a:p>
      </dgm:t>
    </dgm:pt>
    <dgm:pt modelId="{148E1CBA-5D9A-42DB-BA68-06C3024DADDB}" type="parTrans" cxnId="{73A4DC72-534B-4743-A4DD-5BB64A4856AB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617D3D49-BE31-44CD-9E86-3D40AE252312}" type="sibTrans" cxnId="{73A4DC72-534B-4743-A4DD-5BB64A4856AB}">
      <dgm:prSet custT="1"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BA64001B-1B0B-4511-951A-598EE6B9F19B}">
      <dgm:prSet custT="1"/>
      <dgm:spPr>
        <a:ln>
          <a:noFill/>
        </a:ln>
      </dgm:spPr>
      <dgm:t>
        <a:bodyPr/>
        <a:lstStyle/>
        <a:p>
          <a:r>
            <a:rPr lang="nl-NL" sz="1300" b="1" smtClean="0">
              <a:solidFill>
                <a:schemeClr val="accent2"/>
              </a:solidFill>
            </a:rPr>
            <a:t>Voting</a:t>
          </a:r>
          <a:endParaRPr lang="nl-NL" sz="1300" b="1" dirty="0">
            <a:solidFill>
              <a:schemeClr val="accent2"/>
            </a:solidFill>
          </a:endParaRPr>
        </a:p>
      </dgm:t>
    </dgm:pt>
    <dgm:pt modelId="{280EC07C-D677-4C4F-B552-1C7FFC7D2513}" type="parTrans" cxnId="{31CFC4C7-D625-4903-8D87-58A10F0A0522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1838E772-3BE6-48B2-91B0-FC218E618A28}" type="sibTrans" cxnId="{31CFC4C7-D625-4903-8D87-58A10F0A0522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EDAEBB24-3032-409F-9060-98FC222B5131}" type="pres">
      <dgm:prSet presAssocID="{19DFF859-163A-4888-ADC7-B9214E8BD9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170B2AA-F4AF-43EB-831F-E525E32429CE}" type="pres">
      <dgm:prSet presAssocID="{5F069BDC-7452-40B3-BABD-D2F02C28357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508FC50-E1B0-4DAA-8093-565363B42368}" type="pres">
      <dgm:prSet presAssocID="{574B7AC1-7AC3-4B9A-A770-6D8B6C79660C}" presName="sibTrans" presStyleLbl="sibTrans2D1" presStyleIdx="0" presStyleCnt="5"/>
      <dgm:spPr/>
      <dgm:t>
        <a:bodyPr/>
        <a:lstStyle/>
        <a:p>
          <a:endParaRPr lang="nl-NL"/>
        </a:p>
      </dgm:t>
    </dgm:pt>
    <dgm:pt modelId="{F835BB7E-DBD0-4F31-80F0-45CD3787266D}" type="pres">
      <dgm:prSet presAssocID="{574B7AC1-7AC3-4B9A-A770-6D8B6C79660C}" presName="connectorText" presStyleLbl="sibTrans2D1" presStyleIdx="0" presStyleCnt="5"/>
      <dgm:spPr/>
      <dgm:t>
        <a:bodyPr/>
        <a:lstStyle/>
        <a:p>
          <a:endParaRPr lang="nl-NL"/>
        </a:p>
      </dgm:t>
    </dgm:pt>
    <dgm:pt modelId="{7C3998BB-D14A-4A3F-87F7-F2A758D1B919}" type="pres">
      <dgm:prSet presAssocID="{1BB2E10C-C01F-47A0-8608-8C1DB8545F8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EABB5ED-1B06-4A1C-A8C7-8928AB0848C1}" type="pres">
      <dgm:prSet presAssocID="{A595D16D-D7F2-4FEE-AEF9-D43E5E95D605}" presName="sibTrans" presStyleLbl="sibTrans2D1" presStyleIdx="1" presStyleCnt="5"/>
      <dgm:spPr/>
      <dgm:t>
        <a:bodyPr/>
        <a:lstStyle/>
        <a:p>
          <a:endParaRPr lang="nl-NL"/>
        </a:p>
      </dgm:t>
    </dgm:pt>
    <dgm:pt modelId="{B4CBE1E3-9E11-4A49-9211-EFDEA0F5EFC7}" type="pres">
      <dgm:prSet presAssocID="{A595D16D-D7F2-4FEE-AEF9-D43E5E95D605}" presName="connectorText" presStyleLbl="sibTrans2D1" presStyleIdx="1" presStyleCnt="5"/>
      <dgm:spPr/>
      <dgm:t>
        <a:bodyPr/>
        <a:lstStyle/>
        <a:p>
          <a:endParaRPr lang="nl-NL"/>
        </a:p>
      </dgm:t>
    </dgm:pt>
    <dgm:pt modelId="{1E3FA83C-6D94-4895-BC72-2B4CA62F87C6}" type="pres">
      <dgm:prSet presAssocID="{8A0932AA-8214-4118-849D-038981D3B6E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CED7679-32F3-4F5C-8932-1D88700E9A4C}" type="pres">
      <dgm:prSet presAssocID="{B737CA07-6C65-4BA1-9081-A8A23891FAB0}" presName="sibTrans" presStyleLbl="sibTrans2D1" presStyleIdx="2" presStyleCnt="5"/>
      <dgm:spPr/>
      <dgm:t>
        <a:bodyPr/>
        <a:lstStyle/>
        <a:p>
          <a:endParaRPr lang="nl-NL"/>
        </a:p>
      </dgm:t>
    </dgm:pt>
    <dgm:pt modelId="{5DE5B82B-DCC6-40D4-9A2E-63E9B9EE3709}" type="pres">
      <dgm:prSet presAssocID="{B737CA07-6C65-4BA1-9081-A8A23891FAB0}" presName="connectorText" presStyleLbl="sibTrans2D1" presStyleIdx="2" presStyleCnt="5"/>
      <dgm:spPr/>
      <dgm:t>
        <a:bodyPr/>
        <a:lstStyle/>
        <a:p>
          <a:endParaRPr lang="nl-NL"/>
        </a:p>
      </dgm:t>
    </dgm:pt>
    <dgm:pt modelId="{3DF98666-3159-431E-AC66-54E0DBAB4035}" type="pres">
      <dgm:prSet presAssocID="{EE508797-3836-47BD-B132-976D4BA31CC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275F245-295C-4DDD-8B0B-A997860EFFB2}" type="pres">
      <dgm:prSet presAssocID="{41521C7D-84A5-421C-9EC0-385B84061319}" presName="sibTrans" presStyleLbl="sibTrans2D1" presStyleIdx="3" presStyleCnt="5"/>
      <dgm:spPr/>
      <dgm:t>
        <a:bodyPr/>
        <a:lstStyle/>
        <a:p>
          <a:endParaRPr lang="nl-NL"/>
        </a:p>
      </dgm:t>
    </dgm:pt>
    <dgm:pt modelId="{A804454E-50F7-4F0F-9290-A870C977D7A3}" type="pres">
      <dgm:prSet presAssocID="{41521C7D-84A5-421C-9EC0-385B84061319}" presName="connectorText" presStyleLbl="sibTrans2D1" presStyleIdx="3" presStyleCnt="5"/>
      <dgm:spPr/>
      <dgm:t>
        <a:bodyPr/>
        <a:lstStyle/>
        <a:p>
          <a:endParaRPr lang="nl-NL"/>
        </a:p>
      </dgm:t>
    </dgm:pt>
    <dgm:pt modelId="{F2711B23-DB9E-48DE-AD47-9C56CB068FC8}" type="pres">
      <dgm:prSet presAssocID="{067C33A5-4078-4A44-BC24-3A33E04D9D7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10BCBC3-570E-4715-8A6E-ED523549FC20}" type="pres">
      <dgm:prSet presAssocID="{617D3D49-BE31-44CD-9E86-3D40AE252312}" presName="sibTrans" presStyleLbl="sibTrans2D1" presStyleIdx="4" presStyleCnt="5"/>
      <dgm:spPr/>
      <dgm:t>
        <a:bodyPr/>
        <a:lstStyle/>
        <a:p>
          <a:endParaRPr lang="nl-NL"/>
        </a:p>
      </dgm:t>
    </dgm:pt>
    <dgm:pt modelId="{3FE902ED-D6A0-4C7B-9519-F187EF9097F8}" type="pres">
      <dgm:prSet presAssocID="{617D3D49-BE31-44CD-9E86-3D40AE252312}" presName="connectorText" presStyleLbl="sibTrans2D1" presStyleIdx="4" presStyleCnt="5"/>
      <dgm:spPr/>
      <dgm:t>
        <a:bodyPr/>
        <a:lstStyle/>
        <a:p>
          <a:endParaRPr lang="nl-NL"/>
        </a:p>
      </dgm:t>
    </dgm:pt>
    <dgm:pt modelId="{123C9795-22C7-4067-8F85-E14B20BF160A}" type="pres">
      <dgm:prSet presAssocID="{BA64001B-1B0B-4511-951A-598EE6B9F19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28ABF18-B6FE-4DA7-8967-7F8AF29D0A51}" srcId="{19DFF859-163A-4888-ADC7-B9214E8BD905}" destId="{5F069BDC-7452-40B3-BABD-D2F02C283577}" srcOrd="0" destOrd="0" parTransId="{F6D574E7-1751-4B54-9430-7FA82B9BAEDD}" sibTransId="{574B7AC1-7AC3-4B9A-A770-6D8B6C79660C}"/>
    <dgm:cxn modelId="{4C58C571-2E92-4BFF-AAD7-CD5A5342BA3E}" type="presOf" srcId="{067C33A5-4078-4A44-BC24-3A33E04D9D7C}" destId="{F2711B23-DB9E-48DE-AD47-9C56CB068FC8}" srcOrd="0" destOrd="0" presId="urn:microsoft.com/office/officeart/2005/8/layout/process1"/>
    <dgm:cxn modelId="{372546B1-BE36-4251-80F2-8E89800E971A}" srcId="{19DFF859-163A-4888-ADC7-B9214E8BD905}" destId="{EE508797-3836-47BD-B132-976D4BA31CC0}" srcOrd="3" destOrd="0" parTransId="{40066E6D-E8DB-48B9-B9FB-8ED1626ABF7D}" sibTransId="{41521C7D-84A5-421C-9EC0-385B84061319}"/>
    <dgm:cxn modelId="{8B164138-7986-4825-9C08-BE403C2FDC22}" type="presOf" srcId="{BA64001B-1B0B-4511-951A-598EE6B9F19B}" destId="{123C9795-22C7-4067-8F85-E14B20BF160A}" srcOrd="0" destOrd="0" presId="urn:microsoft.com/office/officeart/2005/8/layout/process1"/>
    <dgm:cxn modelId="{3A0B216F-FFB5-4855-912F-A40F5B75ED9C}" type="presOf" srcId="{A595D16D-D7F2-4FEE-AEF9-D43E5E95D605}" destId="{B4CBE1E3-9E11-4A49-9211-EFDEA0F5EFC7}" srcOrd="1" destOrd="0" presId="urn:microsoft.com/office/officeart/2005/8/layout/process1"/>
    <dgm:cxn modelId="{861AA6CF-E9A2-4F82-A070-646A38F48642}" type="presOf" srcId="{B737CA07-6C65-4BA1-9081-A8A23891FAB0}" destId="{5DE5B82B-DCC6-40D4-9A2E-63E9B9EE3709}" srcOrd="1" destOrd="0" presId="urn:microsoft.com/office/officeart/2005/8/layout/process1"/>
    <dgm:cxn modelId="{E07FE869-C6AD-43EE-B2B8-A41BBAE32CC2}" type="presOf" srcId="{617D3D49-BE31-44CD-9E86-3D40AE252312}" destId="{3FE902ED-D6A0-4C7B-9519-F187EF9097F8}" srcOrd="1" destOrd="0" presId="urn:microsoft.com/office/officeart/2005/8/layout/process1"/>
    <dgm:cxn modelId="{73A4DC72-534B-4743-A4DD-5BB64A4856AB}" srcId="{19DFF859-163A-4888-ADC7-B9214E8BD905}" destId="{067C33A5-4078-4A44-BC24-3A33E04D9D7C}" srcOrd="4" destOrd="0" parTransId="{148E1CBA-5D9A-42DB-BA68-06C3024DADDB}" sibTransId="{617D3D49-BE31-44CD-9E86-3D40AE252312}"/>
    <dgm:cxn modelId="{958BE74A-BD56-46F1-9AE2-FE078328C2CD}" srcId="{19DFF859-163A-4888-ADC7-B9214E8BD905}" destId="{1BB2E10C-C01F-47A0-8608-8C1DB8545F8F}" srcOrd="1" destOrd="0" parTransId="{07B55DA3-7731-43AD-803C-B9A32BFF5002}" sibTransId="{A595D16D-D7F2-4FEE-AEF9-D43E5E95D605}"/>
    <dgm:cxn modelId="{60E5F4EF-A4DE-4AB9-8BC4-834F29A74F6D}" type="presOf" srcId="{574B7AC1-7AC3-4B9A-A770-6D8B6C79660C}" destId="{F835BB7E-DBD0-4F31-80F0-45CD3787266D}" srcOrd="1" destOrd="0" presId="urn:microsoft.com/office/officeart/2005/8/layout/process1"/>
    <dgm:cxn modelId="{CC50B514-919F-4478-909B-20160297030D}" type="presOf" srcId="{1BB2E10C-C01F-47A0-8608-8C1DB8545F8F}" destId="{7C3998BB-D14A-4A3F-87F7-F2A758D1B919}" srcOrd="0" destOrd="0" presId="urn:microsoft.com/office/officeart/2005/8/layout/process1"/>
    <dgm:cxn modelId="{A31BCF13-C1AD-4536-A9C9-C06AD58208FD}" type="presOf" srcId="{A595D16D-D7F2-4FEE-AEF9-D43E5E95D605}" destId="{6EABB5ED-1B06-4A1C-A8C7-8928AB0848C1}" srcOrd="0" destOrd="0" presId="urn:microsoft.com/office/officeart/2005/8/layout/process1"/>
    <dgm:cxn modelId="{DBF2AD91-030B-44FD-A2E9-3470276897CF}" type="presOf" srcId="{41521C7D-84A5-421C-9EC0-385B84061319}" destId="{A804454E-50F7-4F0F-9290-A870C977D7A3}" srcOrd="1" destOrd="0" presId="urn:microsoft.com/office/officeart/2005/8/layout/process1"/>
    <dgm:cxn modelId="{9253C6C7-6491-49B5-8757-9201F986147C}" srcId="{19DFF859-163A-4888-ADC7-B9214E8BD905}" destId="{8A0932AA-8214-4118-849D-038981D3B6ED}" srcOrd="2" destOrd="0" parTransId="{C979C90B-DFCB-4BF1-9E2D-6C97AF2A7187}" sibTransId="{B737CA07-6C65-4BA1-9081-A8A23891FAB0}"/>
    <dgm:cxn modelId="{67941AFC-2793-4DF2-A4DA-5000F093AD3D}" type="presOf" srcId="{41521C7D-84A5-421C-9EC0-385B84061319}" destId="{A275F245-295C-4DDD-8B0B-A997860EFFB2}" srcOrd="0" destOrd="0" presId="urn:microsoft.com/office/officeart/2005/8/layout/process1"/>
    <dgm:cxn modelId="{31CFC4C7-D625-4903-8D87-58A10F0A0522}" srcId="{19DFF859-163A-4888-ADC7-B9214E8BD905}" destId="{BA64001B-1B0B-4511-951A-598EE6B9F19B}" srcOrd="5" destOrd="0" parTransId="{280EC07C-D677-4C4F-B552-1C7FFC7D2513}" sibTransId="{1838E772-3BE6-48B2-91B0-FC218E618A28}"/>
    <dgm:cxn modelId="{70D00964-ADE5-4F0F-9B4D-CB2B3C0CA16E}" type="presOf" srcId="{EE508797-3836-47BD-B132-976D4BA31CC0}" destId="{3DF98666-3159-431E-AC66-54E0DBAB4035}" srcOrd="0" destOrd="0" presId="urn:microsoft.com/office/officeart/2005/8/layout/process1"/>
    <dgm:cxn modelId="{2EBECA04-F119-4EE8-8083-68DD0BA41E08}" type="presOf" srcId="{574B7AC1-7AC3-4B9A-A770-6D8B6C79660C}" destId="{D508FC50-E1B0-4DAA-8093-565363B42368}" srcOrd="0" destOrd="0" presId="urn:microsoft.com/office/officeart/2005/8/layout/process1"/>
    <dgm:cxn modelId="{CAEBB261-72D8-4C8F-B4E2-ED7C57553945}" type="presOf" srcId="{5F069BDC-7452-40B3-BABD-D2F02C283577}" destId="{6170B2AA-F4AF-43EB-831F-E525E32429CE}" srcOrd="0" destOrd="0" presId="urn:microsoft.com/office/officeart/2005/8/layout/process1"/>
    <dgm:cxn modelId="{C09C6ABB-EFAD-4FFD-9428-E872AA1F3EF1}" type="presOf" srcId="{617D3D49-BE31-44CD-9E86-3D40AE252312}" destId="{610BCBC3-570E-4715-8A6E-ED523549FC20}" srcOrd="0" destOrd="0" presId="urn:microsoft.com/office/officeart/2005/8/layout/process1"/>
    <dgm:cxn modelId="{C461906C-E063-49D9-BF14-59578DDCF3D6}" type="presOf" srcId="{8A0932AA-8214-4118-849D-038981D3B6ED}" destId="{1E3FA83C-6D94-4895-BC72-2B4CA62F87C6}" srcOrd="0" destOrd="0" presId="urn:microsoft.com/office/officeart/2005/8/layout/process1"/>
    <dgm:cxn modelId="{ACB817DF-91AC-458F-BE0C-C91FB7B715D4}" type="presOf" srcId="{19DFF859-163A-4888-ADC7-B9214E8BD905}" destId="{EDAEBB24-3032-409F-9060-98FC222B5131}" srcOrd="0" destOrd="0" presId="urn:microsoft.com/office/officeart/2005/8/layout/process1"/>
    <dgm:cxn modelId="{259C6E84-609D-4934-AF29-13665270C7BA}" type="presOf" srcId="{B737CA07-6C65-4BA1-9081-A8A23891FAB0}" destId="{ECED7679-32F3-4F5C-8932-1D88700E9A4C}" srcOrd="0" destOrd="0" presId="urn:microsoft.com/office/officeart/2005/8/layout/process1"/>
    <dgm:cxn modelId="{1959BCE8-7134-4DB5-B1C4-4721C175DFB5}" type="presParOf" srcId="{EDAEBB24-3032-409F-9060-98FC222B5131}" destId="{6170B2AA-F4AF-43EB-831F-E525E32429CE}" srcOrd="0" destOrd="0" presId="urn:microsoft.com/office/officeart/2005/8/layout/process1"/>
    <dgm:cxn modelId="{00E0995A-05BA-47D5-938F-8638B89953AF}" type="presParOf" srcId="{EDAEBB24-3032-409F-9060-98FC222B5131}" destId="{D508FC50-E1B0-4DAA-8093-565363B42368}" srcOrd="1" destOrd="0" presId="urn:microsoft.com/office/officeart/2005/8/layout/process1"/>
    <dgm:cxn modelId="{C98E9DFA-A97A-4864-A911-C98C0CC9901F}" type="presParOf" srcId="{D508FC50-E1B0-4DAA-8093-565363B42368}" destId="{F835BB7E-DBD0-4F31-80F0-45CD3787266D}" srcOrd="0" destOrd="0" presId="urn:microsoft.com/office/officeart/2005/8/layout/process1"/>
    <dgm:cxn modelId="{25A87A06-E77F-4480-B8C7-418AC96FFB26}" type="presParOf" srcId="{EDAEBB24-3032-409F-9060-98FC222B5131}" destId="{7C3998BB-D14A-4A3F-87F7-F2A758D1B919}" srcOrd="2" destOrd="0" presId="urn:microsoft.com/office/officeart/2005/8/layout/process1"/>
    <dgm:cxn modelId="{16CCB8AF-02A6-4CBD-97F5-88C91F86573E}" type="presParOf" srcId="{EDAEBB24-3032-409F-9060-98FC222B5131}" destId="{6EABB5ED-1B06-4A1C-A8C7-8928AB0848C1}" srcOrd="3" destOrd="0" presId="urn:microsoft.com/office/officeart/2005/8/layout/process1"/>
    <dgm:cxn modelId="{387CF3D3-B820-4601-8263-00F5D0B97EA7}" type="presParOf" srcId="{6EABB5ED-1B06-4A1C-A8C7-8928AB0848C1}" destId="{B4CBE1E3-9E11-4A49-9211-EFDEA0F5EFC7}" srcOrd="0" destOrd="0" presId="urn:microsoft.com/office/officeart/2005/8/layout/process1"/>
    <dgm:cxn modelId="{2ACD5D3F-E84C-439A-B2B4-327AB228B546}" type="presParOf" srcId="{EDAEBB24-3032-409F-9060-98FC222B5131}" destId="{1E3FA83C-6D94-4895-BC72-2B4CA62F87C6}" srcOrd="4" destOrd="0" presId="urn:microsoft.com/office/officeart/2005/8/layout/process1"/>
    <dgm:cxn modelId="{5652F170-D25B-4848-A291-5E5A24AAF366}" type="presParOf" srcId="{EDAEBB24-3032-409F-9060-98FC222B5131}" destId="{ECED7679-32F3-4F5C-8932-1D88700E9A4C}" srcOrd="5" destOrd="0" presId="urn:microsoft.com/office/officeart/2005/8/layout/process1"/>
    <dgm:cxn modelId="{DF89489E-1A68-43ED-93D9-3A5E408DD163}" type="presParOf" srcId="{ECED7679-32F3-4F5C-8932-1D88700E9A4C}" destId="{5DE5B82B-DCC6-40D4-9A2E-63E9B9EE3709}" srcOrd="0" destOrd="0" presId="urn:microsoft.com/office/officeart/2005/8/layout/process1"/>
    <dgm:cxn modelId="{6FB32F6F-BDF6-462C-AA97-4F3B815422A1}" type="presParOf" srcId="{EDAEBB24-3032-409F-9060-98FC222B5131}" destId="{3DF98666-3159-431E-AC66-54E0DBAB4035}" srcOrd="6" destOrd="0" presId="urn:microsoft.com/office/officeart/2005/8/layout/process1"/>
    <dgm:cxn modelId="{9183EDD1-3E12-4089-B26C-03DAC723EAEA}" type="presParOf" srcId="{EDAEBB24-3032-409F-9060-98FC222B5131}" destId="{A275F245-295C-4DDD-8B0B-A997860EFFB2}" srcOrd="7" destOrd="0" presId="urn:microsoft.com/office/officeart/2005/8/layout/process1"/>
    <dgm:cxn modelId="{EF79056F-2101-4AD2-8CB0-4C7F852D2BEC}" type="presParOf" srcId="{A275F245-295C-4DDD-8B0B-A997860EFFB2}" destId="{A804454E-50F7-4F0F-9290-A870C977D7A3}" srcOrd="0" destOrd="0" presId="urn:microsoft.com/office/officeart/2005/8/layout/process1"/>
    <dgm:cxn modelId="{EF66C94F-E1C2-47A9-AF4D-AA17F4163BDC}" type="presParOf" srcId="{EDAEBB24-3032-409F-9060-98FC222B5131}" destId="{F2711B23-DB9E-48DE-AD47-9C56CB068FC8}" srcOrd="8" destOrd="0" presId="urn:microsoft.com/office/officeart/2005/8/layout/process1"/>
    <dgm:cxn modelId="{6C0E2050-300C-43A4-8FF2-309C0EC23FD9}" type="presParOf" srcId="{EDAEBB24-3032-409F-9060-98FC222B5131}" destId="{610BCBC3-570E-4715-8A6E-ED523549FC20}" srcOrd="9" destOrd="0" presId="urn:microsoft.com/office/officeart/2005/8/layout/process1"/>
    <dgm:cxn modelId="{C99F0071-4662-42D5-AAEA-7B19447ECA8E}" type="presParOf" srcId="{610BCBC3-570E-4715-8A6E-ED523549FC20}" destId="{3FE902ED-D6A0-4C7B-9519-F187EF9097F8}" srcOrd="0" destOrd="0" presId="urn:microsoft.com/office/officeart/2005/8/layout/process1"/>
    <dgm:cxn modelId="{B9A5F38A-CE69-411A-BBC9-5EC3B9406DE9}" type="presParOf" srcId="{EDAEBB24-3032-409F-9060-98FC222B5131}" destId="{123C9795-22C7-4067-8F85-E14B20BF160A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BD995C-0AA2-4919-BCE3-056BF0AEB4BD}" type="datetimeFigureOut">
              <a:rPr lang="nl-NL"/>
              <a:pPr>
                <a:defRPr/>
              </a:pPr>
              <a:t>16-12-2012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998CF1-A2F5-4D5D-90A9-A75AC4F72AAF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838A82-555B-4BCB-9F48-6CB62ADF6D08}" type="datetimeFigureOut">
              <a:rPr lang="nl-NL"/>
              <a:pPr>
                <a:defRPr/>
              </a:pPr>
              <a:t>16-12-2012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E7AF46-42A6-4D55-B6D1-2F51D58945F1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57B98D-869C-46DC-9D55-E700FEAE764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7CEC6D-6303-4982-8F02-30F8579D0EBC}" type="slidenum">
              <a:rPr lang="nl-NL" smtClean="0">
                <a:latin typeface="Arial" charset="0"/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B1703C-F5BE-4E8D-9B17-46EA931804D4}" type="slidenum">
              <a:rPr lang="sv-SE"/>
              <a:pPr>
                <a:defRPr/>
              </a:pPr>
              <a:t>8</a:t>
            </a:fld>
            <a:endParaRPr lang="sv-SE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255AC5-D0E5-4196-9F8B-43DEC92D46BF}" type="slidenum">
              <a:rPr lang="sv-SE"/>
              <a:pPr>
                <a:defRPr/>
              </a:pPr>
              <a:t>9</a:t>
            </a:fld>
            <a:endParaRPr lang="sv-SE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1" name="Tijdelijke aanduiding voor tekst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540000">
              <a:defRPr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voettekst 2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23"/>
          <p:cNvSpPr>
            <a:spLocks noGrp="1"/>
          </p:cNvSpPr>
          <p:nvPr>
            <p:ph type="sldNum" sz="quarter" idx="11"/>
          </p:nvPr>
        </p:nvSpPr>
        <p:spPr>
          <a:xfrm>
            <a:off x="468313" y="637063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98E449A-4149-4F76-9148-0F93912CFFE6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1600200"/>
            <a:ext cx="3989387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14775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90757BB8-47A8-4772-9410-AB0050587378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720725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981200"/>
            <a:ext cx="3811588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620962"/>
            <a:ext cx="3811588" cy="3170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81200"/>
            <a:ext cx="3889375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0962"/>
            <a:ext cx="3889375" cy="3170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B8485B40-9E16-4CF0-8889-A594C1BA76FA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1B6D3572-06CF-4D20-8E6B-120D73A872BA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C0EFF81A-0A95-4CD4-8421-2C74A50A3D59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273050"/>
            <a:ext cx="3008313" cy="1162050"/>
          </a:xfrm>
        </p:spPr>
        <p:txBody>
          <a:bodyPr anchor="b"/>
          <a:lstStyle>
            <a:lvl1pPr algn="l">
              <a:spcBef>
                <a:spcPts val="600"/>
              </a:spcBef>
              <a:defRPr sz="2800" b="1"/>
            </a:lvl1pPr>
          </a:lstStyle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1"/>
            <a:ext cx="4724400" cy="559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1676399"/>
            <a:ext cx="3008313" cy="419100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12389B93-03A6-4885-8037-FC1249168402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4724400"/>
            <a:ext cx="5486400" cy="4572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0000" y="612775"/>
            <a:ext cx="5486400" cy="40354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Click icon to </a:t>
            </a:r>
            <a:r>
              <a:rPr lang="nl-NL" noProof="0" dirty="0" err="1" smtClean="0"/>
              <a:t>add</a:t>
            </a:r>
            <a:r>
              <a:rPr lang="nl-NL" noProof="0" dirty="0" smtClean="0"/>
              <a:t>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5291138"/>
            <a:ext cx="5486400" cy="5000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623E8EC7-0656-440D-A56E-F6358B530B8C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5A6215DD-0FB7-42BE-8CE7-FB2182720ACA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503238"/>
            <a:ext cx="2032000" cy="5230812"/>
          </a:xfrm>
        </p:spPr>
        <p:txBody>
          <a:bodyPr vert="eaVert"/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03238"/>
            <a:ext cx="5689600" cy="5230812"/>
          </a:xfrm>
        </p:spPr>
        <p:txBody>
          <a:bodyPr vert="eaVert"/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598E7C16-C655-4A09-835A-1A39A2BFA79A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8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8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41A14-F28A-46A7-B91E-F794B1441018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B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B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1D934-2779-42FF-A0E5-1856F05334A8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10903"/>
            <a:ext cx="7774632" cy="1470025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74B7D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6864" cy="10801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6AF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6EB0B-1E69-4BCD-AD1F-C88C21C6B3E2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239000" y="6415088"/>
            <a:ext cx="1800225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/>
              <a:t>2012-03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PT135 &amp; 136 kick off kit from WG1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D5B681C-EB91-4A3E-B957-F17B5BD8B6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0550" y="374650"/>
            <a:ext cx="80645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0550" y="1611313"/>
            <a:ext cx="3956050" cy="44846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99000" y="1611313"/>
            <a:ext cx="3956050" cy="44846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7239000" y="6415088"/>
            <a:ext cx="1800225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/>
              <a:t>2012-03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654175" y="6407150"/>
            <a:ext cx="4857750" cy="3476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PT135 &amp; 136 kick off kit from WG1</a:t>
            </a:r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245350" y="6553200"/>
            <a:ext cx="180022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DFFC2B8-0E8B-4D0F-9D88-9BACB362A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719138" y="6019800"/>
            <a:ext cx="3749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ea typeface="ＭＳ Ｐゴシック" pitchFamily="-16" charset="-128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ea typeface="ＭＳ Ｐゴシック" pitchFamily="-16" charset="-128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ea typeface="ＭＳ Ｐゴシック" pitchFamily="-16" charset="-128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ea typeface="ＭＳ Ｐゴシック" pitchFamily="-16" charset="-128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ea typeface="ＭＳ Ｐゴシック" pitchFamily="-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ea typeface="ＭＳ Ｐゴシック" pitchFamily="-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ea typeface="ＭＳ Ｐゴシック" pitchFamily="-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ea typeface="ＭＳ Ｐゴシック" pitchFamily="-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ea typeface="ＭＳ Ｐゴシック" pitchFamily="-16" charset="-128"/>
              </a:defRPr>
            </a:lvl9pPr>
          </a:lstStyle>
          <a:p>
            <a:pPr eaLnBrk="1" hangingPunct="1">
              <a:defRPr/>
            </a:pPr>
            <a:endParaRPr lang="en-US" baseline="0" smtClean="0">
              <a:solidFill>
                <a:srgbClr val="000000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3759200"/>
            <a:ext cx="7772400" cy="1038225"/>
          </a:xfrm>
        </p:spPr>
        <p:txBody>
          <a:bodyPr/>
          <a:lstStyle>
            <a:lvl1pPr>
              <a:defRPr smtClean="0">
                <a:ea typeface="ＭＳ Ｐゴシック" pitchFamily="-16" charset="-128"/>
              </a:defRPr>
            </a:lvl1pPr>
          </a:lstStyle>
          <a:p>
            <a:pPr lvl="0"/>
            <a:r>
              <a:rPr lang="nl-NL" noProof="0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5013325"/>
            <a:ext cx="7775575" cy="936625"/>
          </a:xfrm>
        </p:spPr>
        <p:txBody>
          <a:bodyPr/>
          <a:lstStyle>
            <a:lvl1pPr marL="0" indent="0">
              <a:buFontTx/>
              <a:buNone/>
              <a:defRPr smtClean="0">
                <a:ea typeface="ＭＳ Ｐゴシック" pitchFamily="-16" charset="-128"/>
              </a:defRPr>
            </a:lvl1pPr>
          </a:lstStyle>
          <a:p>
            <a:pPr lvl="0"/>
            <a:r>
              <a:rPr lang="nl-NL" noProof="0" smtClean="0"/>
              <a:t>Click to edit Master subtitle style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8" y="6524625"/>
            <a:ext cx="5262562" cy="188913"/>
          </a:xfr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15325" y="6524625"/>
            <a:ext cx="720725" cy="196850"/>
          </a:xfr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FB8AC2EB-B984-4179-A428-E2D5C4F79276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719138" y="6096000"/>
            <a:ext cx="7775575" cy="3810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 b="1" baseline="0">
                <a:solidFill>
                  <a:srgbClr val="006390"/>
                </a:solidFill>
                <a:ea typeface="ＭＳ Ｐゴシック" pitchFamily="-16" charset="-128"/>
              </a:defRPr>
            </a:lvl1pPr>
          </a:lstStyle>
          <a:p>
            <a:pPr>
              <a:defRPr/>
            </a:pPr>
            <a:fld id="{20E711A4-D6A9-485C-92DC-6DBE883C3B2B}" type="datetime4">
              <a:rPr lang="nl-NL"/>
              <a:pPr>
                <a:defRPr/>
              </a:pPr>
              <a:t>16 december 2012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:\Mpeele\My Documents\My Pictures\CEN logo trans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86775" y="6057900"/>
            <a:ext cx="50165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2B122CF5-6169-43C2-9850-5D4C1F609F63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648200"/>
            <a:ext cx="7772400" cy="1120775"/>
          </a:xfrm>
        </p:spPr>
        <p:txBody>
          <a:bodyPr/>
          <a:lstStyle>
            <a:lvl1pPr algn="l">
              <a:defRPr sz="4000" b="1" cap="none"/>
            </a:lvl1pPr>
          </a:lstStyle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14203191-0C37-45A1-B884-A63C1B0AC170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74B7D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074B7D"/>
                </a:solidFill>
                <a:latin typeface="+mn-lt"/>
              </a:defRPr>
            </a:lvl1pPr>
          </a:lstStyle>
          <a:p>
            <a:pPr>
              <a:defRPr/>
            </a:pPr>
            <a:fld id="{A0AD8184-8772-44BD-AB05-EE3FA226DE41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  <p:pic>
        <p:nvPicPr>
          <p:cNvPr id="1030" name="Picture 2" descr="D:\My Documents\Mpeele\Downloads\logo.png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7991475" y="5753100"/>
            <a:ext cx="933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5" r:id="rId5"/>
    <p:sldLayoutId id="2147483686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74B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539750" indent="-539750" algn="l" rtl="0" eaLnBrk="0" fontAlgn="base" hangingPunct="0">
        <a:spcBef>
          <a:spcPts val="300"/>
        </a:spcBef>
        <a:spcAft>
          <a:spcPct val="0"/>
        </a:spcAft>
        <a:buBlip>
          <a:blip r:embed="rId10"/>
        </a:buBlip>
        <a:defRPr sz="2800" kern="1200">
          <a:solidFill>
            <a:srgbClr val="074B7D"/>
          </a:solidFill>
          <a:latin typeface="+mn-lt"/>
          <a:ea typeface="+mn-ea"/>
          <a:cs typeface="+mn-cs"/>
        </a:defRPr>
      </a:lvl1pPr>
      <a:lvl2pPr marL="742950" indent="-358775" algn="l" rtl="0" eaLnBrk="0" fontAlgn="base" hangingPunct="0">
        <a:spcBef>
          <a:spcPts val="300"/>
        </a:spcBef>
        <a:spcAft>
          <a:spcPct val="0"/>
        </a:spcAft>
        <a:buBlip>
          <a:blip r:embed="rId10"/>
        </a:buBlip>
        <a:defRPr sz="2400" kern="1200">
          <a:solidFill>
            <a:srgbClr val="074B7D"/>
          </a:solidFill>
          <a:latin typeface="+mn-lt"/>
          <a:ea typeface="+mn-ea"/>
          <a:cs typeface="+mn-cs"/>
        </a:defRPr>
      </a:lvl2pPr>
      <a:lvl3pPr marL="1143000" indent="-323850" algn="l" rtl="0" eaLnBrk="0" fontAlgn="base" hangingPunct="0">
        <a:spcBef>
          <a:spcPts val="300"/>
        </a:spcBef>
        <a:spcAft>
          <a:spcPct val="0"/>
        </a:spcAft>
        <a:buBlip>
          <a:blip r:embed="rId10"/>
        </a:buBlip>
        <a:defRPr sz="2000" kern="1200">
          <a:solidFill>
            <a:srgbClr val="074B7D"/>
          </a:solidFill>
          <a:latin typeface="+mn-lt"/>
          <a:ea typeface="+mn-ea"/>
          <a:cs typeface="+mn-cs"/>
        </a:defRPr>
      </a:lvl3pPr>
      <a:lvl4pPr marL="1600200" indent="-287338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kern="1200">
          <a:solidFill>
            <a:srgbClr val="074B7D"/>
          </a:solidFill>
          <a:latin typeface="+mn-lt"/>
          <a:ea typeface="+mn-ea"/>
          <a:cs typeface="+mn-cs"/>
        </a:defRPr>
      </a:lvl4pPr>
      <a:lvl5pPr marL="2057400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kern="1200">
          <a:solidFill>
            <a:srgbClr val="074B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381000"/>
            <a:ext cx="739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828800"/>
            <a:ext cx="73914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8" y="6524625"/>
            <a:ext cx="5335587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aseline="0">
                <a:solidFill>
                  <a:srgbClr val="00638F"/>
                </a:solidFill>
                <a:ea typeface="ＭＳ Ｐゴシック" pitchFamily="-16" charset="-128"/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24625"/>
            <a:ext cx="51435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aseline="0">
                <a:solidFill>
                  <a:srgbClr val="00638F"/>
                </a:solidFill>
                <a:ea typeface="ＭＳ Ｐゴシック" pitchFamily="-16" charset="-128"/>
              </a:defRPr>
            </a:lvl1pPr>
          </a:lstStyle>
          <a:p>
            <a:pPr>
              <a:defRPr/>
            </a:pPr>
            <a:fld id="{41E85A30-A614-46BA-83C4-8850B2A1A588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pitchFamily="-48" charset="-128"/>
          <a:cs typeface="ＭＳ Ｐゴシック" pitchFamily="-4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itchFamily="-48" charset="0"/>
          <a:ea typeface="ＭＳ Ｐゴシック" pitchFamily="-48" charset="-128"/>
          <a:cs typeface="ＭＳ Ｐゴシック" pitchFamily="-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itchFamily="-48" charset="0"/>
          <a:ea typeface="ＭＳ Ｐゴシック" pitchFamily="-48" charset="-128"/>
          <a:cs typeface="ＭＳ Ｐゴシック" pitchFamily="-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itchFamily="-48" charset="0"/>
          <a:ea typeface="ＭＳ Ｐゴシック" pitchFamily="-48" charset="-128"/>
          <a:cs typeface="ＭＳ Ｐゴシック" pitchFamily="-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itchFamily="-48" charset="0"/>
          <a:ea typeface="ＭＳ Ｐゴシック" pitchFamily="-48" charset="-128"/>
          <a:cs typeface="ＭＳ Ｐゴシック" pitchFamily="-48" charset="-128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rgbClr val="00638F"/>
          </a:solidFill>
          <a:latin typeface="Arial" pitchFamily="-48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rgbClr val="00638F"/>
          </a:solidFill>
          <a:latin typeface="Arial" pitchFamily="-48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rgbClr val="00638F"/>
          </a:solidFill>
          <a:latin typeface="Arial" pitchFamily="-48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rgbClr val="00638F"/>
          </a:solidFill>
          <a:latin typeface="Arial" pitchFamily="-48" charset="0"/>
        </a:defRPr>
      </a:lvl9pPr>
    </p:titleStyle>
    <p:bodyStyle>
      <a:lvl1pPr marL="179388" indent="-179388" algn="l" defTabSz="987425" rtl="0" eaLnBrk="0" fontAlgn="base" hangingPunct="0"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2800">
          <a:solidFill>
            <a:schemeClr val="accent2"/>
          </a:solidFill>
          <a:latin typeface="+mn-lt"/>
          <a:ea typeface="ＭＳ Ｐゴシック" pitchFamily="-48" charset="-128"/>
          <a:cs typeface="ＭＳ Ｐゴシック" pitchFamily="-48" charset="-128"/>
        </a:defRPr>
      </a:lvl1pPr>
      <a:lvl2pPr marL="406400" indent="-177800" algn="l" defTabSz="987425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0000"/>
        <a:buChar char="–"/>
        <a:defRPr sz="2400">
          <a:solidFill>
            <a:schemeClr val="accent2"/>
          </a:solidFill>
          <a:latin typeface="+mn-lt"/>
          <a:ea typeface="ＭＳ Ｐゴシック" pitchFamily="-48" charset="-128"/>
          <a:cs typeface="ＭＳ Ｐゴシック"/>
        </a:defRPr>
      </a:lvl2pPr>
      <a:lvl3pPr marL="628650" indent="-177800" algn="l" defTabSz="987425" rtl="0" eaLnBrk="0" fontAlgn="base" hangingPunct="0">
        <a:spcBef>
          <a:spcPts val="600"/>
        </a:spcBef>
        <a:spcAft>
          <a:spcPct val="0"/>
        </a:spcAft>
        <a:buSzPct val="80000"/>
        <a:buFont typeface="Arial" charset="0"/>
        <a:buChar char="&gt;"/>
        <a:defRPr sz="2400">
          <a:solidFill>
            <a:schemeClr val="accent2"/>
          </a:solidFill>
          <a:latin typeface="+mn-lt"/>
          <a:ea typeface="ＭＳ Ｐゴシック" pitchFamily="-48" charset="-128"/>
          <a:cs typeface="ＭＳ Ｐゴシック"/>
        </a:defRPr>
      </a:lvl3pPr>
      <a:lvl4pPr marL="852488" indent="-184150" algn="l" defTabSz="987425" rtl="0" eaLnBrk="0" fontAlgn="base" hangingPunct="0">
        <a:spcBef>
          <a:spcPts val="600"/>
        </a:spcBef>
        <a:spcAft>
          <a:spcPct val="0"/>
        </a:spcAft>
        <a:buSzPct val="80000"/>
        <a:buChar char="–"/>
        <a:defRPr sz="2400">
          <a:solidFill>
            <a:schemeClr val="accent2"/>
          </a:solidFill>
          <a:latin typeface="+mn-lt"/>
          <a:ea typeface="ＭＳ Ｐゴシック" pitchFamily="-48" charset="-128"/>
          <a:cs typeface="ＭＳ Ｐゴシック"/>
        </a:defRPr>
      </a:lvl4pPr>
      <a:lvl5pPr marL="1079500" indent="-177800" algn="l" defTabSz="987425" rtl="0" eaLnBrk="0" fontAlgn="base" hangingPunct="0">
        <a:spcBef>
          <a:spcPts val="600"/>
        </a:spcBef>
        <a:spcAft>
          <a:spcPct val="0"/>
        </a:spcAft>
        <a:buSzPct val="80000"/>
        <a:buChar char="»"/>
        <a:defRPr sz="2400">
          <a:solidFill>
            <a:schemeClr val="accent2"/>
          </a:solidFill>
          <a:latin typeface="+mn-lt"/>
          <a:ea typeface="ＭＳ Ｐゴシック" pitchFamily="-48" charset="-128"/>
          <a:cs typeface="ＭＳ Ｐゴシック"/>
        </a:defRPr>
      </a:lvl5pPr>
      <a:lvl6pPr marL="1536700" indent="-177800" algn="l" defTabSz="987425" rtl="0" eaLnBrk="1" fontAlgn="base" hangingPunct="1">
        <a:lnSpc>
          <a:spcPts val="2000"/>
        </a:lnSpc>
        <a:spcBef>
          <a:spcPct val="3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48" charset="-128"/>
        </a:defRPr>
      </a:lvl6pPr>
      <a:lvl7pPr marL="1993900" indent="-177800" algn="l" defTabSz="987425" rtl="0" eaLnBrk="1" fontAlgn="base" hangingPunct="1">
        <a:lnSpc>
          <a:spcPts val="2000"/>
        </a:lnSpc>
        <a:spcBef>
          <a:spcPct val="3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48" charset="-128"/>
        </a:defRPr>
      </a:lvl7pPr>
      <a:lvl8pPr marL="2451100" indent="-177800" algn="l" defTabSz="987425" rtl="0" eaLnBrk="1" fontAlgn="base" hangingPunct="1">
        <a:lnSpc>
          <a:spcPts val="2000"/>
        </a:lnSpc>
        <a:spcBef>
          <a:spcPct val="3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48" charset="-128"/>
        </a:defRPr>
      </a:lvl8pPr>
      <a:lvl9pPr marL="2908300" indent="-177800" algn="l" defTabSz="987425" rtl="0" eaLnBrk="1" fontAlgn="base" hangingPunct="1">
        <a:lnSpc>
          <a:spcPts val="2000"/>
        </a:lnSpc>
        <a:spcBef>
          <a:spcPct val="3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4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filing.info/c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2"/>
          <p:cNvSpPr txBox="1">
            <a:spLocks/>
          </p:cNvSpPr>
          <p:nvPr/>
        </p:nvSpPr>
        <p:spPr bwMode="auto">
          <a:xfrm>
            <a:off x="684213" y="4175125"/>
            <a:ext cx="4967287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GB" sz="2800">
                <a:latin typeface="Calibri" pitchFamily="34" charset="0"/>
                <a:cs typeface="Arial" charset="0"/>
              </a:rPr>
              <a:t>12 December, 2012</a:t>
            </a:r>
          </a:p>
        </p:txBody>
      </p:sp>
      <p:pic>
        <p:nvPicPr>
          <p:cNvPr id="22530" name="Picture 1039" descr="E:\images\cen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5748338"/>
            <a:ext cx="3141662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itel 4"/>
          <p:cNvSpPr>
            <a:spLocks noGrp="1"/>
          </p:cNvSpPr>
          <p:nvPr>
            <p:ph type="ctrTitle"/>
          </p:nvPr>
        </p:nvSpPr>
        <p:spPr>
          <a:xfrm>
            <a:off x="685800" y="1336675"/>
            <a:ext cx="7773988" cy="1439863"/>
          </a:xfrm>
        </p:spPr>
        <p:txBody>
          <a:bodyPr/>
          <a:lstStyle/>
          <a:p>
            <a:pPr eaLnBrk="1" hangingPunct="1"/>
            <a:r>
              <a:rPr lang="nl-NL" smtClean="0"/>
              <a:t>CEN/WS XBRL</a:t>
            </a:r>
            <a:br>
              <a:rPr lang="nl-NL" smtClean="0"/>
            </a:br>
            <a:endParaRPr lang="nl-NL" smtClean="0"/>
          </a:p>
        </p:txBody>
      </p:sp>
      <p:sp>
        <p:nvSpPr>
          <p:cNvPr id="22532" name="Ondertitel 8"/>
          <p:cNvSpPr>
            <a:spLocks noGrp="1"/>
          </p:cNvSpPr>
          <p:nvPr>
            <p:ph type="subTitle" idx="1"/>
          </p:nvPr>
        </p:nvSpPr>
        <p:spPr>
          <a:xfrm>
            <a:off x="684213" y="2781300"/>
            <a:ext cx="7775575" cy="1079500"/>
          </a:xfrm>
        </p:spPr>
        <p:txBody>
          <a:bodyPr/>
          <a:lstStyle/>
          <a:p>
            <a:pPr eaLnBrk="1" hangingPunct="1"/>
            <a:r>
              <a:rPr lang="nl-NL" sz="3200" smtClean="0"/>
              <a:t>Overview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94342E-3B4A-4A82-8358-F6E795436C30}" type="slidenum">
              <a:rPr lang="nl-NL"/>
              <a:pPr>
                <a:defRPr/>
              </a:pPr>
              <a:t>1</a:t>
            </a:fld>
            <a:endParaRPr lang="nl-NL" dirty="0"/>
          </a:p>
        </p:txBody>
      </p:sp>
      <p:pic>
        <p:nvPicPr>
          <p:cNvPr id="22534" name="Picture 2" descr="D:\My Documents\Mpeele\Downloads\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76225"/>
            <a:ext cx="933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269875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/>
                <a:cs typeface="ＭＳ Ｐゴシック"/>
              </a:rPr>
              <a:t>CEN Workshop</a:t>
            </a:r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1828800"/>
            <a:ext cx="7235825" cy="39052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2400" dirty="0" smtClean="0">
                <a:solidFill>
                  <a:srgbClr val="00638F"/>
                </a:solidFill>
              </a:rPr>
              <a:t>The CEN Workshop is a </a:t>
            </a:r>
            <a:r>
              <a:rPr lang="en-GB" b="1" dirty="0" smtClean="0">
                <a:solidFill>
                  <a:srgbClr val="00638F"/>
                </a:solidFill>
              </a:rPr>
              <a:t>flexible</a:t>
            </a:r>
            <a:r>
              <a:rPr lang="en-GB" sz="2400" dirty="0" smtClean="0">
                <a:solidFill>
                  <a:srgbClr val="00638F"/>
                </a:solidFill>
              </a:rPr>
              <a:t> working platform </a:t>
            </a:r>
            <a:r>
              <a:rPr lang="en-GB" b="1" dirty="0" smtClean="0">
                <a:solidFill>
                  <a:srgbClr val="00638F"/>
                </a:solidFill>
              </a:rPr>
              <a:t>open</a:t>
            </a:r>
            <a:r>
              <a:rPr lang="en-GB" sz="2400" dirty="0" smtClean="0">
                <a:solidFill>
                  <a:srgbClr val="00638F"/>
                </a:solidFill>
              </a:rPr>
              <a:t> to the participation of any company or organisation, inside or outside Europe, for </a:t>
            </a:r>
            <a:r>
              <a:rPr lang="en-GB" b="1" dirty="0" smtClean="0">
                <a:solidFill>
                  <a:srgbClr val="00638F"/>
                </a:solidFill>
              </a:rPr>
              <a:t>rapid </a:t>
            </a:r>
            <a:r>
              <a:rPr lang="en-GB" sz="2400" dirty="0" smtClean="0"/>
              <a:t>elaboration of </a:t>
            </a:r>
            <a:r>
              <a:rPr lang="en-GB" b="1" dirty="0" smtClean="0"/>
              <a:t>consensus</a:t>
            </a:r>
            <a:r>
              <a:rPr lang="en-GB" sz="2400" dirty="0" smtClean="0"/>
              <a:t> documents (CWAs).</a:t>
            </a:r>
          </a:p>
          <a:p>
            <a:pPr indent="-540000" eaLnBrk="1" hangingPunct="1">
              <a:defRPr/>
            </a:pPr>
            <a:endParaRPr lang="en-US" sz="2400" dirty="0" smtClean="0"/>
          </a:p>
          <a:p>
            <a:pPr indent="-540000" eaLnBrk="1" hangingPunct="1">
              <a:defRPr/>
            </a:pPr>
            <a:endParaRPr lang="en-GB" dirty="0" smtClean="0"/>
          </a:p>
          <a:p>
            <a:pPr indent="-540000" eaLnBrk="1" hangingPunct="1">
              <a:defRPr/>
            </a:pPr>
            <a:endParaRPr lang="en-GB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468313" y="6356350"/>
            <a:ext cx="2303462" cy="365125"/>
          </a:xfrm>
        </p:spPr>
        <p:txBody>
          <a:bodyPr/>
          <a:lstStyle/>
          <a:p>
            <a:pPr>
              <a:defRPr/>
            </a:pPr>
            <a:fld id="{974BB191-DC79-4E20-A2D9-EB2FE57C0947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9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4F88A28-F7FA-4F63-94B4-1D7B555F58E3}" type="slidenum">
              <a:rPr lang="nl-NL" smtClean="0">
                <a:solidFill>
                  <a:srgbClr val="00638F"/>
                </a:solidFill>
                <a:latin typeface="Arial" charset="0"/>
                <a:ea typeface="ＭＳ Ｐゴシック"/>
                <a:cs typeface="ＭＳ Ｐゴシック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 smtClean="0">
              <a:solidFill>
                <a:srgbClr val="00638F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pic>
        <p:nvPicPr>
          <p:cNvPr id="25602" name="Picture 2" descr="New Picture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427163"/>
            <a:ext cx="7561263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69875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/>
                <a:cs typeface="ＭＳ Ｐゴシック"/>
              </a:rPr>
              <a:t>STATUS EUROPESE STANDAARDEN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269875"/>
            <a:ext cx="8229600" cy="1143000"/>
          </a:xfrm>
        </p:spPr>
        <p:txBody>
          <a:bodyPr/>
          <a:lstStyle/>
          <a:p>
            <a:pPr eaLnBrk="1" hangingPunct="1"/>
            <a:r>
              <a:rPr lang="nl-NL" smtClean="0"/>
              <a:t>CEN/WS XBRL Summarized</a:t>
            </a:r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eaLnBrk="1" hangingPunct="1"/>
            <a:r>
              <a:rPr lang="nl-NL" smtClean="0"/>
              <a:t>Workshop duration is 23 months</a:t>
            </a:r>
          </a:p>
          <a:p>
            <a:pPr marL="539750" eaLnBrk="1" hangingPunct="1"/>
            <a:r>
              <a:rPr lang="nl-NL" smtClean="0"/>
              <a:t>3 deliverables</a:t>
            </a:r>
          </a:p>
          <a:p>
            <a:pPr marL="539750" eaLnBrk="1" hangingPunct="1"/>
            <a:r>
              <a:rPr lang="nl-NL" smtClean="0"/>
              <a:t>Public consulatation period</a:t>
            </a:r>
          </a:p>
          <a:p>
            <a:pPr marL="539750" eaLnBrk="1" hangingPunct="1"/>
            <a:r>
              <a:rPr lang="nl-NL" smtClean="0"/>
              <a:t>Financial support from the EC (expert teams)</a:t>
            </a:r>
          </a:p>
          <a:p>
            <a:pPr marL="539750" eaLnBrk="1" hangingPunct="1"/>
            <a:endParaRPr lang="nl-NL" smtClean="0"/>
          </a:p>
          <a:p>
            <a:pPr marL="539750" eaLnBrk="1" hangingPunct="1"/>
            <a:endParaRPr lang="nl-NL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D75EBB-50B1-43B0-AA7D-F6257D9DB408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269875"/>
            <a:ext cx="8229600" cy="1143000"/>
          </a:xfrm>
        </p:spPr>
        <p:txBody>
          <a:bodyPr/>
          <a:lstStyle/>
          <a:p>
            <a:pPr eaLnBrk="1" hangingPunct="1"/>
            <a:r>
              <a:rPr lang="nl-NL" smtClean="0"/>
              <a:t>CEN/WS XBRL deliverables</a:t>
            </a:r>
            <a:endParaRPr lang="en-US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eaLnBrk="1" hangingPunct="1"/>
            <a:r>
              <a:rPr lang="en-US" smtClean="0"/>
              <a:t>CWA 1 Standardize harmonization topics</a:t>
            </a:r>
          </a:p>
          <a:p>
            <a:pPr marL="539750" eaLnBrk="1" hangingPunct="1"/>
            <a:r>
              <a:rPr lang="en-US" smtClean="0"/>
              <a:t>CWA 2 Metadata container and compliance tools</a:t>
            </a:r>
          </a:p>
          <a:p>
            <a:pPr marL="539750" eaLnBrk="1" hangingPunct="1"/>
            <a:r>
              <a:rPr lang="en-US" smtClean="0"/>
              <a:t>CWA 3 Standard regulatory roll-out package for better adoption</a:t>
            </a:r>
            <a:endParaRPr lang="nl-NL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520E56-3F02-479A-A2B5-A925C0FBC40A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204788" y="134938"/>
            <a:ext cx="7391400" cy="990600"/>
          </a:xfrm>
        </p:spPr>
        <p:txBody>
          <a:bodyPr/>
          <a:lstStyle/>
          <a:p>
            <a:r>
              <a:rPr lang="nl-NL" sz="2400" smtClean="0">
                <a:ea typeface="ＭＳ Ｐゴシック"/>
                <a:cs typeface="ＭＳ Ｐゴシック"/>
              </a:rPr>
              <a:t>CEN WS XBRL Structure</a:t>
            </a:r>
            <a:endParaRPr lang="en-US" sz="2400" smtClean="0">
              <a:ea typeface="ＭＳ Ｐゴシック"/>
              <a:cs typeface="ＭＳ Ｐゴシック"/>
            </a:endParaRPr>
          </a:p>
        </p:txBody>
      </p:sp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35988" y="6524625"/>
            <a:ext cx="514350" cy="1968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03D2771-072E-4CA6-A3EE-22DA12F6201E}" type="slidenum">
              <a:rPr lang="nl-NL" smtClean="0"/>
              <a:pPr/>
              <a:t>6</a:t>
            </a:fld>
            <a:endParaRPr lang="nl-NL" smtClean="0"/>
          </a:p>
        </p:txBody>
      </p:sp>
      <p:sp>
        <p:nvSpPr>
          <p:cNvPr id="29699" name="Rectangle 24"/>
          <p:cNvSpPr>
            <a:spLocks noChangeArrowheads="1"/>
          </p:cNvSpPr>
          <p:nvPr/>
        </p:nvSpPr>
        <p:spPr bwMode="auto">
          <a:xfrm>
            <a:off x="1428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aseline="-250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251520" y="548680"/>
          <a:ext cx="8496944" cy="527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701" name="Slide Number Placeholder 1"/>
          <p:cNvSpPr txBox="1">
            <a:spLocks/>
          </p:cNvSpPr>
          <p:nvPr/>
        </p:nvSpPr>
        <p:spPr bwMode="auto">
          <a:xfrm>
            <a:off x="468313" y="6356350"/>
            <a:ext cx="2303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C92A3C38-E65F-4770-B900-17ABAC024DD2}" type="slidenum">
              <a:rPr lang="nl-NL" sz="1400">
                <a:solidFill>
                  <a:srgbClr val="00638F"/>
                </a:solidFill>
                <a:latin typeface="Calibri" pitchFamily="34" charset="0"/>
              </a:rPr>
              <a:pPr eaLnBrk="0" hangingPunct="0"/>
              <a:t>6</a:t>
            </a:fld>
            <a:endParaRPr lang="nl-NL" sz="1400">
              <a:solidFill>
                <a:srgbClr val="00638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Timeline</a:t>
            </a:r>
            <a:endParaRPr lang="nl-NL" smtClean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85750" y="3268663"/>
            <a:ext cx="8161338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nl-NL" b="1"/>
              <a:t>Deadlines</a:t>
            </a:r>
          </a:p>
          <a:p>
            <a:pPr lvl="1">
              <a:lnSpc>
                <a:spcPct val="150000"/>
              </a:lnSpc>
            </a:pPr>
            <a:r>
              <a:rPr lang="nl-NL"/>
              <a:t>2012-12 –  </a:t>
            </a:r>
            <a:r>
              <a:rPr lang="nl-NL" b="1"/>
              <a:t>Interim report </a:t>
            </a:r>
            <a:r>
              <a:rPr lang="nl-NL"/>
              <a:t>to EC incl. draft CWAs </a:t>
            </a:r>
          </a:p>
          <a:p>
            <a:pPr lvl="1">
              <a:lnSpc>
                <a:spcPct val="150000"/>
              </a:lnSpc>
            </a:pPr>
            <a:r>
              <a:rPr lang="nl-NL"/>
              <a:t>2013-06 – 3 months </a:t>
            </a:r>
            <a:r>
              <a:rPr lang="nl-NL" b="1"/>
              <a:t>Public consultation </a:t>
            </a:r>
            <a:r>
              <a:rPr lang="nl-NL"/>
              <a:t>&amp;</a:t>
            </a:r>
            <a:r>
              <a:rPr lang="nl-NL" b="1"/>
              <a:t> Public conference</a:t>
            </a:r>
          </a:p>
          <a:p>
            <a:pPr lvl="1">
              <a:lnSpc>
                <a:spcPct val="150000"/>
              </a:lnSpc>
            </a:pPr>
            <a:r>
              <a:rPr lang="nl-NL"/>
              <a:t>2012-12 – </a:t>
            </a:r>
            <a:r>
              <a:rPr lang="nl-NL" b="1"/>
              <a:t>Adoption of CWAs</a:t>
            </a:r>
          </a:p>
          <a:p>
            <a:pPr lvl="1">
              <a:lnSpc>
                <a:spcPct val="150000"/>
              </a:lnSpc>
            </a:pPr>
            <a:r>
              <a:rPr lang="nl-NL"/>
              <a:t>2014-02 – </a:t>
            </a:r>
            <a:r>
              <a:rPr lang="nl-NL" b="1"/>
              <a:t>Final report </a:t>
            </a:r>
            <a:r>
              <a:rPr lang="nl-NL"/>
              <a:t>to EC incl. approved CWAs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38149" y="1316038"/>
          <a:ext cx="8143875" cy="97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28625" y="2438400"/>
            <a:ext cx="817245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725" name="Rectangle 9"/>
          <p:cNvSpPr>
            <a:spLocks noChangeArrowheads="1"/>
          </p:cNvSpPr>
          <p:nvPr/>
        </p:nvSpPr>
        <p:spPr bwMode="auto">
          <a:xfrm>
            <a:off x="7381875" y="2555875"/>
            <a:ext cx="1276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b="1">
                <a:solidFill>
                  <a:srgbClr val="5DA4D2"/>
                </a:solidFill>
              </a:rPr>
              <a:t>Dec </a:t>
            </a:r>
          </a:p>
          <a:p>
            <a:pPr algn="ctr"/>
            <a:r>
              <a:rPr lang="nl-NL" b="1">
                <a:solidFill>
                  <a:srgbClr val="5DA4D2"/>
                </a:solidFill>
              </a:rPr>
              <a:t>2013</a:t>
            </a:r>
            <a:endParaRPr lang="nl-NL">
              <a:solidFill>
                <a:srgbClr val="5DA4D2"/>
              </a:solidFill>
            </a:endParaRPr>
          </a:p>
        </p:txBody>
      </p:sp>
      <p:sp>
        <p:nvSpPr>
          <p:cNvPr id="30726" name="Rectangle 18"/>
          <p:cNvSpPr>
            <a:spLocks noChangeArrowheads="1"/>
          </p:cNvSpPr>
          <p:nvPr/>
        </p:nvSpPr>
        <p:spPr bwMode="auto">
          <a:xfrm>
            <a:off x="514350" y="2555875"/>
            <a:ext cx="828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b="1">
                <a:solidFill>
                  <a:srgbClr val="5DA4D2"/>
                </a:solidFill>
              </a:rPr>
              <a:t>Aug </a:t>
            </a:r>
            <a:br>
              <a:rPr lang="nl-NL" b="1">
                <a:solidFill>
                  <a:srgbClr val="5DA4D2"/>
                </a:solidFill>
              </a:rPr>
            </a:br>
            <a:r>
              <a:rPr lang="nl-NL" b="1">
                <a:solidFill>
                  <a:srgbClr val="5DA4D2"/>
                </a:solidFill>
              </a:rPr>
              <a:t>2012</a:t>
            </a:r>
            <a:endParaRPr lang="nl-NL">
              <a:solidFill>
                <a:srgbClr val="5DA4D2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62013" y="2352675"/>
            <a:ext cx="171450" cy="1714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Oval 20"/>
          <p:cNvSpPr/>
          <p:nvPr/>
        </p:nvSpPr>
        <p:spPr>
          <a:xfrm>
            <a:off x="4676775" y="2374900"/>
            <a:ext cx="171450" cy="1714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Oval 21"/>
          <p:cNvSpPr/>
          <p:nvPr/>
        </p:nvSpPr>
        <p:spPr>
          <a:xfrm>
            <a:off x="7929563" y="2336800"/>
            <a:ext cx="171450" cy="1714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" name="Oval 22"/>
          <p:cNvSpPr/>
          <p:nvPr/>
        </p:nvSpPr>
        <p:spPr>
          <a:xfrm>
            <a:off x="4778375" y="2374900"/>
            <a:ext cx="1425575" cy="1333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0731" name="Rectangle 14"/>
          <p:cNvSpPr>
            <a:spLocks noChangeArrowheads="1"/>
          </p:cNvSpPr>
          <p:nvPr/>
        </p:nvSpPr>
        <p:spPr bwMode="auto">
          <a:xfrm>
            <a:off x="4430713" y="2555875"/>
            <a:ext cx="6969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b="1">
                <a:solidFill>
                  <a:srgbClr val="5DA4D2"/>
                </a:solidFill>
              </a:rPr>
              <a:t>Jun</a:t>
            </a:r>
          </a:p>
          <a:p>
            <a:pPr algn="ctr"/>
            <a:r>
              <a:rPr lang="nl-NL" b="1">
                <a:solidFill>
                  <a:srgbClr val="5DA4D2"/>
                </a:solidFill>
              </a:rPr>
              <a:t>2013</a:t>
            </a:r>
            <a:endParaRPr lang="nl-NL">
              <a:solidFill>
                <a:srgbClr val="5DA4D2"/>
              </a:solidFill>
            </a:endParaRPr>
          </a:p>
        </p:txBody>
      </p:sp>
      <p:sp>
        <p:nvSpPr>
          <p:cNvPr id="30732" name="Rectangle 25"/>
          <p:cNvSpPr>
            <a:spLocks noChangeArrowheads="1"/>
          </p:cNvSpPr>
          <p:nvPr/>
        </p:nvSpPr>
        <p:spPr bwMode="auto">
          <a:xfrm>
            <a:off x="2657475" y="2555875"/>
            <a:ext cx="942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b="1">
                <a:solidFill>
                  <a:srgbClr val="5DA4D2"/>
                </a:solidFill>
              </a:rPr>
              <a:t>Spring </a:t>
            </a:r>
            <a:br>
              <a:rPr lang="nl-NL" b="1">
                <a:solidFill>
                  <a:srgbClr val="5DA4D2"/>
                </a:solidFill>
              </a:rPr>
            </a:br>
            <a:r>
              <a:rPr lang="nl-NL" b="1">
                <a:solidFill>
                  <a:srgbClr val="5DA4D2"/>
                </a:solidFill>
              </a:rPr>
              <a:t>2013</a:t>
            </a:r>
            <a:endParaRPr lang="nl-NL">
              <a:solidFill>
                <a:srgbClr val="5DA4D2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00350" y="2366963"/>
            <a:ext cx="633413" cy="14128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8" name="Oval 27"/>
          <p:cNvSpPr/>
          <p:nvPr/>
        </p:nvSpPr>
        <p:spPr>
          <a:xfrm>
            <a:off x="1731963" y="2308225"/>
            <a:ext cx="303212" cy="3032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>
                <a:solidFill>
                  <a:srgbClr val="FF0000"/>
                </a:solidFill>
              </a:rPr>
              <a:t>1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610100" y="2308225"/>
            <a:ext cx="304800" cy="3032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>
                <a:solidFill>
                  <a:srgbClr val="FF0000"/>
                </a:solidFill>
              </a:rPr>
              <a:t>2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847013" y="2286000"/>
            <a:ext cx="303212" cy="3048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>
                <a:solidFill>
                  <a:srgbClr val="FF0000"/>
                </a:solidFill>
              </a:rPr>
              <a:t>3</a:t>
            </a:r>
            <a:endParaRPr lang="nl-NL" b="1" dirty="0">
              <a:solidFill>
                <a:srgbClr val="FF0000"/>
              </a:solidFill>
            </a:endParaRPr>
          </a:p>
        </p:txBody>
      </p:sp>
      <p:grpSp>
        <p:nvGrpSpPr>
          <p:cNvPr id="30737" name="Group 24"/>
          <p:cNvGrpSpPr>
            <a:grpSpLocks/>
          </p:cNvGrpSpPr>
          <p:nvPr/>
        </p:nvGrpSpPr>
        <p:grpSpPr bwMode="auto">
          <a:xfrm>
            <a:off x="333375" y="3797300"/>
            <a:ext cx="304800" cy="1546225"/>
            <a:chOff x="541556" y="4373130"/>
            <a:chExt cx="303432" cy="1546405"/>
          </a:xfrm>
        </p:grpSpPr>
        <p:sp>
          <p:nvSpPr>
            <p:cNvPr id="31" name="Oval 30"/>
            <p:cNvSpPr/>
            <p:nvPr/>
          </p:nvSpPr>
          <p:spPr>
            <a:xfrm>
              <a:off x="541556" y="4373130"/>
              <a:ext cx="303432" cy="30324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b="1" dirty="0">
                  <a:solidFill>
                    <a:srgbClr val="FF0000"/>
                  </a:solidFill>
                </a:rPr>
                <a:t>1</a:t>
              </a:r>
              <a:endParaRPr lang="nl-NL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41556" y="4798630"/>
              <a:ext cx="303432" cy="30324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b="1" dirty="0">
                  <a:solidFill>
                    <a:srgbClr val="FF0000"/>
                  </a:solidFill>
                </a:rPr>
                <a:t>2</a:t>
              </a:r>
              <a:endParaRPr lang="nl-NL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41556" y="5616288"/>
              <a:ext cx="303432" cy="30324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b="1" dirty="0">
                  <a:solidFill>
                    <a:srgbClr val="FF0000"/>
                  </a:solidFill>
                </a:rPr>
                <a:t>4</a:t>
              </a:r>
              <a:endParaRPr lang="nl-NL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738" name="Group 33"/>
          <p:cNvGrpSpPr>
            <a:grpSpLocks/>
          </p:cNvGrpSpPr>
          <p:nvPr/>
        </p:nvGrpSpPr>
        <p:grpSpPr bwMode="auto">
          <a:xfrm>
            <a:off x="603250" y="6100763"/>
            <a:ext cx="430213" cy="257175"/>
            <a:chOff x="0" y="181967"/>
            <a:chExt cx="1017984" cy="610790"/>
          </a:xfrm>
        </p:grpSpPr>
        <p:sp>
          <p:nvSpPr>
            <p:cNvPr id="35" name="Rounded Rectangle 34"/>
            <p:cNvSpPr/>
            <p:nvPr/>
          </p:nvSpPr>
          <p:spPr>
            <a:xfrm>
              <a:off x="0" y="181967"/>
              <a:ext cx="1017984" cy="610790"/>
            </a:xfrm>
            <a:prstGeom prst="roundRect">
              <a:avLst>
                <a:gd name="adj" fmla="val 10000"/>
              </a:avLst>
            </a:prstGeom>
            <a:solidFill>
              <a:srgbClr val="F6AF3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4"/>
            <p:cNvSpPr/>
            <p:nvPr/>
          </p:nvSpPr>
          <p:spPr>
            <a:xfrm>
              <a:off x="18783" y="200817"/>
              <a:ext cx="980418" cy="573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nl-NL" sz="13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304925" y="6045200"/>
            <a:ext cx="2090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Project Team input</a:t>
            </a:r>
          </a:p>
        </p:txBody>
      </p:sp>
      <p:sp>
        <p:nvSpPr>
          <p:cNvPr id="37" name="Oval 36"/>
          <p:cNvSpPr/>
          <p:nvPr/>
        </p:nvSpPr>
        <p:spPr>
          <a:xfrm>
            <a:off x="330200" y="4610100"/>
            <a:ext cx="303213" cy="3032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>
                <a:solidFill>
                  <a:srgbClr val="FF0000"/>
                </a:solidFill>
              </a:rPr>
              <a:t>3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8601075" y="2293938"/>
            <a:ext cx="303213" cy="3032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>
                <a:solidFill>
                  <a:srgbClr val="FF0000"/>
                </a:solidFill>
              </a:rPr>
              <a:t>4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0742" name="Rectangle 38"/>
          <p:cNvSpPr>
            <a:spLocks noChangeArrowheads="1"/>
          </p:cNvSpPr>
          <p:nvPr/>
        </p:nvSpPr>
        <p:spPr bwMode="auto">
          <a:xfrm>
            <a:off x="5854700" y="2549525"/>
            <a:ext cx="698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b="1">
                <a:solidFill>
                  <a:srgbClr val="5DA4D2"/>
                </a:solidFill>
              </a:rPr>
              <a:t>Sep</a:t>
            </a:r>
          </a:p>
          <a:p>
            <a:pPr algn="ctr"/>
            <a:r>
              <a:rPr lang="nl-NL" b="1">
                <a:solidFill>
                  <a:srgbClr val="5DA4D2"/>
                </a:solidFill>
              </a:rPr>
              <a:t>2013</a:t>
            </a:r>
            <a:endParaRPr lang="nl-NL">
              <a:solidFill>
                <a:srgbClr val="5DA4D2"/>
              </a:solidFill>
            </a:endParaRPr>
          </a:p>
        </p:txBody>
      </p:sp>
      <p:sp>
        <p:nvSpPr>
          <p:cNvPr id="4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68313" y="6356350"/>
            <a:ext cx="2303462" cy="365125"/>
          </a:xfrm>
        </p:spPr>
        <p:txBody>
          <a:bodyPr/>
          <a:lstStyle/>
          <a:p>
            <a:pPr>
              <a:defRPr/>
            </a:pPr>
            <a:fld id="{83E30F92-FF89-4C82-868E-754DB759A0CA}" type="slidenum">
              <a:rPr lang="nl-NL" b="0" smtClean="0"/>
              <a:pPr>
                <a:defRPr/>
              </a:pPr>
              <a:t>7</a:t>
            </a:fld>
            <a:endParaRPr lang="nl-N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3737"/>
          </a:xfrm>
        </p:spPr>
        <p:txBody>
          <a:bodyPr/>
          <a:lstStyle/>
          <a:p>
            <a:pPr eaLnBrk="1" hangingPunct="1"/>
            <a:r>
              <a:rPr lang="sv-SE" smtClean="0"/>
              <a:t>CEN/WS XBRL planning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723900" y="981075"/>
          <a:ext cx="7810500" cy="543401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1216"/>
                <a:gridCol w="975618"/>
                <a:gridCol w="336250"/>
                <a:gridCol w="3651315"/>
                <a:gridCol w="2556682"/>
              </a:tblGrid>
              <a:tr h="354459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Tx</a:t>
                      </a:r>
                      <a:endParaRPr lang="nl-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lang="nl-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Action 1</a:t>
                      </a:r>
                      <a:endParaRPr lang="nl-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Action 2</a:t>
                      </a:r>
                      <a:endParaRPr lang="nl-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>
                    <a:solidFill>
                      <a:schemeClr val="accent2"/>
                    </a:solidFill>
                  </a:tcPr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9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sep-12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PT kick-off meeting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okt-12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Drafting</a:t>
                      </a:r>
                      <a:r>
                        <a:rPr lang="nl-NL" sz="1800" u="none" strike="noStrike" dirty="0">
                          <a:effectLst/>
                        </a:rPr>
                        <a:t> </a:t>
                      </a:r>
                      <a:r>
                        <a:rPr lang="nl-NL" sz="1800" u="none" strike="noStrike" dirty="0" err="1">
                          <a:effectLst/>
                        </a:rPr>
                        <a:t>CWAs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11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nov-12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Drafting</a:t>
                      </a:r>
                      <a:r>
                        <a:rPr lang="nl-NL" sz="1800" u="none" strike="noStrike" dirty="0">
                          <a:effectLst/>
                        </a:rPr>
                        <a:t> </a:t>
                      </a:r>
                      <a:r>
                        <a:rPr lang="nl-NL" sz="1800" u="none" strike="noStrike" dirty="0" err="1">
                          <a:effectLst/>
                        </a:rPr>
                        <a:t>CWAs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1" u="none" strike="noStrike" dirty="0">
                          <a:effectLst/>
                        </a:rPr>
                        <a:t>12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1" u="none" strike="noStrike" dirty="0">
                          <a:effectLst/>
                        </a:rPr>
                        <a:t>dec-12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>
                          <a:effectLst/>
                        </a:rPr>
                        <a:t>Interim report </a:t>
                      </a:r>
                      <a:r>
                        <a:rPr lang="nl-NL" sz="1800" b="1" u="none" strike="noStrike" dirty="0" err="1">
                          <a:effectLst/>
                        </a:rPr>
                        <a:t>to</a:t>
                      </a:r>
                      <a:r>
                        <a:rPr lang="nl-NL" sz="1800" b="1" u="none" strike="noStrike" dirty="0">
                          <a:effectLst/>
                        </a:rPr>
                        <a:t> EC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kern="1200" dirty="0" err="1" smtClean="0">
                          <a:effectLst/>
                        </a:rPr>
                        <a:t>Plenary</a:t>
                      </a:r>
                      <a:r>
                        <a:rPr lang="nl-NL" sz="1800" b="1" u="none" strike="noStrike" kern="1200" dirty="0" smtClean="0">
                          <a:effectLst/>
                        </a:rPr>
                        <a:t> meeting</a:t>
                      </a:r>
                      <a:endParaRPr lang="nl-NL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13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jan-13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Drafting</a:t>
                      </a:r>
                      <a:r>
                        <a:rPr lang="nl-NL" sz="1800" u="none" strike="noStrike" dirty="0">
                          <a:effectLst/>
                        </a:rPr>
                        <a:t> </a:t>
                      </a:r>
                      <a:r>
                        <a:rPr lang="nl-NL" sz="1800" u="none" strike="noStrike" dirty="0" err="1">
                          <a:effectLst/>
                        </a:rPr>
                        <a:t>CWAs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smtClean="0">
                          <a:effectLst/>
                        </a:rPr>
                        <a:t>WS review?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14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feb-13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Drafting CWAs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smtClean="0">
                          <a:effectLst/>
                        </a:rPr>
                        <a:t>WS review?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15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mrt-13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Drafting</a:t>
                      </a:r>
                      <a:r>
                        <a:rPr lang="nl-NL" sz="1800" u="none" strike="noStrike" dirty="0">
                          <a:effectLst/>
                        </a:rPr>
                        <a:t> </a:t>
                      </a:r>
                      <a:r>
                        <a:rPr lang="nl-NL" sz="1800" u="none" strike="noStrike" dirty="0" err="1">
                          <a:effectLst/>
                        </a:rPr>
                        <a:t>CWAs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smtClean="0">
                          <a:effectLst/>
                        </a:rPr>
                        <a:t>WS review?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60811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16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apr-13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Drafting</a:t>
                      </a:r>
                      <a:r>
                        <a:rPr lang="nl-NL" sz="1800" u="none" strike="noStrike" dirty="0">
                          <a:effectLst/>
                        </a:rPr>
                        <a:t> </a:t>
                      </a:r>
                      <a:r>
                        <a:rPr lang="nl-NL" sz="1800" u="none" strike="noStrike" dirty="0" err="1">
                          <a:effectLst/>
                        </a:rPr>
                        <a:t>CWAs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Working</a:t>
                      </a:r>
                      <a:r>
                        <a:rPr lang="nl-NL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Group meetings</a:t>
                      </a:r>
                      <a:endParaRPr lang="nl-NL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17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mei-13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Drafting CWAs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1" u="none" strike="noStrike" dirty="0">
                          <a:effectLst/>
                        </a:rPr>
                        <a:t>18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1" u="none" strike="noStrike" dirty="0">
                          <a:effectLst/>
                        </a:rPr>
                        <a:t>jun-13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u="none" strike="noStrike" dirty="0" smtClean="0">
                          <a:effectLst/>
                        </a:rPr>
                        <a:t>Public </a:t>
                      </a:r>
                      <a:r>
                        <a:rPr lang="nl-NL" sz="1800" b="1" u="none" strike="noStrike" dirty="0" err="1" smtClean="0">
                          <a:effectLst/>
                        </a:rPr>
                        <a:t>consultation</a:t>
                      </a:r>
                      <a:endParaRPr lang="nl-NL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u="none" strike="noStrike" dirty="0" smtClean="0">
                          <a:effectLst/>
                        </a:rPr>
                        <a:t>Public conference meeting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19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jul-13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u="none" strike="noStrike" dirty="0" smtClean="0">
                          <a:effectLst/>
                        </a:rPr>
                        <a:t>Public </a:t>
                      </a:r>
                      <a:r>
                        <a:rPr lang="nl-NL" sz="1800" u="none" strike="noStrike" dirty="0" err="1" smtClean="0">
                          <a:effectLst/>
                        </a:rPr>
                        <a:t>consultation</a:t>
                      </a:r>
                      <a:endParaRPr lang="nl-NL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aug-13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Public </a:t>
                      </a:r>
                      <a:r>
                        <a:rPr lang="nl-NL" sz="1800" u="none" strike="noStrike" dirty="0" err="1">
                          <a:effectLst/>
                        </a:rPr>
                        <a:t>consultation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21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sep-13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Comment</a:t>
                      </a:r>
                      <a:r>
                        <a:rPr lang="nl-NL" sz="1800" u="none" strike="noStrike" dirty="0">
                          <a:effectLst/>
                        </a:rPr>
                        <a:t> </a:t>
                      </a:r>
                      <a:r>
                        <a:rPr lang="nl-NL" sz="1800" u="none" strike="noStrike" dirty="0" err="1">
                          <a:effectLst/>
                        </a:rPr>
                        <a:t>resolution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22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okt-13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Comment resolution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23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nov-13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Comment resolution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1" u="none" strike="noStrike" dirty="0">
                          <a:effectLst/>
                        </a:rPr>
                        <a:t>24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1" u="none" strike="noStrike" dirty="0">
                          <a:effectLst/>
                        </a:rPr>
                        <a:t>dec-13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Plenary meeting + Adoption of CWAs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 err="1">
                          <a:effectLst/>
                        </a:rPr>
                        <a:t>Satisfaction</a:t>
                      </a:r>
                      <a:r>
                        <a:rPr lang="nl-NL" sz="1800" b="1" u="none" strike="noStrike" dirty="0">
                          <a:effectLst/>
                        </a:rPr>
                        <a:t> survey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25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jan-14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Preperation final report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  <a:tr h="270746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1" u="none" strike="noStrike" dirty="0">
                          <a:effectLst/>
                        </a:rPr>
                        <a:t>26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1" u="none" strike="noStrike" dirty="0">
                          <a:effectLst/>
                        </a:rPr>
                        <a:t>feb-14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 err="1">
                          <a:effectLst/>
                        </a:rPr>
                        <a:t>Final</a:t>
                      </a:r>
                      <a:r>
                        <a:rPr lang="nl-NL" sz="1800" b="1" u="none" strike="noStrike" dirty="0">
                          <a:effectLst/>
                        </a:rPr>
                        <a:t> report </a:t>
                      </a:r>
                      <a:r>
                        <a:rPr lang="nl-NL" sz="1800" b="1" u="none" strike="noStrike" dirty="0" err="1">
                          <a:effectLst/>
                        </a:rPr>
                        <a:t>to</a:t>
                      </a:r>
                      <a:r>
                        <a:rPr lang="nl-NL" sz="1800" b="1" u="none" strike="noStrike" dirty="0">
                          <a:effectLst/>
                        </a:rPr>
                        <a:t> EC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/>
                </a:tc>
              </a:tr>
            </a:tbl>
          </a:graphicData>
        </a:graphic>
      </p:graphicFrame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3CBD6-1753-402B-A8E3-50E37F7FFB9D}" type="slidenum">
              <a:rPr lang="nl-NL" b="0" smtClean="0"/>
              <a:pPr>
                <a:defRPr/>
              </a:pPr>
              <a:t>8</a:t>
            </a:fld>
            <a:endParaRPr lang="nl-N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More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nl-NL" smtClean="0">
                <a:hlinkClick r:id="rId3"/>
              </a:rPr>
              <a:t>www.eurofiling.info/cen</a:t>
            </a:r>
            <a:endParaRPr lang="nl-NL" smtClean="0"/>
          </a:p>
          <a:p>
            <a:pPr marL="0" indent="0" eaLnBrk="1" hangingPunct="1"/>
            <a:endParaRPr lang="nl-NL" smtClean="0"/>
          </a:p>
          <a:p>
            <a:pPr marL="0" indent="0" eaLnBrk="1" hangingPunct="1">
              <a:buFontTx/>
              <a:buNone/>
            </a:pPr>
            <a:r>
              <a:rPr lang="nl-NL" b="1" smtClean="0"/>
              <a:t>Chair</a:t>
            </a:r>
            <a:br>
              <a:rPr lang="nl-NL" b="1" smtClean="0"/>
            </a:br>
            <a:r>
              <a:rPr lang="nl-NL" smtClean="0"/>
              <a:t>Ignacio Boixo</a:t>
            </a:r>
            <a:br>
              <a:rPr lang="nl-NL" smtClean="0"/>
            </a:br>
            <a:r>
              <a:rPr lang="nl-NL" smtClean="0"/>
              <a:t>boixo@eurofiling.info</a:t>
            </a:r>
            <a:endParaRPr lang="nl-NL" b="1" smtClean="0"/>
          </a:p>
          <a:p>
            <a:pPr marL="0" indent="0" eaLnBrk="1" hangingPunct="1">
              <a:buFontTx/>
              <a:buNone/>
            </a:pPr>
            <a:endParaRPr lang="nl-NL" b="1" smtClean="0"/>
          </a:p>
          <a:p>
            <a:pPr marL="0" indent="0" eaLnBrk="1" hangingPunct="1">
              <a:buFontTx/>
              <a:buNone/>
            </a:pPr>
            <a:r>
              <a:rPr lang="nl-NL" b="1" smtClean="0"/>
              <a:t>Secretariat</a:t>
            </a:r>
            <a:br>
              <a:rPr lang="nl-NL" b="1" smtClean="0"/>
            </a:br>
            <a:r>
              <a:rPr lang="nl-NL" smtClean="0"/>
              <a:t>Maarten Peelen</a:t>
            </a:r>
            <a:br>
              <a:rPr lang="nl-NL" smtClean="0"/>
            </a:br>
            <a:r>
              <a:rPr lang="nl-NL" smtClean="0"/>
              <a:t>Netherlands Standardization institute</a:t>
            </a:r>
            <a:br>
              <a:rPr lang="nl-NL" smtClean="0"/>
            </a:br>
            <a:r>
              <a:rPr lang="nl-NL" smtClean="0"/>
              <a:t>maarten.peelen@nen.nl</a:t>
            </a:r>
            <a:br>
              <a:rPr lang="nl-NL" smtClean="0"/>
            </a:br>
            <a:endParaRPr lang="nl-NL" smtClean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A3331-CF18-4F0A-A67C-383C6C22DC48}" type="slidenum">
              <a:rPr lang="nl-NL" b="0" smtClean="0"/>
              <a:pPr>
                <a:defRPr/>
              </a:pPr>
              <a:t>9</a:t>
            </a:fld>
            <a:endParaRPr lang="nl-N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 TC/278 theme">
  <a:themeElements>
    <a:clrScheme name="TC 278">
      <a:dk1>
        <a:srgbClr val="356A9A"/>
      </a:dk1>
      <a:lt1>
        <a:srgbClr val="77A6D0"/>
      </a:lt1>
      <a:dk2>
        <a:srgbClr val="356A9A"/>
      </a:dk2>
      <a:lt2>
        <a:srgbClr val="77A6D0"/>
      </a:lt2>
      <a:accent1>
        <a:srgbClr val="A4C3DF"/>
      </a:accent1>
      <a:accent2>
        <a:srgbClr val="ECF3F8"/>
      </a:accent2>
      <a:accent3>
        <a:srgbClr val="DAE7F2"/>
      </a:accent3>
      <a:accent4>
        <a:srgbClr val="C8DBEB"/>
      </a:accent4>
      <a:accent5>
        <a:srgbClr val="5C93C5"/>
      </a:accent5>
      <a:accent6>
        <a:srgbClr val="32638F"/>
      </a:accent6>
      <a:hlink>
        <a:srgbClr val="F79646"/>
      </a:hlink>
      <a:folHlink>
        <a:srgbClr val="F79646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N_Corporate_V6_algemeen">
  <a:themeElements>
    <a:clrScheme name="NE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0D2EC"/>
      </a:accent1>
      <a:accent2>
        <a:srgbClr val="006390"/>
      </a:accent2>
      <a:accent3>
        <a:srgbClr val="FFFFFF"/>
      </a:accent3>
      <a:accent4>
        <a:srgbClr val="000000"/>
      </a:accent4>
      <a:accent5>
        <a:srgbClr val="B0D2EC"/>
      </a:accent5>
      <a:accent6>
        <a:srgbClr val="006390"/>
      </a:accent6>
      <a:hlink>
        <a:srgbClr val="00ACFF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</TotalTime>
  <Words>271</Words>
  <Application>Microsoft Office PowerPoint</Application>
  <PresentationFormat>Presentación en pantalla (4:3)</PresentationFormat>
  <Paragraphs>126</Paragraphs>
  <Slides>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16</vt:i4>
      </vt:variant>
      <vt:variant>
        <vt:lpstr>Títulos de diapositiva</vt:lpstr>
      </vt:variant>
      <vt:variant>
        <vt:i4>9</vt:i4>
      </vt:variant>
    </vt:vector>
  </HeadingPairs>
  <TitlesOfParts>
    <vt:vector size="29" baseType="lpstr">
      <vt:lpstr>Arial</vt:lpstr>
      <vt:lpstr>Calibri</vt:lpstr>
      <vt:lpstr>ＭＳ Ｐゴシック</vt:lpstr>
      <vt:lpstr>Wingdings</vt:lpstr>
      <vt:lpstr>CEN TC/278 theme</vt:lpstr>
      <vt:lpstr>NEN_Corporate_V6_algemeen</vt:lpstr>
      <vt:lpstr>CEN TC/278 theme</vt:lpstr>
      <vt:lpstr>CEN TC/278 theme</vt:lpstr>
      <vt:lpstr>CEN TC/278 theme</vt:lpstr>
      <vt:lpstr>NEN_Corporate_V6_algemeen</vt:lpstr>
      <vt:lpstr>NEN_Corporate_V6_algemeen</vt:lpstr>
      <vt:lpstr>NEN_Corporate_V6_algemeen</vt:lpstr>
      <vt:lpstr>NEN_Corporate_V6_algemeen</vt:lpstr>
      <vt:lpstr>NEN_Corporate_V6_algemeen</vt:lpstr>
      <vt:lpstr>NEN_Corporate_V6_algemeen</vt:lpstr>
      <vt:lpstr>NEN_Corporate_V6_algemeen</vt:lpstr>
      <vt:lpstr>NEN_Corporate_V6_algemeen</vt:lpstr>
      <vt:lpstr>NEN_Corporate_V6_algemeen</vt:lpstr>
      <vt:lpstr>NEN_Corporate_V6_algemeen</vt:lpstr>
      <vt:lpstr>NEN_Corporate_V6_algemeen</vt:lpstr>
      <vt:lpstr>CEN/WS XBRL </vt:lpstr>
      <vt:lpstr>CEN Workshop</vt:lpstr>
      <vt:lpstr>STATUS EUROPESE STANDAARDEN</vt:lpstr>
      <vt:lpstr>CEN/WS XBRL Summarized</vt:lpstr>
      <vt:lpstr>CEN/WS XBRL deliverables</vt:lpstr>
      <vt:lpstr>CEN WS XBRL Structure</vt:lpstr>
      <vt:lpstr>Timeline</vt:lpstr>
      <vt:lpstr>CEN/WS XBRL planning</vt:lpstr>
      <vt:lpstr>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Peelen</dc:creator>
  <cp:lastModifiedBy>Javi Mora Gonzálbez</cp:lastModifiedBy>
  <cp:revision>245</cp:revision>
  <dcterms:created xsi:type="dcterms:W3CDTF">2010-12-07T13:49:26Z</dcterms:created>
  <dcterms:modified xsi:type="dcterms:W3CDTF">2012-12-16T10:41:08Z</dcterms:modified>
</cp:coreProperties>
</file>