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8" r:id="rId2"/>
    <p:sldId id="286" r:id="rId3"/>
    <p:sldId id="265" r:id="rId4"/>
    <p:sldId id="256" r:id="rId5"/>
    <p:sldId id="287" r:id="rId6"/>
    <p:sldId id="266" r:id="rId7"/>
    <p:sldId id="273" r:id="rId8"/>
    <p:sldId id="275" r:id="rId9"/>
    <p:sldId id="280" r:id="rId10"/>
    <p:sldId id="278" r:id="rId11"/>
    <p:sldId id="281" r:id="rId12"/>
    <p:sldId id="285" r:id="rId13"/>
    <p:sldId id="284" r:id="rId14"/>
    <p:sldId id="277" r:id="rId15"/>
    <p:sldId id="288" r:id="rId16"/>
  </p:sldIdLst>
  <p:sldSz cx="10688638" cy="7562850"/>
  <p:notesSz cx="6858000" cy="9144000"/>
  <p:defaultTextStyle>
    <a:defPPr>
      <a:defRPr lang="it-IT"/>
    </a:defPPr>
    <a:lvl1pPr algn="l" defTabSz="520700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520700" indent="-63500" algn="l" defTabSz="520700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1041400" indent="-127000" algn="l" defTabSz="520700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563688" indent="-192088" algn="l" defTabSz="520700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2084388" indent="-255588" algn="l" defTabSz="520700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1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1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1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1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F1B707"/>
    <a:srgbClr val="007F95"/>
    <a:srgbClr val="004068"/>
    <a:srgbClr val="21C1B7"/>
    <a:srgbClr val="333333"/>
    <a:srgbClr val="A6A8AB"/>
    <a:srgbClr val="EFEFEF"/>
    <a:srgbClr val="D1D1D1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Stile medio 1 - Color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588" autoAdjust="0"/>
    <p:restoredTop sz="94624" autoAdjust="0"/>
  </p:normalViewPr>
  <p:slideViewPr>
    <p:cSldViewPr snapToGrid="0" snapToObjects="1">
      <p:cViewPr>
        <p:scale>
          <a:sx n="65" d="100"/>
          <a:sy n="65" d="100"/>
        </p:scale>
        <p:origin x="-1716" y="-186"/>
      </p:cViewPr>
      <p:guideLst>
        <p:guide orient="horz" pos="2382"/>
        <p:guide pos="3366"/>
      </p:guideLst>
    </p:cSldViewPr>
  </p:slideViewPr>
  <p:outlineViewPr>
    <p:cViewPr>
      <p:scale>
        <a:sx n="33" d="100"/>
        <a:sy n="33" d="100"/>
      </p:scale>
      <p:origin x="0" y="303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521437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2DAB408-CC06-4AB0-B25E-BF53F5DA2E1A}" type="datetimeFigureOut">
              <a:rPr lang="it-IT"/>
              <a:pPr/>
              <a:t>05/05/2014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521437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908CF12-C46A-49B4-87C0-A05CA5058405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375226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521437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D8ACC02-0114-4E94-8054-1B0C5291D403}" type="datetimeFigureOut">
              <a:rPr lang="it-IT"/>
              <a:pPr/>
              <a:t>05/05/2014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006475" y="685800"/>
            <a:ext cx="48450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  <a:endParaRPr lang="it-IT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521437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0ACEEB7-95F4-4E02-82F9-8CC06EB91898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242239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520700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MS PGothic" pitchFamily="34" charset="-128"/>
        <a:cs typeface="ＭＳ Ｐゴシック" charset="0"/>
      </a:defRPr>
    </a:lvl1pPr>
    <a:lvl2pPr marL="520700" algn="l" defTabSz="520700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1041400" algn="l" defTabSz="520700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563688" algn="l" defTabSz="520700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2084388" algn="l" defTabSz="520700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607183" algn="l" defTabSz="52143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52143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52143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52143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006475" y="685800"/>
            <a:ext cx="4845050" cy="3429000"/>
          </a:xfrm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it-IT" smtClean="0">
              <a:latin typeface="Arial" pitchFamily="34" charset="0"/>
            </a:endParaRP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 eaLnBrk="1" hangingPunct="1"/>
            <a:fld id="{D7E7755E-C9C7-4CF5-A96C-97B952CC3DE1}" type="slidenum">
              <a:rPr lang="en-GB" altLang="it-IT" sz="1200" b="0" smtClean="0">
                <a:solidFill>
                  <a:schemeClr val="tx1"/>
                </a:solidFill>
                <a:latin typeface="Arial" pitchFamily="34" charset="0"/>
              </a:rPr>
              <a:pPr eaLnBrk="1" hangingPunct="1"/>
              <a:t>12</a:t>
            </a:fld>
            <a:endParaRPr lang="en-GB" altLang="it-IT" sz="1200" b="0" smtClean="0">
              <a:solidFill>
                <a:schemeClr val="tx1"/>
              </a:solidFill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006475" y="685800"/>
            <a:ext cx="4845050" cy="3429000"/>
          </a:xfrm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>
              <a:latin typeface="Arial" pitchFamily="34" charset="0"/>
            </a:endParaRP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 eaLnBrk="1" hangingPunct="1"/>
            <a:fld id="{60076260-4B46-4FF1-BEC6-39F4BA2FCB1B}" type="slidenum">
              <a:rPr lang="en-GB" altLang="it-IT" sz="1200" b="0" smtClean="0">
                <a:solidFill>
                  <a:schemeClr val="tx1"/>
                </a:solidFill>
                <a:latin typeface="Arial" pitchFamily="34" charset="0"/>
              </a:rPr>
              <a:pPr eaLnBrk="1" hangingPunct="1"/>
              <a:t>13</a:t>
            </a:fld>
            <a:endParaRPr lang="en-GB" altLang="it-IT" sz="1200" b="0" smtClean="0">
              <a:solidFill>
                <a:schemeClr val="tx1"/>
              </a:solidFill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uoto">
    <p:bg>
      <p:bgPr>
        <a:solidFill>
          <a:srgbClr val="A6A8A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8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9450" y="3640138"/>
            <a:ext cx="703580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egnaposto testo 7"/>
          <p:cNvSpPr>
            <a:spLocks noGrp="1"/>
          </p:cNvSpPr>
          <p:nvPr>
            <p:ph type="body" sz="quarter" idx="13"/>
          </p:nvPr>
        </p:nvSpPr>
        <p:spPr>
          <a:xfrm>
            <a:off x="1055239" y="294030"/>
            <a:ext cx="8428486" cy="1051570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marL="0" indent="0">
              <a:lnSpc>
                <a:spcPts val="4080"/>
              </a:lnSpc>
              <a:spcBef>
                <a:spcPts val="0"/>
              </a:spcBef>
              <a:defRPr sz="3400" b="0" i="0">
                <a:solidFill>
                  <a:schemeClr val="bg1"/>
                </a:solidFill>
                <a:latin typeface="Titillium Web" pitchFamily="2" charset="0"/>
                <a:cs typeface="Titillium Web" pitchFamily="2" charset="0"/>
              </a:defRPr>
            </a:lvl1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2" name="Segnaposto testo 11"/>
          <p:cNvSpPr>
            <a:spLocks noGrp="1"/>
          </p:cNvSpPr>
          <p:nvPr>
            <p:ph type="body" sz="quarter" idx="14"/>
          </p:nvPr>
        </p:nvSpPr>
        <p:spPr>
          <a:xfrm>
            <a:off x="1055239" y="1543479"/>
            <a:ext cx="7056437" cy="384721"/>
          </a:xfrm>
          <a:prstGeom prst="rect">
            <a:avLst/>
          </a:prstGeom>
        </p:spPr>
        <p:txBody>
          <a:bodyPr vert="horz" lIns="0" tIns="0" rIns="0" bIns="0">
            <a:spAutoFit/>
          </a:bodyPr>
          <a:lstStyle>
            <a:lvl1pPr>
              <a:defRPr sz="2500">
                <a:solidFill>
                  <a:srgbClr val="333333"/>
                </a:solidFill>
              </a:defRPr>
            </a:lvl1pPr>
            <a:lvl2pPr>
              <a:defRPr sz="2500"/>
            </a:lvl2pPr>
            <a:lvl3pPr>
              <a:defRPr sz="2500"/>
            </a:lvl3pPr>
            <a:lvl4pPr>
              <a:defRPr sz="2500"/>
            </a:lvl4pPr>
            <a:lvl5pPr>
              <a:defRPr sz="25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4" name="Segnaposto testo 13"/>
          <p:cNvSpPr>
            <a:spLocks noGrp="1"/>
          </p:cNvSpPr>
          <p:nvPr>
            <p:ph type="body" sz="quarter" idx="15"/>
          </p:nvPr>
        </p:nvSpPr>
        <p:spPr>
          <a:xfrm>
            <a:off x="7448550" y="5726113"/>
            <a:ext cx="3240088" cy="523220"/>
          </a:xfrm>
          <a:prstGeom prst="rect">
            <a:avLst/>
          </a:prstGeom>
        </p:spPr>
        <p:txBody>
          <a:bodyPr vert="horz" lIns="0" tIns="0" rIns="0" bIns="0">
            <a:spAutoFit/>
          </a:bodyPr>
          <a:lstStyle>
            <a:lvl1pPr>
              <a:defRPr sz="1700" b="0" i="0">
                <a:solidFill>
                  <a:srgbClr val="4D4D4D"/>
                </a:solidFill>
                <a:latin typeface="Titillium Web" pitchFamily="2" charset="0"/>
                <a:cs typeface="Titillium Web" pitchFamily="2" charset="0"/>
              </a:defRPr>
            </a:lvl1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5" name="Segnaposto testo 13"/>
          <p:cNvSpPr>
            <a:spLocks noGrp="1"/>
          </p:cNvSpPr>
          <p:nvPr>
            <p:ph type="body" sz="quarter" idx="16"/>
          </p:nvPr>
        </p:nvSpPr>
        <p:spPr>
          <a:xfrm>
            <a:off x="7448550" y="5987723"/>
            <a:ext cx="3240088" cy="338554"/>
          </a:xfrm>
          <a:prstGeom prst="rect">
            <a:avLst/>
          </a:prstGeom>
        </p:spPr>
        <p:txBody>
          <a:bodyPr vert="horz" lIns="0" tIns="0" rIns="0" bIns="0">
            <a:spAutoFit/>
          </a:bodyPr>
          <a:lstStyle>
            <a:lvl1pPr>
              <a:defRPr sz="2200" b="0" i="0">
                <a:solidFill>
                  <a:srgbClr val="4D4D4D"/>
                </a:solidFill>
                <a:latin typeface="Titillium WebSemiBold"/>
                <a:cs typeface="Titillium WebSemiBold"/>
              </a:defRPr>
            </a:lvl1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7" name="Segnaposto data 1"/>
          <p:cNvSpPr>
            <a:spLocks noGrp="1"/>
          </p:cNvSpPr>
          <p:nvPr>
            <p:ph type="dt" sz="half" idx="17"/>
          </p:nvPr>
        </p:nvSpPr>
        <p:spPr>
          <a:xfrm>
            <a:off x="7448550" y="7100888"/>
            <a:ext cx="2043113" cy="261937"/>
          </a:xfrm>
        </p:spPr>
        <p:txBody>
          <a:bodyPr/>
          <a:lstStyle>
            <a:lvl1pPr algn="l">
              <a:defRPr sz="1700">
                <a:latin typeface="Titillium Web" pitchFamily="2" charset="0"/>
              </a:defRPr>
            </a:lvl1pPr>
          </a:lstStyle>
          <a:p>
            <a:pPr>
              <a:defRPr/>
            </a:pPr>
            <a:r>
              <a:rPr lang="it-IT" smtClean="0"/>
              <a:t>Luogo, 16/05/13</a:t>
            </a:r>
            <a:endParaRPr lang="it-IT" dirty="0"/>
          </a:p>
        </p:txBody>
      </p:sp>
      <p:sp>
        <p:nvSpPr>
          <p:cNvPr id="9" name="Segnaposto piè di pagina 2"/>
          <p:cNvSpPr>
            <a:spLocks noGrp="1"/>
          </p:cNvSpPr>
          <p:nvPr>
            <p:ph type="ftr" sz="quarter" idx="18"/>
          </p:nvPr>
        </p:nvSpPr>
        <p:spPr>
          <a:xfrm>
            <a:off x="1066800" y="7102475"/>
            <a:ext cx="4476750" cy="260350"/>
          </a:xfrm>
        </p:spPr>
        <p:txBody>
          <a:bodyPr/>
          <a:lstStyle>
            <a:lvl1pPr>
              <a:defRPr sz="1700">
                <a:latin typeface="Titillium Web" pitchFamily="2" charset="0"/>
              </a:defRPr>
            </a:lvl1pPr>
          </a:lstStyle>
          <a:p>
            <a:pPr>
              <a:defRPr/>
            </a:pPr>
            <a:r>
              <a:rPr lang="pl-PL" smtClean="0"/>
              <a:t>www.infocamere.it            www.registroimprese.it</a:t>
            </a:r>
            <a:endParaRPr lang="it-IT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/>
          <p:cNvSpPr txBox="1">
            <a:spLocks/>
          </p:cNvSpPr>
          <p:nvPr/>
        </p:nvSpPr>
        <p:spPr bwMode="auto">
          <a:xfrm>
            <a:off x="720725" y="55563"/>
            <a:ext cx="80851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l" defTabSz="520700" rtl="0" eaLnBrk="1" fontAlgn="base" hangingPunct="1">
              <a:spcBef>
                <a:spcPct val="0"/>
              </a:spcBef>
              <a:spcAft>
                <a:spcPct val="0"/>
              </a:spcAft>
              <a:defRPr sz="2600" kern="1200">
                <a:solidFill>
                  <a:schemeClr val="bg1"/>
                </a:solidFill>
                <a:latin typeface="Titillium WebSemiBold"/>
                <a:ea typeface="ＭＳ Ｐゴシック" charset="0"/>
                <a:cs typeface="Titillium WebSemiBold"/>
              </a:defRPr>
            </a:lvl1pPr>
            <a:lvl2pPr algn="l" defTabSz="520700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06C9A"/>
                </a:solidFill>
                <a:latin typeface="Titillium WebSemiBold" charset="0"/>
                <a:ea typeface="ＭＳ Ｐゴシック" charset="0"/>
              </a:defRPr>
            </a:lvl2pPr>
            <a:lvl3pPr algn="l" defTabSz="520700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06C9A"/>
                </a:solidFill>
                <a:latin typeface="Titillium WebSemiBold" charset="0"/>
                <a:ea typeface="ＭＳ Ｐゴシック" charset="0"/>
              </a:defRPr>
            </a:lvl3pPr>
            <a:lvl4pPr algn="l" defTabSz="520700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06C9A"/>
                </a:solidFill>
                <a:latin typeface="Titillium WebSemiBold" charset="0"/>
                <a:ea typeface="ＭＳ Ｐゴシック" charset="0"/>
              </a:defRPr>
            </a:lvl4pPr>
            <a:lvl5pPr algn="l" defTabSz="520700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06C9A"/>
                </a:solidFill>
                <a:latin typeface="Titillium WebSemiBold" charset="0"/>
                <a:ea typeface="ＭＳ Ｐゴシック" charset="0"/>
              </a:defRPr>
            </a:lvl5pPr>
            <a:lvl6pPr marL="457200" algn="l" defTabSz="520700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06C9A"/>
                </a:solidFill>
                <a:latin typeface="Titillium WebSemiBold" charset="0"/>
                <a:ea typeface="ＭＳ Ｐゴシック" charset="0"/>
              </a:defRPr>
            </a:lvl6pPr>
            <a:lvl7pPr marL="914400" algn="l" defTabSz="520700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06C9A"/>
                </a:solidFill>
                <a:latin typeface="Titillium WebSemiBold" charset="0"/>
                <a:ea typeface="ＭＳ Ｐゴシック" charset="0"/>
              </a:defRPr>
            </a:lvl7pPr>
            <a:lvl8pPr marL="1371600" algn="l" defTabSz="520700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06C9A"/>
                </a:solidFill>
                <a:latin typeface="Titillium WebSemiBold" charset="0"/>
                <a:ea typeface="ＭＳ Ｐゴシック" charset="0"/>
              </a:defRPr>
            </a:lvl8pPr>
            <a:lvl9pPr marL="1828800" algn="l" defTabSz="520700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06C9A"/>
                </a:solidFill>
                <a:latin typeface="Titillium WebSemiBold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it-IT" smtClean="0"/>
              <a:t>Fare clic per modificare stile</a:t>
            </a:r>
            <a:endParaRPr lang="it-IT" dirty="0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0" y="1"/>
            <a:ext cx="10688638" cy="70331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/>
            </a:lvl1pPr>
            <a:lvl2pPr marL="521437" indent="0">
              <a:buNone/>
              <a:defRPr sz="3200"/>
            </a:lvl2pPr>
            <a:lvl3pPr marL="1042873" indent="0">
              <a:buNone/>
              <a:defRPr sz="2700"/>
            </a:lvl3pPr>
            <a:lvl4pPr marL="1564310" indent="0">
              <a:buNone/>
              <a:defRPr sz="2300"/>
            </a:lvl4pPr>
            <a:lvl5pPr marL="2085746" indent="0">
              <a:buNone/>
              <a:defRPr sz="2300"/>
            </a:lvl5pPr>
            <a:lvl6pPr marL="2607183" indent="0">
              <a:buNone/>
              <a:defRPr sz="2300"/>
            </a:lvl6pPr>
            <a:lvl7pPr marL="3128620" indent="0">
              <a:buNone/>
              <a:defRPr sz="2300"/>
            </a:lvl7pPr>
            <a:lvl8pPr marL="3650056" indent="0">
              <a:buNone/>
              <a:defRPr sz="2300"/>
            </a:lvl8pPr>
            <a:lvl9pPr marL="4171493" indent="0">
              <a:buNone/>
              <a:defRPr sz="2300"/>
            </a:lvl9pPr>
          </a:lstStyle>
          <a:p>
            <a:pPr lvl="0"/>
            <a:r>
              <a:rPr lang="it-IT" noProof="0" smtClean="0"/>
              <a:t>Fare clic sull'icona per inserire un'immagine</a:t>
            </a:r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846830" y="4956616"/>
            <a:ext cx="6413183" cy="1754326"/>
          </a:xfrm>
          <a:prstGeom prst="rect">
            <a:avLst/>
          </a:prstGeom>
        </p:spPr>
        <p:txBody>
          <a:bodyPr anchor="b"/>
          <a:lstStyle>
            <a:lvl1pPr algn="r">
              <a:defRPr sz="11400" b="1"/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9" name="Segnaposto testo 8"/>
          <p:cNvSpPr>
            <a:spLocks noGrp="1"/>
          </p:cNvSpPr>
          <p:nvPr>
            <p:ph type="body" sz="quarter" idx="14"/>
          </p:nvPr>
        </p:nvSpPr>
        <p:spPr>
          <a:xfrm>
            <a:off x="720000" y="468364"/>
            <a:ext cx="5920023" cy="292388"/>
          </a:xfrm>
          <a:prstGeom prst="rect">
            <a:avLst/>
          </a:prstGeom>
        </p:spPr>
        <p:txBody>
          <a:bodyPr vert="horz" lIns="0" tIns="0" rIns="0" bIns="0">
            <a:spAutoFit/>
          </a:bodyPr>
          <a:lstStyle>
            <a:lvl1pPr marL="0" marR="0" indent="0" algn="l" defTabSz="52143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900" b="0" i="0">
                <a:solidFill>
                  <a:srgbClr val="4D4D4D"/>
                </a:solidFill>
                <a:latin typeface="Titillium WebLight" pitchFamily="2" charset="0"/>
                <a:cs typeface="Titillium WebLight" pitchFamily="2" charset="0"/>
              </a:defRPr>
            </a:lvl1pPr>
          </a:lstStyle>
          <a:p>
            <a:pPr lvl="0"/>
            <a:r>
              <a:rPr lang="it-IT" noProof="0" smtClean="0"/>
              <a:t>Fare clic per modificare stili del testo dello schema</a:t>
            </a:r>
          </a:p>
        </p:txBody>
      </p:sp>
      <p:sp>
        <p:nvSpPr>
          <p:cNvPr id="6" name="Segnaposto data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smtClean="0"/>
              <a:t>Luogo, 16/05/13</a:t>
            </a:r>
            <a:endParaRPr lang="it-IT"/>
          </a:p>
        </p:txBody>
      </p:sp>
      <p:sp>
        <p:nvSpPr>
          <p:cNvPr id="7" name="Segnaposto piè di pagina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www.infocamere.it            www.registroimprese.it</a:t>
            </a:r>
            <a:endParaRPr lang="it-IT"/>
          </a:p>
        </p:txBody>
      </p:sp>
      <p:sp>
        <p:nvSpPr>
          <p:cNvPr id="8" name="Segnaposto numero diapositiva 6"/>
          <p:cNvSpPr>
            <a:spLocks noGrp="1"/>
          </p:cNvSpPr>
          <p:nvPr>
            <p:ph type="sldNum" sz="quarter" idx="17"/>
          </p:nvPr>
        </p:nvSpPr>
        <p:spPr/>
        <p:txBody>
          <a:bodyPr numCol="1" compatLnSpc="1">
            <a:prstTxWarp prst="textNoShape">
              <a:avLst/>
            </a:prstTxWarp>
          </a:bodyPr>
          <a:lstStyle>
            <a:lvl1pPr defTabSz="520700" fontAlgn="base">
              <a:spcBef>
                <a:spcPct val="0"/>
              </a:spcBef>
              <a:spcAft>
                <a:spcPct val="0"/>
              </a:spcAft>
              <a:defRPr smtClean="0">
                <a:latin typeface="Titillium WebRegular" charset="0"/>
                <a:ea typeface="MS PGothic" pitchFamily="34" charset="-128"/>
              </a:defRPr>
            </a:lvl1pPr>
          </a:lstStyle>
          <a:p>
            <a:fld id="{8EFD7140-8262-4938-8F0C-4A93EA35DE36}" type="slidenum">
              <a:rPr lang="it-IT"/>
              <a:pPr/>
              <a:t>‹N›</a:t>
            </a:fld>
            <a:endParaRPr lang="it-IT"/>
          </a:p>
        </p:txBody>
      </p:sp>
      <p:sp>
        <p:nvSpPr>
          <p:cNvPr id="10" name="Titolo 1"/>
          <p:cNvSpPr txBox="1">
            <a:spLocks/>
          </p:cNvSpPr>
          <p:nvPr userDrawn="1"/>
        </p:nvSpPr>
        <p:spPr bwMode="auto">
          <a:xfrm>
            <a:off x="720000" y="55425"/>
            <a:ext cx="808617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5207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tillium WebSemiBold"/>
                <a:ea typeface="MS PGothic" pitchFamily="34" charset="-128"/>
                <a:cs typeface="Titillium WebSemiBold"/>
              </a:rPr>
              <a:t>Fare clic per modificare lo stile del titolo</a:t>
            </a:r>
            <a:endParaRPr kumimoji="0" lang="it-IT" sz="2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tillium WebSemiBold"/>
              <a:ea typeface="MS PGothic" pitchFamily="34" charset="-128"/>
              <a:cs typeface="Titillium WebSemiBold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432" y="2748536"/>
            <a:ext cx="9619774" cy="3891717"/>
          </a:xfrm>
          <a:prstGeom prst="rect">
            <a:avLst/>
          </a:prstGeom>
        </p:spPr>
        <p:txBody>
          <a:bodyPr lIns="104287" tIns="52144" rIns="104287" bIns="52144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5699093" y="7165975"/>
            <a:ext cx="64" cy="246221"/>
          </a:xfrm>
          <a:ln/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4EC3AC-2FE4-4329-9FF5-1EB340F37B29}" type="slidenum">
              <a:rPr lang="en-GB" altLang="en-US"/>
              <a:pPr/>
              <a:t>‹N›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82197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contenuto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Connettore 1 7"/>
          <p:cNvCxnSpPr/>
          <p:nvPr/>
        </p:nvCxnSpPr>
        <p:spPr>
          <a:xfrm>
            <a:off x="720725" y="6813550"/>
            <a:ext cx="4486275" cy="0"/>
          </a:xfrm>
          <a:prstGeom prst="line">
            <a:avLst/>
          </a:prstGeom>
          <a:ln>
            <a:solidFill>
              <a:srgbClr val="4D4D4D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Connettore 1 9"/>
          <p:cNvCxnSpPr/>
          <p:nvPr/>
        </p:nvCxnSpPr>
        <p:spPr>
          <a:xfrm>
            <a:off x="5784850" y="6813550"/>
            <a:ext cx="4486275" cy="0"/>
          </a:xfrm>
          <a:prstGeom prst="line">
            <a:avLst/>
          </a:prstGeom>
          <a:ln>
            <a:solidFill>
              <a:srgbClr val="4D4D4D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Segnaposto testo 2"/>
          <p:cNvSpPr>
            <a:spLocks noGrp="1"/>
          </p:cNvSpPr>
          <p:nvPr>
            <p:ph idx="1"/>
          </p:nvPr>
        </p:nvSpPr>
        <p:spPr>
          <a:xfrm>
            <a:off x="720000" y="1456673"/>
            <a:ext cx="9540000" cy="5220000"/>
          </a:xfrm>
          <a:prstGeom prst="rect">
            <a:avLst/>
          </a:prstGeom>
        </p:spPr>
        <p:txBody>
          <a:bodyPr vert="horz" lIns="0" tIns="0" rIns="0" bIns="0" numCol="2" spcCol="540000" rtlCol="0">
            <a:normAutofit/>
          </a:bodyPr>
          <a:lstStyle>
            <a:lvl1pPr>
              <a:defRPr sz="1800" b="0" i="0">
                <a:solidFill>
                  <a:schemeClr val="tx1"/>
                </a:solidFill>
                <a:latin typeface="Titillium WebLight" pitchFamily="2" charset="0"/>
                <a:cs typeface="Titillium WebLight" pitchFamily="2" charset="0"/>
              </a:defRPr>
            </a:lvl1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23" name="Segnaposto testo 22"/>
          <p:cNvSpPr>
            <a:spLocks noGrp="1"/>
          </p:cNvSpPr>
          <p:nvPr>
            <p:ph type="body" sz="quarter" idx="16"/>
          </p:nvPr>
        </p:nvSpPr>
        <p:spPr>
          <a:xfrm>
            <a:off x="8845550" y="230056"/>
            <a:ext cx="1411288" cy="360000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algn="r">
              <a:spcBef>
                <a:spcPts val="0"/>
              </a:spcBef>
              <a:defRPr sz="1600" b="0" i="0">
                <a:latin typeface="Titillium WebLight" pitchFamily="2" charset="0"/>
                <a:cs typeface="Titillium WebLight" pitchFamily="2" charset="0"/>
              </a:defRPr>
            </a:lvl1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1" name="Segnaposto testo 10"/>
          <p:cNvSpPr>
            <a:spLocks noGrp="1"/>
          </p:cNvSpPr>
          <p:nvPr>
            <p:ph type="body" sz="quarter" idx="14"/>
          </p:nvPr>
        </p:nvSpPr>
        <p:spPr>
          <a:xfrm>
            <a:off x="720000" y="977115"/>
            <a:ext cx="6386500" cy="276999"/>
          </a:xfrm>
          <a:prstGeom prst="rect">
            <a:avLst/>
          </a:prstGeom>
        </p:spPr>
        <p:txBody>
          <a:bodyPr vert="horz" lIns="0" tIns="0" rIns="0" bIns="0">
            <a:spAutoFit/>
          </a:bodyPr>
          <a:lstStyle>
            <a:lvl1pPr algn="l">
              <a:defRPr sz="1800" b="0" i="0">
                <a:solidFill>
                  <a:srgbClr val="007F95"/>
                </a:solidFill>
                <a:latin typeface="Titillium WebLight Italic"/>
                <a:cs typeface="Titillium WebLight Italic"/>
              </a:defRPr>
            </a:lvl1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9" name="Segnaposto testo 8"/>
          <p:cNvSpPr>
            <a:spLocks noGrp="1"/>
          </p:cNvSpPr>
          <p:nvPr>
            <p:ph type="body" sz="quarter" idx="13"/>
          </p:nvPr>
        </p:nvSpPr>
        <p:spPr>
          <a:xfrm>
            <a:off x="720000" y="468364"/>
            <a:ext cx="5920023" cy="292388"/>
          </a:xfrm>
          <a:prstGeom prst="rect">
            <a:avLst/>
          </a:prstGeom>
        </p:spPr>
        <p:txBody>
          <a:bodyPr vert="horz" lIns="0" tIns="0" rIns="0" bIns="0">
            <a:spAutoFit/>
          </a:bodyPr>
          <a:lstStyle>
            <a:lvl1pPr marL="0" marR="0" indent="0" algn="l" defTabSz="52143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900" b="0" i="0">
                <a:solidFill>
                  <a:srgbClr val="4D4D4D"/>
                </a:solidFill>
                <a:latin typeface="Titillium Web" pitchFamily="2" charset="0"/>
                <a:cs typeface="Titillium Web" pitchFamily="2" charset="0"/>
              </a:defRPr>
            </a:lvl1pPr>
          </a:lstStyle>
          <a:p>
            <a:pPr lvl="0"/>
            <a:r>
              <a:rPr lang="it-IT" noProof="0" smtClean="0"/>
              <a:t>Fare clic per modificare stili del testo dello schema</a:t>
            </a:r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>
          <a:xfrm>
            <a:off x="720000" y="67379"/>
            <a:ext cx="5053258" cy="40011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12" name="Segnaposto data 3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>
                <a:latin typeface="Titillium Web" pitchFamily="2" charset="0"/>
              </a:defRPr>
            </a:lvl1pPr>
          </a:lstStyle>
          <a:p>
            <a:pPr>
              <a:defRPr/>
            </a:pPr>
            <a:r>
              <a:rPr lang="it-IT" smtClean="0"/>
              <a:t>Luogo, 16/05/13</a:t>
            </a:r>
            <a:endParaRPr lang="it-IT"/>
          </a:p>
        </p:txBody>
      </p:sp>
      <p:sp>
        <p:nvSpPr>
          <p:cNvPr id="13" name="Segnaposto piè di pagina 4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>
                <a:latin typeface="Titillium Web" pitchFamily="2" charset="0"/>
              </a:defRPr>
            </a:lvl1pPr>
          </a:lstStyle>
          <a:p>
            <a:pPr>
              <a:defRPr/>
            </a:pPr>
            <a:r>
              <a:rPr lang="pl-PL" dirty="0" smtClean="0"/>
              <a:t>www.infocamere.it            www.registroimprese.it</a:t>
            </a:r>
            <a:endParaRPr lang="it-IT" dirty="0"/>
          </a:p>
        </p:txBody>
      </p:sp>
      <p:sp>
        <p:nvSpPr>
          <p:cNvPr id="14" name="Segnaposto numero diapositiva 5"/>
          <p:cNvSpPr>
            <a:spLocks noGrp="1"/>
          </p:cNvSpPr>
          <p:nvPr>
            <p:ph type="sldNum" sz="quarter" idx="19"/>
          </p:nvPr>
        </p:nvSpPr>
        <p:spPr>
          <a:xfrm>
            <a:off x="9588500" y="7084637"/>
            <a:ext cx="671513" cy="492125"/>
          </a:xfrm>
        </p:spPr>
        <p:txBody>
          <a:bodyPr numCol="1" compatLnSpc="1">
            <a:prstTxWarp prst="textNoShape">
              <a:avLst/>
            </a:prstTxWarp>
          </a:bodyPr>
          <a:lstStyle>
            <a:lvl1pPr defTabSz="520700" fontAlgn="base">
              <a:spcBef>
                <a:spcPct val="0"/>
              </a:spcBef>
              <a:spcAft>
                <a:spcPct val="0"/>
              </a:spcAft>
              <a:defRPr smtClean="0">
                <a:latin typeface="Titillium Web" pitchFamily="2" charset="0"/>
                <a:ea typeface="MS PGothic" pitchFamily="34" charset="-128"/>
              </a:defRPr>
            </a:lvl1pPr>
          </a:lstStyle>
          <a:p>
            <a:fld id="{FBEE2D5E-C198-4E98-B627-847D1197764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ti Amministrativi a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nettore 1 8"/>
          <p:cNvCxnSpPr/>
          <p:nvPr/>
        </p:nvCxnSpPr>
        <p:spPr>
          <a:xfrm>
            <a:off x="720725" y="6813550"/>
            <a:ext cx="4486275" cy="0"/>
          </a:xfrm>
          <a:prstGeom prst="line">
            <a:avLst/>
          </a:prstGeom>
          <a:ln>
            <a:solidFill>
              <a:srgbClr val="4D4D4D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Connettore 1 9"/>
          <p:cNvCxnSpPr/>
          <p:nvPr/>
        </p:nvCxnSpPr>
        <p:spPr>
          <a:xfrm>
            <a:off x="5784850" y="6813550"/>
            <a:ext cx="4486275" cy="0"/>
          </a:xfrm>
          <a:prstGeom prst="line">
            <a:avLst/>
          </a:prstGeom>
          <a:ln>
            <a:solidFill>
              <a:srgbClr val="4D4D4D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Segnaposto testo 2"/>
          <p:cNvSpPr>
            <a:spLocks noGrp="1"/>
          </p:cNvSpPr>
          <p:nvPr>
            <p:ph idx="1"/>
          </p:nvPr>
        </p:nvSpPr>
        <p:spPr>
          <a:xfrm>
            <a:off x="720000" y="1843295"/>
            <a:ext cx="4486742" cy="4833378"/>
          </a:xfrm>
          <a:prstGeom prst="rect">
            <a:avLst/>
          </a:prstGeom>
        </p:spPr>
        <p:txBody>
          <a:bodyPr vert="horz" lIns="0" tIns="0" rIns="0" bIns="0" numCol="1" spcCol="0" rtlCol="0">
            <a:normAutofit/>
          </a:bodyPr>
          <a:lstStyle>
            <a:lvl1pPr>
              <a:spcBef>
                <a:spcPts val="0"/>
              </a:spcBef>
              <a:defRPr sz="1800" b="0" i="0">
                <a:solidFill>
                  <a:schemeClr val="tx1"/>
                </a:solidFill>
                <a:latin typeface="Titillium WebLight" pitchFamily="2" charset="0"/>
                <a:cs typeface="Titillium WebLight" pitchFamily="2" charset="0"/>
              </a:defRPr>
            </a:lvl1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26" name="Segnaposto testo 2"/>
          <p:cNvSpPr>
            <a:spLocks noGrp="1"/>
          </p:cNvSpPr>
          <p:nvPr>
            <p:ph idx="15"/>
          </p:nvPr>
        </p:nvSpPr>
        <p:spPr>
          <a:xfrm>
            <a:off x="5784803" y="1843295"/>
            <a:ext cx="4486742" cy="4833378"/>
          </a:xfrm>
          <a:prstGeom prst="rect">
            <a:avLst/>
          </a:prstGeom>
        </p:spPr>
        <p:txBody>
          <a:bodyPr vert="horz" lIns="0" tIns="0" rIns="0" bIns="0" numCol="1" spcCol="0" rtlCol="0">
            <a:normAutofit/>
          </a:bodyPr>
          <a:lstStyle>
            <a:lvl1pPr>
              <a:spcBef>
                <a:spcPts val="0"/>
              </a:spcBef>
              <a:defRPr sz="1800" b="0" i="0">
                <a:solidFill>
                  <a:schemeClr val="tx1"/>
                </a:solidFill>
                <a:latin typeface="Titillium WebLight" pitchFamily="2" charset="0"/>
                <a:cs typeface="Titillium WebLight" pitchFamily="2" charset="0"/>
              </a:defRPr>
            </a:lvl1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4" name="Segnaposto testo 22"/>
          <p:cNvSpPr>
            <a:spLocks noGrp="1"/>
          </p:cNvSpPr>
          <p:nvPr>
            <p:ph type="body" sz="quarter" idx="16"/>
          </p:nvPr>
        </p:nvSpPr>
        <p:spPr>
          <a:xfrm>
            <a:off x="8845550" y="230056"/>
            <a:ext cx="1411288" cy="360000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algn="r">
              <a:spcBef>
                <a:spcPts val="0"/>
              </a:spcBef>
              <a:defRPr sz="1600" b="0" i="0">
                <a:latin typeface="Titillium WebLight" pitchFamily="2" charset="0"/>
                <a:cs typeface="Titillium WebLight" pitchFamily="2" charset="0"/>
              </a:defRPr>
            </a:lvl1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5" name="Segnaposto testo 10"/>
          <p:cNvSpPr>
            <a:spLocks noGrp="1"/>
          </p:cNvSpPr>
          <p:nvPr>
            <p:ph type="body" sz="quarter" idx="14"/>
          </p:nvPr>
        </p:nvSpPr>
        <p:spPr>
          <a:xfrm>
            <a:off x="720000" y="977115"/>
            <a:ext cx="4487000" cy="553998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algn="l">
              <a:defRPr sz="1800" b="0" i="0">
                <a:solidFill>
                  <a:srgbClr val="007F95"/>
                </a:solidFill>
                <a:latin typeface="Titillium WebLight Italic"/>
                <a:cs typeface="Titillium WebLight Italic"/>
              </a:defRPr>
            </a:lvl1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6" name="Segnaposto testo 8"/>
          <p:cNvSpPr>
            <a:spLocks noGrp="1"/>
          </p:cNvSpPr>
          <p:nvPr>
            <p:ph type="body" sz="quarter" idx="13"/>
          </p:nvPr>
        </p:nvSpPr>
        <p:spPr>
          <a:xfrm>
            <a:off x="720000" y="468364"/>
            <a:ext cx="5920023" cy="292388"/>
          </a:xfrm>
          <a:prstGeom prst="rect">
            <a:avLst/>
          </a:prstGeom>
        </p:spPr>
        <p:txBody>
          <a:bodyPr vert="horz" lIns="0" tIns="0" rIns="0" bIns="0">
            <a:spAutoFit/>
          </a:bodyPr>
          <a:lstStyle>
            <a:lvl1pPr marL="0" marR="0" indent="0" algn="l" defTabSz="52143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900" b="0" i="0">
                <a:solidFill>
                  <a:srgbClr val="4D4D4D"/>
                </a:solidFill>
                <a:latin typeface="Titillium Web" pitchFamily="2" charset="0"/>
                <a:cs typeface="Titillium Web" pitchFamily="2" charset="0"/>
              </a:defRPr>
            </a:lvl1pPr>
          </a:lstStyle>
          <a:p>
            <a:pPr lvl="0"/>
            <a:r>
              <a:rPr lang="it-IT" noProof="0" smtClean="0"/>
              <a:t>Fare clic per modificare stili del testo dello schema</a:t>
            </a:r>
          </a:p>
        </p:txBody>
      </p:sp>
      <p:sp>
        <p:nvSpPr>
          <p:cNvPr id="17" name="Titolo 6"/>
          <p:cNvSpPr>
            <a:spLocks noGrp="1"/>
          </p:cNvSpPr>
          <p:nvPr>
            <p:ph type="title"/>
          </p:nvPr>
        </p:nvSpPr>
        <p:spPr>
          <a:xfrm>
            <a:off x="720000" y="67379"/>
            <a:ext cx="5053258" cy="40011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19" name="Segnaposto testo 10"/>
          <p:cNvSpPr>
            <a:spLocks noGrp="1"/>
          </p:cNvSpPr>
          <p:nvPr>
            <p:ph type="body" sz="quarter" idx="21"/>
          </p:nvPr>
        </p:nvSpPr>
        <p:spPr>
          <a:xfrm>
            <a:off x="5784803" y="977115"/>
            <a:ext cx="4487000" cy="553998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algn="l">
              <a:defRPr sz="1800" b="0" i="0">
                <a:solidFill>
                  <a:srgbClr val="007F95"/>
                </a:solidFill>
                <a:latin typeface="Titillium WebLight Italic"/>
                <a:cs typeface="Titillium WebLight Italic"/>
              </a:defRPr>
            </a:lvl1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1" name="Segnaposto data 3"/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lvl1pPr>
              <a:defRPr>
                <a:latin typeface="Titillium Web" pitchFamily="2" charset="0"/>
              </a:defRPr>
            </a:lvl1pPr>
          </a:lstStyle>
          <a:p>
            <a:pPr>
              <a:defRPr/>
            </a:pPr>
            <a:r>
              <a:rPr lang="it-IT" smtClean="0"/>
              <a:t>Luogo, 16/05/13</a:t>
            </a:r>
            <a:endParaRPr lang="it-IT"/>
          </a:p>
        </p:txBody>
      </p:sp>
      <p:sp>
        <p:nvSpPr>
          <p:cNvPr id="12" name="Segnaposto piè di pagina 4"/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>
                <a:latin typeface="Titillium Web" pitchFamily="2" charset="0"/>
              </a:defRPr>
            </a:lvl1pPr>
          </a:lstStyle>
          <a:p>
            <a:pPr>
              <a:defRPr/>
            </a:pPr>
            <a:r>
              <a:rPr lang="pl-PL" smtClean="0"/>
              <a:t>www.infocamere.it            www.registroimprese.it</a:t>
            </a:r>
            <a:endParaRPr lang="it-IT" dirty="0"/>
          </a:p>
        </p:txBody>
      </p:sp>
      <p:sp>
        <p:nvSpPr>
          <p:cNvPr id="13" name="Segnaposto numero diapositiva 5"/>
          <p:cNvSpPr>
            <a:spLocks noGrp="1"/>
          </p:cNvSpPr>
          <p:nvPr>
            <p:ph type="sldNum" sz="quarter" idx="24"/>
          </p:nvPr>
        </p:nvSpPr>
        <p:spPr/>
        <p:txBody>
          <a:bodyPr numCol="1" compatLnSpc="1">
            <a:prstTxWarp prst="textNoShape">
              <a:avLst/>
            </a:prstTxWarp>
          </a:bodyPr>
          <a:lstStyle>
            <a:lvl1pPr defTabSz="520700" fontAlgn="base">
              <a:spcBef>
                <a:spcPct val="0"/>
              </a:spcBef>
              <a:spcAft>
                <a:spcPct val="0"/>
              </a:spcAft>
              <a:defRPr smtClean="0">
                <a:latin typeface="Titillium Web" pitchFamily="2" charset="0"/>
                <a:ea typeface="MS PGothic" pitchFamily="34" charset="-128"/>
              </a:defRPr>
            </a:lvl1pPr>
          </a:lstStyle>
          <a:p>
            <a:fld id="{65A9382F-716E-4A87-BADA-3B1F7202925E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agrafo+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nettore 1 8"/>
          <p:cNvCxnSpPr/>
          <p:nvPr/>
        </p:nvCxnSpPr>
        <p:spPr>
          <a:xfrm>
            <a:off x="720725" y="6813550"/>
            <a:ext cx="4486275" cy="0"/>
          </a:xfrm>
          <a:prstGeom prst="line">
            <a:avLst/>
          </a:prstGeom>
          <a:ln>
            <a:solidFill>
              <a:srgbClr val="4D4D4D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Connettore 1 9"/>
          <p:cNvCxnSpPr/>
          <p:nvPr/>
        </p:nvCxnSpPr>
        <p:spPr>
          <a:xfrm>
            <a:off x="5784850" y="6813550"/>
            <a:ext cx="4486275" cy="0"/>
          </a:xfrm>
          <a:prstGeom prst="line">
            <a:avLst/>
          </a:prstGeom>
          <a:ln>
            <a:solidFill>
              <a:srgbClr val="4D4D4D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Segnaposto testo 2"/>
          <p:cNvSpPr>
            <a:spLocks noGrp="1"/>
          </p:cNvSpPr>
          <p:nvPr>
            <p:ph idx="1"/>
          </p:nvPr>
        </p:nvSpPr>
        <p:spPr>
          <a:xfrm>
            <a:off x="720000" y="1843295"/>
            <a:ext cx="4486742" cy="4833378"/>
          </a:xfrm>
          <a:prstGeom prst="rect">
            <a:avLst/>
          </a:prstGeom>
        </p:spPr>
        <p:txBody>
          <a:bodyPr vert="horz" lIns="0" tIns="0" rIns="0" bIns="0" numCol="1" spcCol="0" rtlCol="0">
            <a:normAutofit/>
          </a:bodyPr>
          <a:lstStyle>
            <a:lvl1pPr>
              <a:spcBef>
                <a:spcPts val="0"/>
              </a:spcBef>
              <a:defRPr sz="1800" b="0" i="0">
                <a:solidFill>
                  <a:schemeClr val="tx1"/>
                </a:solidFill>
                <a:latin typeface="Titillium WebLight" pitchFamily="2" charset="0"/>
                <a:cs typeface="Titillium WebLight" pitchFamily="2" charset="0"/>
              </a:defRPr>
            </a:lvl1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tabella 4"/>
          <p:cNvSpPr>
            <a:spLocks noGrp="1"/>
          </p:cNvSpPr>
          <p:nvPr>
            <p:ph type="tbl" sz="quarter" idx="21"/>
          </p:nvPr>
        </p:nvSpPr>
        <p:spPr>
          <a:xfrm>
            <a:off x="5773738" y="3667125"/>
            <a:ext cx="4483100" cy="3009548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Titillium WebLight" pitchFamily="2" charset="0"/>
              </a:defRPr>
            </a:lvl1pPr>
          </a:lstStyle>
          <a:p>
            <a:pPr lvl="0"/>
            <a:r>
              <a:rPr lang="it-IT" noProof="0" smtClean="0"/>
              <a:t>Fare clic sull'icona per inserire una tabella</a:t>
            </a:r>
            <a:endParaRPr lang="it-IT" noProof="0"/>
          </a:p>
        </p:txBody>
      </p:sp>
      <p:sp>
        <p:nvSpPr>
          <p:cNvPr id="3" name="Segnaposto tabella 2"/>
          <p:cNvSpPr>
            <a:spLocks noGrp="1"/>
          </p:cNvSpPr>
          <p:nvPr>
            <p:ph type="tbl" sz="quarter" idx="20"/>
          </p:nvPr>
        </p:nvSpPr>
        <p:spPr>
          <a:xfrm>
            <a:off x="5773738" y="976313"/>
            <a:ext cx="4483100" cy="2494441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Titillium WebLight" pitchFamily="2" charset="0"/>
              </a:defRPr>
            </a:lvl1pPr>
          </a:lstStyle>
          <a:p>
            <a:pPr lvl="0"/>
            <a:r>
              <a:rPr lang="it-IT" noProof="0" smtClean="0"/>
              <a:t>Fare clic sull'icona per inserire una tabella</a:t>
            </a:r>
            <a:endParaRPr lang="it-IT" noProof="0" dirty="0"/>
          </a:p>
        </p:txBody>
      </p:sp>
      <p:sp>
        <p:nvSpPr>
          <p:cNvPr id="15" name="Segnaposto testo 22"/>
          <p:cNvSpPr>
            <a:spLocks noGrp="1"/>
          </p:cNvSpPr>
          <p:nvPr>
            <p:ph type="body" sz="quarter" idx="16"/>
          </p:nvPr>
        </p:nvSpPr>
        <p:spPr>
          <a:xfrm>
            <a:off x="8845550" y="230056"/>
            <a:ext cx="1411288" cy="360000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algn="r">
              <a:spcBef>
                <a:spcPts val="0"/>
              </a:spcBef>
              <a:defRPr sz="1600" b="0" i="0">
                <a:latin typeface="Titillium WebLight" pitchFamily="2" charset="0"/>
                <a:cs typeface="Titillium WebLight" pitchFamily="2" charset="0"/>
              </a:defRPr>
            </a:lvl1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6" name="Segnaposto testo 10"/>
          <p:cNvSpPr>
            <a:spLocks noGrp="1"/>
          </p:cNvSpPr>
          <p:nvPr>
            <p:ph type="body" sz="quarter" idx="14"/>
          </p:nvPr>
        </p:nvSpPr>
        <p:spPr>
          <a:xfrm>
            <a:off x="720000" y="977115"/>
            <a:ext cx="4487000" cy="553998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algn="l">
              <a:defRPr sz="1800" b="0" i="0">
                <a:solidFill>
                  <a:srgbClr val="007F95"/>
                </a:solidFill>
                <a:latin typeface="Titillium WebLight Italic"/>
                <a:cs typeface="Titillium WebLight Italic"/>
              </a:defRPr>
            </a:lvl1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7" name="Segnaposto testo 8"/>
          <p:cNvSpPr>
            <a:spLocks noGrp="1"/>
          </p:cNvSpPr>
          <p:nvPr>
            <p:ph type="body" sz="quarter" idx="13"/>
          </p:nvPr>
        </p:nvSpPr>
        <p:spPr>
          <a:xfrm>
            <a:off x="720000" y="468364"/>
            <a:ext cx="5920023" cy="292388"/>
          </a:xfrm>
          <a:prstGeom prst="rect">
            <a:avLst/>
          </a:prstGeom>
        </p:spPr>
        <p:txBody>
          <a:bodyPr vert="horz" lIns="0" tIns="0" rIns="0" bIns="0">
            <a:spAutoFit/>
          </a:bodyPr>
          <a:lstStyle>
            <a:lvl1pPr marL="0" marR="0" indent="0" algn="l" defTabSz="52143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900" b="0" i="0">
                <a:solidFill>
                  <a:srgbClr val="4D4D4D"/>
                </a:solidFill>
                <a:latin typeface="Titillium Web" pitchFamily="2" charset="0"/>
                <a:cs typeface="Titillium Web" pitchFamily="2" charset="0"/>
              </a:defRPr>
            </a:lvl1pPr>
          </a:lstStyle>
          <a:p>
            <a:pPr lvl="0"/>
            <a:r>
              <a:rPr lang="it-IT" noProof="0" smtClean="0"/>
              <a:t>Fare clic per modificare stili del testo dello schema</a:t>
            </a:r>
          </a:p>
        </p:txBody>
      </p:sp>
      <p:sp>
        <p:nvSpPr>
          <p:cNvPr id="18" name="Titolo 6"/>
          <p:cNvSpPr>
            <a:spLocks noGrp="1"/>
          </p:cNvSpPr>
          <p:nvPr>
            <p:ph type="title"/>
          </p:nvPr>
        </p:nvSpPr>
        <p:spPr>
          <a:xfrm>
            <a:off x="720000" y="67379"/>
            <a:ext cx="5053258" cy="40011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11" name="Segnaposto data 3"/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smtClean="0"/>
              <a:t>Luogo, 16/05/13</a:t>
            </a:r>
            <a:endParaRPr lang="it-IT"/>
          </a:p>
        </p:txBody>
      </p:sp>
      <p:sp>
        <p:nvSpPr>
          <p:cNvPr id="12" name="Segnaposto piè di pagina 4"/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dirty="0"/>
              <a:t>www.infocamere.it            www.registroimprese.it</a:t>
            </a:r>
            <a:endParaRPr lang="it-IT" dirty="0"/>
          </a:p>
        </p:txBody>
      </p:sp>
      <p:sp>
        <p:nvSpPr>
          <p:cNvPr id="13" name="Segnaposto numero diapositiva 5"/>
          <p:cNvSpPr>
            <a:spLocks noGrp="1"/>
          </p:cNvSpPr>
          <p:nvPr>
            <p:ph type="sldNum" sz="quarter" idx="24"/>
          </p:nvPr>
        </p:nvSpPr>
        <p:spPr/>
        <p:txBody>
          <a:bodyPr numCol="1" compatLnSpc="1">
            <a:prstTxWarp prst="textNoShape">
              <a:avLst/>
            </a:prstTxWarp>
          </a:bodyPr>
          <a:lstStyle>
            <a:lvl1pPr defTabSz="520700" fontAlgn="base">
              <a:spcBef>
                <a:spcPct val="0"/>
              </a:spcBef>
              <a:spcAft>
                <a:spcPct val="0"/>
              </a:spcAft>
              <a:defRPr smtClean="0">
                <a:latin typeface="Titillium WebRegular" charset="0"/>
                <a:ea typeface="MS PGothic" pitchFamily="34" charset="-128"/>
              </a:defRPr>
            </a:lvl1pPr>
          </a:lstStyle>
          <a:p>
            <a:fld id="{C556972B-3E6E-4414-963D-344EE48AD471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fiche+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testo 2"/>
          <p:cNvSpPr>
            <a:spLocks noGrp="1"/>
          </p:cNvSpPr>
          <p:nvPr>
            <p:ph idx="1"/>
          </p:nvPr>
        </p:nvSpPr>
        <p:spPr>
          <a:xfrm>
            <a:off x="720000" y="1843295"/>
            <a:ext cx="4486742" cy="4833378"/>
          </a:xfrm>
          <a:prstGeom prst="rect">
            <a:avLst/>
          </a:prstGeom>
        </p:spPr>
        <p:txBody>
          <a:bodyPr vert="horz" lIns="0" tIns="0" rIns="0" bIns="0" numCol="1" spcCol="0" rtlCol="0">
            <a:normAutofit/>
          </a:bodyPr>
          <a:lstStyle>
            <a:lvl1pPr>
              <a:spcBef>
                <a:spcPts val="0"/>
              </a:spcBef>
              <a:defRPr sz="1800" b="0" i="0">
                <a:solidFill>
                  <a:schemeClr val="tx1"/>
                </a:solidFill>
                <a:latin typeface="Titillium WebLight" pitchFamily="2" charset="0"/>
                <a:cs typeface="Titillium WebLight" pitchFamily="2" charset="0"/>
              </a:defRPr>
            </a:lvl1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7" name="Segnaposto tabella 4"/>
          <p:cNvSpPr>
            <a:spLocks noGrp="1"/>
          </p:cNvSpPr>
          <p:nvPr>
            <p:ph type="tbl" sz="quarter" idx="21"/>
          </p:nvPr>
        </p:nvSpPr>
        <p:spPr>
          <a:xfrm>
            <a:off x="5773738" y="3667125"/>
            <a:ext cx="4483100" cy="3009548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Titillium WebLight" pitchFamily="2" charset="0"/>
              </a:defRPr>
            </a:lvl1pPr>
          </a:lstStyle>
          <a:p>
            <a:pPr lvl="0"/>
            <a:r>
              <a:rPr lang="it-IT" noProof="0" smtClean="0"/>
              <a:t>Fare clic sull'icona per inserire una tabella</a:t>
            </a:r>
            <a:endParaRPr lang="it-IT" noProof="0"/>
          </a:p>
        </p:txBody>
      </p:sp>
      <p:sp>
        <p:nvSpPr>
          <p:cNvPr id="8" name="Segnaposto tabella 2"/>
          <p:cNvSpPr>
            <a:spLocks noGrp="1"/>
          </p:cNvSpPr>
          <p:nvPr>
            <p:ph type="tbl" sz="quarter" idx="20"/>
          </p:nvPr>
        </p:nvSpPr>
        <p:spPr>
          <a:xfrm>
            <a:off x="5773738" y="976313"/>
            <a:ext cx="4483100" cy="2494441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Titillium WebLight" pitchFamily="2" charset="0"/>
              </a:defRPr>
            </a:lvl1pPr>
          </a:lstStyle>
          <a:p>
            <a:pPr lvl="0"/>
            <a:r>
              <a:rPr lang="it-IT" noProof="0" smtClean="0"/>
              <a:t>Fare clic sull'icona per inserire una tabella</a:t>
            </a:r>
            <a:endParaRPr lang="it-IT" noProof="0" dirty="0"/>
          </a:p>
        </p:txBody>
      </p:sp>
      <p:sp>
        <p:nvSpPr>
          <p:cNvPr id="10" name="Segnaposto testo 8"/>
          <p:cNvSpPr>
            <a:spLocks noGrp="1"/>
          </p:cNvSpPr>
          <p:nvPr>
            <p:ph type="body" sz="quarter" idx="13"/>
          </p:nvPr>
        </p:nvSpPr>
        <p:spPr>
          <a:xfrm>
            <a:off x="720000" y="468364"/>
            <a:ext cx="5920023" cy="292388"/>
          </a:xfrm>
          <a:prstGeom prst="rect">
            <a:avLst/>
          </a:prstGeom>
        </p:spPr>
        <p:txBody>
          <a:bodyPr vert="horz" lIns="0" tIns="0" rIns="0" bIns="0">
            <a:spAutoFit/>
          </a:bodyPr>
          <a:lstStyle>
            <a:lvl1pPr marL="0" marR="0" indent="0" algn="l" defTabSz="52143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900" b="0" i="0">
                <a:solidFill>
                  <a:srgbClr val="4D4D4D"/>
                </a:solidFill>
                <a:latin typeface="Titillium Web" pitchFamily="2" charset="0"/>
                <a:cs typeface="Titillium Web" pitchFamily="2" charset="0"/>
              </a:defRPr>
            </a:lvl1pPr>
          </a:lstStyle>
          <a:p>
            <a:pPr lvl="0"/>
            <a:r>
              <a:rPr lang="it-IT" noProof="0" smtClean="0"/>
              <a:t>Fare clic per modificare stili del testo dello schema</a:t>
            </a:r>
          </a:p>
        </p:txBody>
      </p:sp>
      <p:sp>
        <p:nvSpPr>
          <p:cNvPr id="11" name="Titolo 6"/>
          <p:cNvSpPr>
            <a:spLocks noGrp="1"/>
          </p:cNvSpPr>
          <p:nvPr>
            <p:ph type="title"/>
          </p:nvPr>
        </p:nvSpPr>
        <p:spPr>
          <a:xfrm>
            <a:off x="720000" y="67379"/>
            <a:ext cx="5053258" cy="40011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14" name="Segnaposto testo 22"/>
          <p:cNvSpPr>
            <a:spLocks noGrp="1"/>
          </p:cNvSpPr>
          <p:nvPr>
            <p:ph type="body" sz="quarter" idx="16"/>
          </p:nvPr>
        </p:nvSpPr>
        <p:spPr>
          <a:xfrm>
            <a:off x="8845550" y="230056"/>
            <a:ext cx="1411288" cy="360000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algn="r">
              <a:spcBef>
                <a:spcPts val="0"/>
              </a:spcBef>
              <a:defRPr sz="1600" b="0" i="0">
                <a:latin typeface="Titillium WebLight" pitchFamily="2" charset="0"/>
                <a:cs typeface="Titillium WebLight" pitchFamily="2" charset="0"/>
              </a:defRPr>
            </a:lvl1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5" name="Segnaposto testo 10"/>
          <p:cNvSpPr>
            <a:spLocks noGrp="1"/>
          </p:cNvSpPr>
          <p:nvPr>
            <p:ph type="body" sz="quarter" idx="14"/>
          </p:nvPr>
        </p:nvSpPr>
        <p:spPr>
          <a:xfrm>
            <a:off x="720000" y="977115"/>
            <a:ext cx="4487000" cy="523220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algn="l">
              <a:defRPr sz="1700" b="1" i="0">
                <a:solidFill>
                  <a:schemeClr val="tx1"/>
                </a:solidFill>
                <a:latin typeface="Titillium WebBold"/>
                <a:cs typeface="Titillium WebBold"/>
              </a:defRPr>
            </a:lvl1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9" name="Segnaposto data 3"/>
          <p:cNvSpPr>
            <a:spLocks noGrp="1"/>
          </p:cNvSpPr>
          <p:nvPr>
            <p:ph type="dt" sz="half" idx="2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smtClean="0"/>
              <a:t>Luogo, 16/05/13</a:t>
            </a:r>
            <a:endParaRPr lang="it-IT" dirty="0"/>
          </a:p>
        </p:txBody>
      </p:sp>
      <p:sp>
        <p:nvSpPr>
          <p:cNvPr id="12" name="Segnaposto piè di pagina 4"/>
          <p:cNvSpPr>
            <a:spLocks noGrp="1"/>
          </p:cNvSpPr>
          <p:nvPr>
            <p:ph type="ftr" sz="quarter" idx="2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www.infocamere.it            www.registroimprese.it</a:t>
            </a:r>
            <a:endParaRPr lang="it-IT"/>
          </a:p>
        </p:txBody>
      </p:sp>
      <p:sp>
        <p:nvSpPr>
          <p:cNvPr id="13" name="Segnaposto numero diapositiva 5"/>
          <p:cNvSpPr>
            <a:spLocks noGrp="1"/>
          </p:cNvSpPr>
          <p:nvPr>
            <p:ph type="sldNum" sz="quarter" idx="2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01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ci+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0000" y="55425"/>
            <a:ext cx="8086176" cy="40011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9" name="Segnaposto testo 10"/>
          <p:cNvSpPr>
            <a:spLocks noGrp="1"/>
          </p:cNvSpPr>
          <p:nvPr>
            <p:ph type="body" sz="quarter" idx="14"/>
          </p:nvPr>
        </p:nvSpPr>
        <p:spPr>
          <a:xfrm>
            <a:off x="720000" y="977115"/>
            <a:ext cx="4487000" cy="523220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algn="l">
              <a:defRPr sz="1700" b="1" i="0">
                <a:solidFill>
                  <a:schemeClr val="tx1"/>
                </a:solidFill>
                <a:latin typeface="Titillium WebBold"/>
                <a:cs typeface="Titillium WebBold"/>
              </a:defRPr>
            </a:lvl1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0" name="Segnaposto testo 8"/>
          <p:cNvSpPr>
            <a:spLocks noGrp="1"/>
          </p:cNvSpPr>
          <p:nvPr>
            <p:ph type="body" sz="quarter" idx="13"/>
          </p:nvPr>
        </p:nvSpPr>
        <p:spPr>
          <a:xfrm>
            <a:off x="720000" y="468364"/>
            <a:ext cx="5920023" cy="292388"/>
          </a:xfrm>
          <a:prstGeom prst="rect">
            <a:avLst/>
          </a:prstGeom>
        </p:spPr>
        <p:txBody>
          <a:bodyPr vert="horz" lIns="0" tIns="0" rIns="0" bIns="0">
            <a:spAutoFit/>
          </a:bodyPr>
          <a:lstStyle>
            <a:lvl1pPr marL="0" marR="0" indent="0" algn="l" defTabSz="52143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900" b="0" i="0">
                <a:solidFill>
                  <a:srgbClr val="4D4D4D"/>
                </a:solidFill>
                <a:latin typeface="Titillium Web" pitchFamily="2" charset="0"/>
                <a:cs typeface="Titillium Web" pitchFamily="2" charset="0"/>
              </a:defRPr>
            </a:lvl1pPr>
          </a:lstStyle>
          <a:p>
            <a:pPr lvl="0"/>
            <a:r>
              <a:rPr lang="it-IT" noProof="0" smtClean="0"/>
              <a:t>Fare clic per modificare stili del testo dello schema</a:t>
            </a:r>
          </a:p>
        </p:txBody>
      </p:sp>
      <p:sp>
        <p:nvSpPr>
          <p:cNvPr id="11" name="Segnaposto testo 10"/>
          <p:cNvSpPr>
            <a:spLocks noGrp="1"/>
          </p:cNvSpPr>
          <p:nvPr>
            <p:ph type="body" sz="quarter" idx="21"/>
          </p:nvPr>
        </p:nvSpPr>
        <p:spPr>
          <a:xfrm>
            <a:off x="5784803" y="977115"/>
            <a:ext cx="4487000" cy="523220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algn="l">
              <a:defRPr sz="1700" b="1" i="0">
                <a:solidFill>
                  <a:schemeClr val="tx1"/>
                </a:solidFill>
                <a:latin typeface="Titillium WebBold"/>
                <a:cs typeface="Titillium WebBold"/>
              </a:defRPr>
            </a:lvl1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4" name="Segnaposto tabella 13"/>
          <p:cNvSpPr>
            <a:spLocks noGrp="1"/>
          </p:cNvSpPr>
          <p:nvPr>
            <p:ph type="tbl" sz="quarter" idx="22"/>
          </p:nvPr>
        </p:nvSpPr>
        <p:spPr>
          <a:xfrm>
            <a:off x="720000" y="1500188"/>
            <a:ext cx="4486275" cy="1796526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Titillium WebLight" pitchFamily="2" charset="0"/>
              </a:defRPr>
            </a:lvl1pPr>
          </a:lstStyle>
          <a:p>
            <a:pPr lvl="0"/>
            <a:r>
              <a:rPr lang="it-IT" noProof="0" smtClean="0"/>
              <a:t>Fare clic sull'icona per inserire una tabella</a:t>
            </a:r>
            <a:endParaRPr lang="it-IT" noProof="0"/>
          </a:p>
        </p:txBody>
      </p:sp>
      <p:sp>
        <p:nvSpPr>
          <p:cNvPr id="15" name="Segnaposto tabella 13"/>
          <p:cNvSpPr>
            <a:spLocks noGrp="1"/>
          </p:cNvSpPr>
          <p:nvPr>
            <p:ph type="tbl" sz="quarter" idx="23"/>
          </p:nvPr>
        </p:nvSpPr>
        <p:spPr>
          <a:xfrm>
            <a:off x="5785528" y="1500188"/>
            <a:ext cx="4486275" cy="1796526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Titillium WebLight" pitchFamily="2" charset="0"/>
              </a:defRPr>
            </a:lvl1pPr>
          </a:lstStyle>
          <a:p>
            <a:pPr lvl="0"/>
            <a:r>
              <a:rPr lang="it-IT" noProof="0" smtClean="0"/>
              <a:t>Fare clic sull'icona per inserire una tabella</a:t>
            </a:r>
            <a:endParaRPr lang="it-IT" noProof="0"/>
          </a:p>
        </p:txBody>
      </p:sp>
      <p:sp>
        <p:nvSpPr>
          <p:cNvPr id="19" name="Segnaposto grafico 18"/>
          <p:cNvSpPr>
            <a:spLocks noGrp="1"/>
          </p:cNvSpPr>
          <p:nvPr>
            <p:ph type="chart" sz="quarter" idx="24"/>
          </p:nvPr>
        </p:nvSpPr>
        <p:spPr>
          <a:xfrm>
            <a:off x="720725" y="3414713"/>
            <a:ext cx="4486275" cy="3263900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Titillium WebLight" pitchFamily="2" charset="0"/>
              </a:defRPr>
            </a:lvl1pPr>
          </a:lstStyle>
          <a:p>
            <a:pPr lvl="0"/>
            <a:r>
              <a:rPr lang="it-IT" noProof="0" smtClean="0"/>
              <a:t>Fare clic sull'icona per inserire un grafico</a:t>
            </a:r>
            <a:endParaRPr lang="it-IT" noProof="0" dirty="0"/>
          </a:p>
        </p:txBody>
      </p:sp>
      <p:sp>
        <p:nvSpPr>
          <p:cNvPr id="20" name="Segnaposto grafico 18"/>
          <p:cNvSpPr>
            <a:spLocks noGrp="1"/>
          </p:cNvSpPr>
          <p:nvPr>
            <p:ph type="chart" sz="quarter" idx="25"/>
          </p:nvPr>
        </p:nvSpPr>
        <p:spPr>
          <a:xfrm>
            <a:off x="5788510" y="3414713"/>
            <a:ext cx="4486275" cy="3263900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Titillium WebLight" pitchFamily="2" charset="0"/>
              </a:defRPr>
            </a:lvl1pPr>
          </a:lstStyle>
          <a:p>
            <a:pPr lvl="0"/>
            <a:r>
              <a:rPr lang="it-IT" noProof="0" smtClean="0"/>
              <a:t>Fare clic sull'icona per inserire un grafico</a:t>
            </a:r>
            <a:endParaRPr lang="it-IT" noProof="0"/>
          </a:p>
        </p:txBody>
      </p:sp>
      <p:sp>
        <p:nvSpPr>
          <p:cNvPr id="12" name="Segnaposto data 2"/>
          <p:cNvSpPr>
            <a:spLocks noGrp="1"/>
          </p:cNvSpPr>
          <p:nvPr>
            <p:ph type="dt" sz="half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smtClean="0"/>
              <a:t>Luogo, 16/05/13</a:t>
            </a:r>
            <a:endParaRPr lang="it-IT"/>
          </a:p>
        </p:txBody>
      </p:sp>
      <p:sp>
        <p:nvSpPr>
          <p:cNvPr id="13" name="Segnaposto piè di pagina 3"/>
          <p:cNvSpPr>
            <a:spLocks noGrp="1"/>
          </p:cNvSpPr>
          <p:nvPr>
            <p:ph type="ftr" sz="quarter" idx="2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www.infocamere.it            www.registroimprese.it</a:t>
            </a:r>
            <a:endParaRPr lang="it-IT"/>
          </a:p>
        </p:txBody>
      </p:sp>
      <p:sp>
        <p:nvSpPr>
          <p:cNvPr id="16" name="Segnaposto numero diapositiva 4"/>
          <p:cNvSpPr>
            <a:spLocks noGrp="1"/>
          </p:cNvSpPr>
          <p:nvPr>
            <p:ph type="sldNum" sz="quarter" idx="28"/>
          </p:nvPr>
        </p:nvSpPr>
        <p:spPr/>
        <p:txBody>
          <a:bodyPr numCol="1" compatLnSpc="1">
            <a:prstTxWarp prst="textNoShape">
              <a:avLst/>
            </a:prstTxWarp>
          </a:bodyPr>
          <a:lstStyle>
            <a:lvl1pPr defTabSz="520700" fontAlgn="base">
              <a:spcBef>
                <a:spcPct val="0"/>
              </a:spcBef>
              <a:spcAft>
                <a:spcPct val="0"/>
              </a:spcAft>
              <a:defRPr smtClean="0">
                <a:latin typeface="Titillium WebRegular" charset="0"/>
                <a:ea typeface="MS PGothic" pitchFamily="34" charset="-128"/>
              </a:defRPr>
            </a:lvl1pPr>
          </a:lstStyle>
          <a:p>
            <a:fld id="{D7510EF7-6A27-47CC-918B-0EC57E1C7121}" type="slidenum">
              <a:rPr lang="it-IT"/>
              <a:pPr/>
              <a:t>‹N›</a:t>
            </a:fld>
            <a:endParaRPr lang="it-IT"/>
          </a:p>
        </p:txBody>
      </p:sp>
      <p:sp>
        <p:nvSpPr>
          <p:cNvPr id="17" name="Segnaposto testo 22"/>
          <p:cNvSpPr>
            <a:spLocks noGrp="1"/>
          </p:cNvSpPr>
          <p:nvPr>
            <p:ph type="body" sz="quarter" idx="16"/>
          </p:nvPr>
        </p:nvSpPr>
        <p:spPr>
          <a:xfrm>
            <a:off x="8845550" y="230056"/>
            <a:ext cx="1411288" cy="360000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algn="r">
              <a:spcBef>
                <a:spcPts val="0"/>
              </a:spcBef>
              <a:defRPr sz="1600" b="0" i="0">
                <a:latin typeface="Titillium WebLight" pitchFamily="2" charset="0"/>
                <a:cs typeface="Titillium WebLight" pitchFamily="2" charset="0"/>
              </a:defRPr>
            </a:lvl1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to ad insie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0000" y="55425"/>
            <a:ext cx="8086176" cy="40011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720000" y="1093309"/>
            <a:ext cx="7560000" cy="18000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lIns="180000" tIns="180000" rIns="0" bIns="0"/>
          <a:lstStyle>
            <a:lvl1pPr>
              <a:defRPr sz="1800">
                <a:latin typeface="Titillium WebLight" pitchFamily="2" charset="0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Segnaposto testo 8"/>
          <p:cNvSpPr>
            <a:spLocks noGrp="1"/>
          </p:cNvSpPr>
          <p:nvPr>
            <p:ph type="body" sz="quarter" idx="13"/>
          </p:nvPr>
        </p:nvSpPr>
        <p:spPr>
          <a:xfrm>
            <a:off x="720000" y="468364"/>
            <a:ext cx="5920023" cy="292388"/>
          </a:xfrm>
          <a:prstGeom prst="rect">
            <a:avLst/>
          </a:prstGeom>
        </p:spPr>
        <p:txBody>
          <a:bodyPr vert="horz" lIns="0" tIns="0" rIns="0" bIns="0">
            <a:spAutoFit/>
          </a:bodyPr>
          <a:lstStyle>
            <a:lvl1pPr marL="0" marR="0" indent="0" algn="l" defTabSz="52143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900" b="0" i="0">
                <a:solidFill>
                  <a:srgbClr val="4D4D4D"/>
                </a:solidFill>
                <a:latin typeface="Titillium WebLight" pitchFamily="2" charset="0"/>
                <a:cs typeface="Titillium WebLight" pitchFamily="2" charset="0"/>
              </a:defRPr>
            </a:lvl1pPr>
          </a:lstStyle>
          <a:p>
            <a:pPr lvl="0"/>
            <a:r>
              <a:rPr lang="it-IT" noProof="0" smtClean="0"/>
              <a:t>Fare clic per modificare stili del testo dello schema</a:t>
            </a:r>
          </a:p>
        </p:txBody>
      </p:sp>
      <p:sp>
        <p:nvSpPr>
          <p:cNvPr id="9" name="Segnaposto testo 22"/>
          <p:cNvSpPr>
            <a:spLocks noGrp="1"/>
          </p:cNvSpPr>
          <p:nvPr>
            <p:ph type="body" sz="quarter" idx="16"/>
          </p:nvPr>
        </p:nvSpPr>
        <p:spPr>
          <a:xfrm>
            <a:off x="8845550" y="230056"/>
            <a:ext cx="1411288" cy="360000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algn="r">
              <a:spcBef>
                <a:spcPts val="0"/>
              </a:spcBef>
              <a:defRPr sz="1600" b="0" i="0">
                <a:latin typeface="Titillium WebLight" pitchFamily="2" charset="0"/>
                <a:cs typeface="Titillium WebLight" pitchFamily="2" charset="0"/>
              </a:defRPr>
            </a:lvl1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2" name="Segnaposto contenuto 2"/>
          <p:cNvSpPr>
            <a:spLocks noGrp="1"/>
          </p:cNvSpPr>
          <p:nvPr>
            <p:ph sz="half" idx="18"/>
          </p:nvPr>
        </p:nvSpPr>
        <p:spPr>
          <a:xfrm>
            <a:off x="720000" y="4873309"/>
            <a:ext cx="7560000" cy="18000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lIns="180000" tIns="180000" rIns="0" bIns="0"/>
          <a:lstStyle>
            <a:lvl1pPr>
              <a:defRPr sz="1800">
                <a:latin typeface="Titillium WebLight" pitchFamily="2" charset="0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3" name="Segnaposto contenuto 2"/>
          <p:cNvSpPr>
            <a:spLocks noGrp="1"/>
          </p:cNvSpPr>
          <p:nvPr>
            <p:ph sz="half" idx="19"/>
          </p:nvPr>
        </p:nvSpPr>
        <p:spPr>
          <a:xfrm>
            <a:off x="720000" y="2979710"/>
            <a:ext cx="7560000" cy="18000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lIns="180000" tIns="180000" rIns="0" bIns="0"/>
          <a:lstStyle>
            <a:lvl1pPr>
              <a:defRPr sz="1800">
                <a:latin typeface="Titillium WebLight" pitchFamily="2" charset="0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0" name="Segnaposto data 4"/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smtClean="0"/>
              <a:t>Luogo, 16/05/13</a:t>
            </a:r>
            <a:endParaRPr lang="it-IT"/>
          </a:p>
        </p:txBody>
      </p:sp>
      <p:sp>
        <p:nvSpPr>
          <p:cNvPr id="11" name="Segnaposto piè di pagina 5"/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www.infocamere.it            www.registroimprese.it</a:t>
            </a:r>
            <a:endParaRPr lang="it-IT"/>
          </a:p>
        </p:txBody>
      </p:sp>
      <p:sp>
        <p:nvSpPr>
          <p:cNvPr id="14" name="Segnaposto numero diapositiva 6"/>
          <p:cNvSpPr>
            <a:spLocks noGrp="1"/>
          </p:cNvSpPr>
          <p:nvPr>
            <p:ph type="sldNum" sz="quarter" idx="22"/>
          </p:nvPr>
        </p:nvSpPr>
        <p:spPr/>
        <p:txBody>
          <a:bodyPr numCol="1" compatLnSpc="1">
            <a:prstTxWarp prst="textNoShape">
              <a:avLst/>
            </a:prstTxWarp>
          </a:bodyPr>
          <a:lstStyle>
            <a:lvl1pPr defTabSz="520700" fontAlgn="base">
              <a:spcBef>
                <a:spcPct val="0"/>
              </a:spcBef>
              <a:spcAft>
                <a:spcPct val="0"/>
              </a:spcAft>
              <a:defRPr smtClean="0">
                <a:latin typeface="Titillium WebRegular" charset="0"/>
                <a:ea typeface="MS PGothic" pitchFamily="34" charset="-128"/>
              </a:defRPr>
            </a:lvl1pPr>
          </a:lstStyle>
          <a:p>
            <a:fld id="{7581A425-A01F-444E-AF0B-758799E834F4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to ad insiemi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6" name="Segnaposto contenuto 2"/>
          <p:cNvSpPr>
            <a:spLocks noGrp="1"/>
          </p:cNvSpPr>
          <p:nvPr>
            <p:ph sz="half" idx="1"/>
          </p:nvPr>
        </p:nvSpPr>
        <p:spPr>
          <a:xfrm>
            <a:off x="720000" y="1093308"/>
            <a:ext cx="4680000" cy="25200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lIns="180000" tIns="180000" rIns="0" bIns="0"/>
          <a:lstStyle>
            <a:lvl1pPr>
              <a:defRPr sz="1800">
                <a:latin typeface="Titillium WebLight" pitchFamily="2" charset="0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7" name="Segnaposto testo 22"/>
          <p:cNvSpPr>
            <a:spLocks noGrp="1"/>
          </p:cNvSpPr>
          <p:nvPr>
            <p:ph type="body" sz="quarter" idx="16"/>
          </p:nvPr>
        </p:nvSpPr>
        <p:spPr>
          <a:xfrm>
            <a:off x="8845550" y="230056"/>
            <a:ext cx="1411288" cy="360000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algn="r">
              <a:spcBef>
                <a:spcPts val="0"/>
              </a:spcBef>
              <a:defRPr sz="1600" b="0" i="0">
                <a:latin typeface="Titillium WebLight" pitchFamily="2" charset="0"/>
                <a:cs typeface="Titillium WebLight" pitchFamily="2" charset="0"/>
              </a:defRPr>
            </a:lvl1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Segnaposto contenuto 2"/>
          <p:cNvSpPr>
            <a:spLocks noGrp="1"/>
          </p:cNvSpPr>
          <p:nvPr>
            <p:ph sz="half" idx="18"/>
          </p:nvPr>
        </p:nvSpPr>
        <p:spPr>
          <a:xfrm>
            <a:off x="720000" y="3821848"/>
            <a:ext cx="4680000" cy="2851461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lIns="180000" tIns="180000" rIns="0" bIns="0"/>
          <a:lstStyle>
            <a:lvl1pPr>
              <a:defRPr sz="1800">
                <a:latin typeface="Titillium WebLight" pitchFamily="2" charset="0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5" name="Segnaposto contenuto 2"/>
          <p:cNvSpPr>
            <a:spLocks noGrp="1"/>
          </p:cNvSpPr>
          <p:nvPr>
            <p:ph sz="half" idx="20"/>
          </p:nvPr>
        </p:nvSpPr>
        <p:spPr>
          <a:xfrm>
            <a:off x="5580013" y="1093309"/>
            <a:ext cx="4680000" cy="18000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lIns="180000" tIns="180000" rIns="0" bIns="0"/>
          <a:lstStyle>
            <a:lvl1pPr>
              <a:defRPr sz="1800">
                <a:latin typeface="Titillium WebLight" pitchFamily="2" charset="0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6" name="Segnaposto contenuto 2"/>
          <p:cNvSpPr>
            <a:spLocks noGrp="1"/>
          </p:cNvSpPr>
          <p:nvPr>
            <p:ph sz="half" idx="21"/>
          </p:nvPr>
        </p:nvSpPr>
        <p:spPr>
          <a:xfrm>
            <a:off x="5580013" y="4873309"/>
            <a:ext cx="4680000" cy="18000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lIns="180000" tIns="180000" rIns="0" bIns="0"/>
          <a:lstStyle>
            <a:lvl1pPr>
              <a:defRPr sz="1800">
                <a:latin typeface="Titillium WebLight" pitchFamily="2" charset="0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7" name="Segnaposto contenuto 2"/>
          <p:cNvSpPr>
            <a:spLocks noGrp="1"/>
          </p:cNvSpPr>
          <p:nvPr>
            <p:ph sz="half" idx="22"/>
          </p:nvPr>
        </p:nvSpPr>
        <p:spPr>
          <a:xfrm>
            <a:off x="5580013" y="2979710"/>
            <a:ext cx="4680000" cy="18000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lIns="180000" tIns="180000" rIns="0" bIns="0"/>
          <a:lstStyle>
            <a:lvl1pPr>
              <a:defRPr sz="1800">
                <a:latin typeface="Titillium WebLight" pitchFamily="2" charset="0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9" name="Segnaposto data 3"/>
          <p:cNvSpPr>
            <a:spLocks noGrp="1"/>
          </p:cNvSpPr>
          <p:nvPr>
            <p:ph type="dt" sz="half" idx="2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smtClean="0"/>
              <a:t>Luogo, 16/05/13</a:t>
            </a:r>
            <a:endParaRPr lang="it-IT" dirty="0"/>
          </a:p>
        </p:txBody>
      </p:sp>
      <p:sp>
        <p:nvSpPr>
          <p:cNvPr id="10" name="Segnaposto piè di pagina 4"/>
          <p:cNvSpPr>
            <a:spLocks noGrp="1"/>
          </p:cNvSpPr>
          <p:nvPr>
            <p:ph type="ftr" sz="quarter" idx="2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www.infocamere.it            www.registroimprese.it</a:t>
            </a:r>
            <a:endParaRPr lang="it-IT"/>
          </a:p>
        </p:txBody>
      </p:sp>
      <p:sp>
        <p:nvSpPr>
          <p:cNvPr id="11" name="Segnaposto numero diapositiva 5"/>
          <p:cNvSpPr>
            <a:spLocks noGrp="1"/>
          </p:cNvSpPr>
          <p:nvPr>
            <p:ph type="sldNum" sz="quarter" idx="2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01</a:t>
            </a:r>
          </a:p>
        </p:txBody>
      </p:sp>
      <p:sp>
        <p:nvSpPr>
          <p:cNvPr id="12" name="Segnaposto testo 8"/>
          <p:cNvSpPr>
            <a:spLocks noGrp="1"/>
          </p:cNvSpPr>
          <p:nvPr>
            <p:ph type="body" sz="quarter" idx="13"/>
          </p:nvPr>
        </p:nvSpPr>
        <p:spPr>
          <a:xfrm>
            <a:off x="720000" y="468364"/>
            <a:ext cx="5920023" cy="292388"/>
          </a:xfrm>
          <a:prstGeom prst="rect">
            <a:avLst/>
          </a:prstGeom>
        </p:spPr>
        <p:txBody>
          <a:bodyPr vert="horz" lIns="0" tIns="0" rIns="0" bIns="0">
            <a:spAutoFit/>
          </a:bodyPr>
          <a:lstStyle>
            <a:lvl1pPr marL="0" marR="0" indent="0" algn="l" defTabSz="52143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900" b="0" i="0">
                <a:solidFill>
                  <a:srgbClr val="4D4D4D"/>
                </a:solidFill>
                <a:latin typeface="Titillium WebLight" pitchFamily="2" charset="0"/>
                <a:cs typeface="Titillium WebLight" pitchFamily="2" charset="0"/>
              </a:defRPr>
            </a:lvl1pPr>
          </a:lstStyle>
          <a:p>
            <a:pPr lvl="0"/>
            <a:r>
              <a:rPr lang="it-IT" noProof="0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to ad ind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0000" y="55425"/>
            <a:ext cx="8086176" cy="40011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8" name="Segnaposto testo 2"/>
          <p:cNvSpPr>
            <a:spLocks noGrp="1"/>
          </p:cNvSpPr>
          <p:nvPr>
            <p:ph idx="1"/>
          </p:nvPr>
        </p:nvSpPr>
        <p:spPr>
          <a:xfrm>
            <a:off x="720000" y="1456673"/>
            <a:ext cx="9540000" cy="507831"/>
          </a:xfrm>
          <a:prstGeom prst="rect">
            <a:avLst/>
          </a:prstGeom>
        </p:spPr>
        <p:txBody>
          <a:bodyPr vert="horz" lIns="0" tIns="0" rIns="0" bIns="0" numCol="1" spcCol="0" rtlCol="0">
            <a:spAutoFit/>
          </a:bodyPr>
          <a:lstStyle>
            <a:lvl1pPr>
              <a:defRPr sz="3300" b="0" i="0">
                <a:solidFill>
                  <a:schemeClr val="tx1"/>
                </a:solidFill>
                <a:latin typeface="Titillium WebLight" pitchFamily="2" charset="0"/>
                <a:cs typeface="Titillium WebLight" pitchFamily="2" charset="0"/>
              </a:defRPr>
            </a:lvl1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9" name="Segnaposto testo 22"/>
          <p:cNvSpPr>
            <a:spLocks noGrp="1"/>
          </p:cNvSpPr>
          <p:nvPr>
            <p:ph type="body" sz="quarter" idx="16"/>
          </p:nvPr>
        </p:nvSpPr>
        <p:spPr>
          <a:xfrm>
            <a:off x="8845550" y="230056"/>
            <a:ext cx="1411288" cy="360000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algn="r">
              <a:spcBef>
                <a:spcPts val="0"/>
              </a:spcBef>
              <a:defRPr sz="1600" b="0" i="0">
                <a:latin typeface="Titillium WebLight" pitchFamily="2" charset="0"/>
                <a:cs typeface="Titillium WebLight" pitchFamily="2" charset="0"/>
              </a:defRPr>
            </a:lvl1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0" name="Segnaposto testo 10"/>
          <p:cNvSpPr>
            <a:spLocks noGrp="1"/>
          </p:cNvSpPr>
          <p:nvPr>
            <p:ph type="body" sz="quarter" idx="14"/>
          </p:nvPr>
        </p:nvSpPr>
        <p:spPr>
          <a:xfrm>
            <a:off x="720000" y="977115"/>
            <a:ext cx="6386500" cy="276999"/>
          </a:xfrm>
          <a:prstGeom prst="rect">
            <a:avLst/>
          </a:prstGeom>
        </p:spPr>
        <p:txBody>
          <a:bodyPr vert="horz" lIns="0" tIns="0" rIns="0" bIns="0">
            <a:spAutoFit/>
          </a:bodyPr>
          <a:lstStyle>
            <a:lvl1pPr algn="l">
              <a:defRPr sz="1800" b="0" i="0">
                <a:solidFill>
                  <a:srgbClr val="007F95"/>
                </a:solidFill>
                <a:latin typeface="Titillium WebLight Italic"/>
                <a:cs typeface="Titillium WebLight Italic"/>
              </a:defRPr>
            </a:lvl1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1" name="Segnaposto testo 8"/>
          <p:cNvSpPr>
            <a:spLocks noGrp="1"/>
          </p:cNvSpPr>
          <p:nvPr>
            <p:ph type="body" sz="quarter" idx="13"/>
          </p:nvPr>
        </p:nvSpPr>
        <p:spPr>
          <a:xfrm>
            <a:off x="720000" y="468364"/>
            <a:ext cx="5920023" cy="292388"/>
          </a:xfrm>
          <a:prstGeom prst="rect">
            <a:avLst/>
          </a:prstGeom>
        </p:spPr>
        <p:txBody>
          <a:bodyPr vert="horz" lIns="0" tIns="0" rIns="0" bIns="0">
            <a:spAutoFit/>
          </a:bodyPr>
          <a:lstStyle>
            <a:lvl1pPr marL="0" marR="0" indent="0" algn="l" defTabSz="52143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900" b="0" i="0">
                <a:solidFill>
                  <a:srgbClr val="4D4D4D"/>
                </a:solidFill>
                <a:latin typeface="Titillium WebLight" pitchFamily="2" charset="0"/>
                <a:cs typeface="Titillium WebLight" pitchFamily="2" charset="0"/>
              </a:defRPr>
            </a:lvl1pPr>
          </a:lstStyle>
          <a:p>
            <a:pPr lvl="0"/>
            <a:r>
              <a:rPr lang="it-IT" noProof="0" smtClean="0"/>
              <a:t>Fare clic per modificare stili del testo dello schema</a:t>
            </a:r>
          </a:p>
        </p:txBody>
      </p:sp>
      <p:sp>
        <p:nvSpPr>
          <p:cNvPr id="16" name="Segnaposto testo 2"/>
          <p:cNvSpPr>
            <a:spLocks noGrp="1"/>
          </p:cNvSpPr>
          <p:nvPr>
            <p:ph idx="17"/>
          </p:nvPr>
        </p:nvSpPr>
        <p:spPr>
          <a:xfrm>
            <a:off x="716838" y="2363667"/>
            <a:ext cx="9540000" cy="4322782"/>
          </a:xfrm>
          <a:prstGeom prst="rect">
            <a:avLst/>
          </a:prstGeom>
        </p:spPr>
        <p:txBody>
          <a:bodyPr vert="horz" lIns="0" tIns="0" rIns="0" bIns="0" numCol="1" spcCol="0" rtlCol="0">
            <a:normAutofit/>
          </a:bodyPr>
          <a:lstStyle>
            <a:lvl1pPr>
              <a:defRPr sz="3000" b="0" i="0">
                <a:solidFill>
                  <a:schemeClr val="tx1"/>
                </a:solidFill>
                <a:latin typeface="Titillium WebLight"/>
                <a:cs typeface="Titillium WebLight"/>
              </a:defRPr>
            </a:lvl1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2" name="Segnaposto data 3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smtClean="0"/>
              <a:t>Luogo, 16/05/13</a:t>
            </a:r>
            <a:endParaRPr lang="it-IT"/>
          </a:p>
        </p:txBody>
      </p:sp>
      <p:sp>
        <p:nvSpPr>
          <p:cNvPr id="13" name="Segnaposto piè di pagina 4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www.infocamere.it            www.registroimprese.it</a:t>
            </a:r>
            <a:endParaRPr lang="it-IT"/>
          </a:p>
        </p:txBody>
      </p:sp>
      <p:sp>
        <p:nvSpPr>
          <p:cNvPr id="14" name="Segnaposto numero diapositiva 5"/>
          <p:cNvSpPr>
            <a:spLocks noGrp="1"/>
          </p:cNvSpPr>
          <p:nvPr>
            <p:ph type="sldNum" sz="quarter" idx="20"/>
          </p:nvPr>
        </p:nvSpPr>
        <p:spPr/>
        <p:txBody>
          <a:bodyPr numCol="1" compatLnSpc="1">
            <a:prstTxWarp prst="textNoShape">
              <a:avLst/>
            </a:prstTxWarp>
          </a:bodyPr>
          <a:lstStyle>
            <a:lvl1pPr defTabSz="520700" fontAlgn="base">
              <a:spcBef>
                <a:spcPct val="0"/>
              </a:spcBef>
              <a:spcAft>
                <a:spcPct val="0"/>
              </a:spcAft>
              <a:defRPr smtClean="0">
                <a:latin typeface="Titillium WebRegular" charset="0"/>
                <a:ea typeface="MS PGothic" pitchFamily="34" charset="-128"/>
              </a:defRPr>
            </a:lvl1pPr>
          </a:lstStyle>
          <a:p>
            <a:fld id="{5E9C0856-AAAF-462B-8027-92BB6A350238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/>
          <p:cNvSpPr/>
          <p:nvPr/>
        </p:nvSpPr>
        <p:spPr>
          <a:xfrm>
            <a:off x="0" y="7040563"/>
            <a:ext cx="10688638" cy="539750"/>
          </a:xfrm>
          <a:prstGeom prst="rect">
            <a:avLst/>
          </a:prstGeom>
          <a:solidFill>
            <a:srgbClr val="80808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defTabSz="521437"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Titillium Web" pitchFamily="2" charset="0"/>
            </a:endParaRP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7943850" y="7165975"/>
            <a:ext cx="1539875" cy="2460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b" anchorCtr="0">
            <a:spAutoFit/>
          </a:bodyPr>
          <a:lstStyle>
            <a:lvl1pPr algn="r" defTabSz="521437" fontAlgn="auto">
              <a:spcBef>
                <a:spcPts val="0"/>
              </a:spcBef>
              <a:spcAft>
                <a:spcPts val="0"/>
              </a:spcAft>
              <a:defRPr sz="1600" b="0" i="0">
                <a:solidFill>
                  <a:schemeClr val="bg1"/>
                </a:solidFill>
                <a:latin typeface="Titillium Web" pitchFamily="2" charset="0"/>
                <a:ea typeface="+mn-ea"/>
                <a:cs typeface="Titillium Web" pitchFamily="2" charset="0"/>
              </a:defRPr>
            </a:lvl1pPr>
          </a:lstStyle>
          <a:p>
            <a:pPr>
              <a:defRPr/>
            </a:pPr>
            <a:r>
              <a:rPr lang="it-IT" smtClean="0"/>
              <a:t>Luogo, 16/05/13</a:t>
            </a:r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589338" y="7165975"/>
            <a:ext cx="4219575" cy="24606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rtlCol="0" anchor="t" anchorCtr="0">
            <a:spAutoFit/>
          </a:bodyPr>
          <a:lstStyle>
            <a:lvl1pPr algn="ctr" defTabSz="521437" fontAlgn="auto">
              <a:spcBef>
                <a:spcPts val="0"/>
              </a:spcBef>
              <a:spcAft>
                <a:spcPts val="0"/>
              </a:spcAft>
              <a:defRPr sz="1600" b="0" i="0">
                <a:solidFill>
                  <a:schemeClr val="bg1"/>
                </a:solidFill>
                <a:latin typeface="Titillium WebLight" pitchFamily="2" charset="0"/>
                <a:ea typeface="+mn-ea"/>
                <a:cs typeface="Titillium WebLight" pitchFamily="2" charset="0"/>
              </a:defRPr>
            </a:lvl1pPr>
          </a:lstStyle>
          <a:p>
            <a:pPr>
              <a:defRPr/>
            </a:pPr>
            <a:r>
              <a:rPr lang="pl-PL" smtClean="0"/>
              <a:t>www.infocamere.it            www.registroimprese.it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9588500" y="7066708"/>
            <a:ext cx="671513" cy="4921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b" anchorCtr="0">
            <a:spAutoFit/>
          </a:bodyPr>
          <a:lstStyle>
            <a:lvl1pPr algn="r" defTabSz="521437" fontAlgn="auto">
              <a:spcBef>
                <a:spcPts val="0"/>
              </a:spcBef>
              <a:spcAft>
                <a:spcPts val="0"/>
              </a:spcAft>
              <a:defRPr sz="3200" b="0" i="0">
                <a:solidFill>
                  <a:schemeClr val="bg1"/>
                </a:solidFill>
                <a:latin typeface="Titillium Web" pitchFamily="2" charset="0"/>
                <a:ea typeface="+mn-ea"/>
                <a:cs typeface="Titillium Web" pitchFamily="2" charset="0"/>
              </a:defRPr>
            </a:lvl1pPr>
          </a:lstStyle>
          <a:p>
            <a:pPr>
              <a:defRPr/>
            </a:pPr>
            <a:r>
              <a:rPr lang="it-IT" smtClean="0"/>
              <a:t>01</a:t>
            </a:r>
            <a:endParaRPr lang="it-IT"/>
          </a:p>
        </p:txBody>
      </p:sp>
      <p:pic>
        <p:nvPicPr>
          <p:cNvPr id="1030" name="Immagine 11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585788" y="7145338"/>
            <a:ext cx="787400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1" name="Segnaposto titolo 1"/>
          <p:cNvSpPr>
            <a:spLocks noGrp="1"/>
          </p:cNvSpPr>
          <p:nvPr>
            <p:ph type="title"/>
          </p:nvPr>
        </p:nvSpPr>
        <p:spPr bwMode="auto">
          <a:xfrm>
            <a:off x="720725" y="90488"/>
            <a:ext cx="96186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it-IT" smtClean="0"/>
              <a:t>Fare clic per modificare stile</a:t>
            </a:r>
          </a:p>
        </p:txBody>
      </p:sp>
      <p:cxnSp>
        <p:nvCxnSpPr>
          <p:cNvPr id="3" name="Connettore 1 2"/>
          <p:cNvCxnSpPr/>
          <p:nvPr/>
        </p:nvCxnSpPr>
        <p:spPr>
          <a:xfrm>
            <a:off x="7877175" y="7091363"/>
            <a:ext cx="0" cy="417512"/>
          </a:xfrm>
          <a:prstGeom prst="line">
            <a:avLst/>
          </a:prstGeom>
          <a:ln w="12700" cmpd="sng">
            <a:solidFill>
              <a:srgbClr val="006C9A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77" r:id="rId5"/>
    <p:sldLayoutId id="2147483783" r:id="rId6"/>
    <p:sldLayoutId id="2147483784" r:id="rId7"/>
    <p:sldLayoutId id="2147483778" r:id="rId8"/>
    <p:sldLayoutId id="2147483785" r:id="rId9"/>
    <p:sldLayoutId id="2147483786" r:id="rId10"/>
    <p:sldLayoutId id="2147483787" r:id="rId11"/>
  </p:sldLayoutIdLst>
  <p:hf hdr="0"/>
  <p:txStyles>
    <p:titleStyle>
      <a:lvl1pPr algn="l" defTabSz="520700" rtl="0" eaLnBrk="1" fontAlgn="base" hangingPunct="1">
        <a:spcBef>
          <a:spcPct val="0"/>
        </a:spcBef>
        <a:spcAft>
          <a:spcPct val="0"/>
        </a:spcAft>
        <a:defRPr sz="2600" kern="1200">
          <a:solidFill>
            <a:srgbClr val="006C9A"/>
          </a:solidFill>
          <a:latin typeface="Titillium WebSemiBold"/>
          <a:ea typeface="MS PGothic" pitchFamily="34" charset="-128"/>
          <a:cs typeface="Titillium WebSemiBold"/>
        </a:defRPr>
      </a:lvl1pPr>
      <a:lvl2pPr algn="l" defTabSz="520700" rtl="0" eaLnBrk="1" fontAlgn="base" hangingPunct="1">
        <a:spcBef>
          <a:spcPct val="0"/>
        </a:spcBef>
        <a:spcAft>
          <a:spcPct val="0"/>
        </a:spcAft>
        <a:defRPr sz="2600">
          <a:solidFill>
            <a:srgbClr val="006C9A"/>
          </a:solidFill>
          <a:latin typeface="Titillium WebSemiBold" charset="0"/>
          <a:ea typeface="MS PGothic" pitchFamily="34" charset="-128"/>
        </a:defRPr>
      </a:lvl2pPr>
      <a:lvl3pPr algn="l" defTabSz="520700" rtl="0" eaLnBrk="1" fontAlgn="base" hangingPunct="1">
        <a:spcBef>
          <a:spcPct val="0"/>
        </a:spcBef>
        <a:spcAft>
          <a:spcPct val="0"/>
        </a:spcAft>
        <a:defRPr sz="2600">
          <a:solidFill>
            <a:srgbClr val="006C9A"/>
          </a:solidFill>
          <a:latin typeface="Titillium WebSemiBold" charset="0"/>
          <a:ea typeface="MS PGothic" pitchFamily="34" charset="-128"/>
        </a:defRPr>
      </a:lvl3pPr>
      <a:lvl4pPr algn="l" defTabSz="520700" rtl="0" eaLnBrk="1" fontAlgn="base" hangingPunct="1">
        <a:spcBef>
          <a:spcPct val="0"/>
        </a:spcBef>
        <a:spcAft>
          <a:spcPct val="0"/>
        </a:spcAft>
        <a:defRPr sz="2600">
          <a:solidFill>
            <a:srgbClr val="006C9A"/>
          </a:solidFill>
          <a:latin typeface="Titillium WebSemiBold" charset="0"/>
          <a:ea typeface="MS PGothic" pitchFamily="34" charset="-128"/>
        </a:defRPr>
      </a:lvl4pPr>
      <a:lvl5pPr algn="l" defTabSz="520700" rtl="0" eaLnBrk="1" fontAlgn="base" hangingPunct="1">
        <a:spcBef>
          <a:spcPct val="0"/>
        </a:spcBef>
        <a:spcAft>
          <a:spcPct val="0"/>
        </a:spcAft>
        <a:defRPr sz="2600">
          <a:solidFill>
            <a:srgbClr val="006C9A"/>
          </a:solidFill>
          <a:latin typeface="Titillium WebSemiBold" charset="0"/>
          <a:ea typeface="MS PGothic" pitchFamily="34" charset="-128"/>
        </a:defRPr>
      </a:lvl5pPr>
      <a:lvl6pPr marL="457200" algn="l" defTabSz="520700" rtl="0" eaLnBrk="1" fontAlgn="base" hangingPunct="1">
        <a:spcBef>
          <a:spcPct val="0"/>
        </a:spcBef>
        <a:spcAft>
          <a:spcPct val="0"/>
        </a:spcAft>
        <a:defRPr sz="2600">
          <a:solidFill>
            <a:srgbClr val="006C9A"/>
          </a:solidFill>
          <a:latin typeface="Titillium WebSemiBold" charset="0"/>
          <a:ea typeface="ＭＳ Ｐゴシック" charset="0"/>
        </a:defRPr>
      </a:lvl6pPr>
      <a:lvl7pPr marL="914400" algn="l" defTabSz="520700" rtl="0" eaLnBrk="1" fontAlgn="base" hangingPunct="1">
        <a:spcBef>
          <a:spcPct val="0"/>
        </a:spcBef>
        <a:spcAft>
          <a:spcPct val="0"/>
        </a:spcAft>
        <a:defRPr sz="2600">
          <a:solidFill>
            <a:srgbClr val="006C9A"/>
          </a:solidFill>
          <a:latin typeface="Titillium WebSemiBold" charset="0"/>
          <a:ea typeface="ＭＳ Ｐゴシック" charset="0"/>
        </a:defRPr>
      </a:lvl7pPr>
      <a:lvl8pPr marL="1371600" algn="l" defTabSz="520700" rtl="0" eaLnBrk="1" fontAlgn="base" hangingPunct="1">
        <a:spcBef>
          <a:spcPct val="0"/>
        </a:spcBef>
        <a:spcAft>
          <a:spcPct val="0"/>
        </a:spcAft>
        <a:defRPr sz="2600">
          <a:solidFill>
            <a:srgbClr val="006C9A"/>
          </a:solidFill>
          <a:latin typeface="Titillium WebSemiBold" charset="0"/>
          <a:ea typeface="ＭＳ Ｐゴシック" charset="0"/>
        </a:defRPr>
      </a:lvl8pPr>
      <a:lvl9pPr marL="1828800" algn="l" defTabSz="520700" rtl="0" eaLnBrk="1" fontAlgn="base" hangingPunct="1">
        <a:spcBef>
          <a:spcPct val="0"/>
        </a:spcBef>
        <a:spcAft>
          <a:spcPct val="0"/>
        </a:spcAft>
        <a:defRPr sz="2600">
          <a:solidFill>
            <a:srgbClr val="006C9A"/>
          </a:solidFill>
          <a:latin typeface="Titillium WebSemiBold" charset="0"/>
          <a:ea typeface="ＭＳ Ｐゴシック" charset="0"/>
        </a:defRPr>
      </a:lvl9pPr>
    </p:titleStyle>
    <p:bodyStyle>
      <a:lvl1pPr marL="342900" indent="-342900" algn="l" defTabSz="520700" rtl="0" eaLnBrk="1" fontAlgn="base" hangingPunct="1">
        <a:spcBef>
          <a:spcPct val="20000"/>
        </a:spcBef>
        <a:spcAft>
          <a:spcPct val="0"/>
        </a:spcAft>
        <a:buFont typeface="Arial" pitchFamily="34" charset="0"/>
        <a:defRPr kern="1200">
          <a:solidFill>
            <a:schemeClr val="tx1"/>
          </a:solidFill>
          <a:latin typeface="Titillium WebThin"/>
          <a:ea typeface="MS PGothic" pitchFamily="34" charset="-128"/>
          <a:cs typeface="Titillium WebThin"/>
        </a:defRPr>
      </a:lvl1pPr>
      <a:lvl2pPr marL="846138" indent="-325438" algn="l" defTabSz="5207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kern="1200">
          <a:solidFill>
            <a:schemeClr val="tx1"/>
          </a:solidFill>
          <a:latin typeface="Titillium WebThin"/>
          <a:ea typeface="MS PGothic" pitchFamily="34" charset="-128"/>
          <a:cs typeface="Titillium WebThin"/>
        </a:defRPr>
      </a:lvl2pPr>
      <a:lvl3pPr marL="1303338" indent="-260350" algn="l" defTabSz="5207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Titillium WebThin"/>
          <a:ea typeface="MS PGothic" pitchFamily="34" charset="-128"/>
          <a:cs typeface="Titillium WebThin"/>
        </a:defRPr>
      </a:lvl3pPr>
      <a:lvl4pPr marL="1824038" indent="-260350" algn="l" defTabSz="5207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kern="1200">
          <a:solidFill>
            <a:schemeClr val="tx1"/>
          </a:solidFill>
          <a:latin typeface="Titillium WebThin"/>
          <a:ea typeface="MS PGothic" pitchFamily="34" charset="-128"/>
          <a:cs typeface="Titillium WebThin"/>
        </a:defRPr>
      </a:lvl4pPr>
      <a:lvl5pPr marL="2346325" indent="-260350" algn="l" defTabSz="5207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kern="1200">
          <a:solidFill>
            <a:schemeClr val="tx1"/>
          </a:solidFill>
          <a:latin typeface="Titillium WebThin"/>
          <a:ea typeface="MS PGothic" pitchFamily="34" charset="-128"/>
          <a:cs typeface="Titillium WebThin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egnaposto testo 11"/>
          <p:cNvSpPr>
            <a:spLocks noGrp="1"/>
          </p:cNvSpPr>
          <p:nvPr>
            <p:ph type="body" sz="quarter" idx="13"/>
          </p:nvPr>
        </p:nvSpPr>
        <p:spPr bwMode="auto">
          <a:xfrm>
            <a:off x="1055688" y="293688"/>
            <a:ext cx="8428037" cy="913583"/>
          </a:xfrm>
          <a:noFill/>
          <a:ln>
            <a:miter lim="800000"/>
            <a:headEnd/>
            <a:tailEnd/>
          </a:ln>
        </p:spPr>
        <p:txBody>
          <a:bodyPr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ts val="4075"/>
              </a:lnSpc>
              <a:spcBef>
                <a:spcPct val="0"/>
              </a:spcBef>
            </a:pPr>
            <a:endParaRPr lang="it-IT" dirty="0" smtClean="0">
              <a:latin typeface="Titillium Web" pitchFamily="2" charset="0"/>
            </a:endParaRPr>
          </a:p>
          <a:p>
            <a:pPr>
              <a:lnSpc>
                <a:spcPts val="3000"/>
              </a:lnSpc>
            </a:pPr>
            <a:r>
              <a:rPr lang="it-IT" dirty="0">
                <a:latin typeface="Titillium WebLight" charset="0"/>
              </a:rPr>
              <a:t>13th XBRL Europe </a:t>
            </a:r>
            <a:r>
              <a:rPr lang="it-IT" dirty="0" err="1">
                <a:latin typeface="Titillium WebLight" charset="0"/>
              </a:rPr>
              <a:t>Day</a:t>
            </a:r>
            <a:endParaRPr lang="it-IT" dirty="0">
              <a:latin typeface="Titillium WebLight" charset="0"/>
            </a:endParaRPr>
          </a:p>
        </p:txBody>
      </p:sp>
      <p:sp>
        <p:nvSpPr>
          <p:cNvPr id="24578" name="Segnaposto testo 12"/>
          <p:cNvSpPr>
            <a:spLocks noGrp="1"/>
          </p:cNvSpPr>
          <p:nvPr>
            <p:ph type="body" sz="quarter" idx="14"/>
          </p:nvPr>
        </p:nvSpPr>
        <p:spPr bwMode="auto">
          <a:xfrm>
            <a:off x="1066800" y="1543050"/>
            <a:ext cx="8209935" cy="2249847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>
              <a:lnSpc>
                <a:spcPts val="3000"/>
              </a:lnSpc>
            </a:pPr>
            <a:endParaRPr lang="it-IT" dirty="0">
              <a:latin typeface="Titillium WebLight" charset="0"/>
            </a:endParaRPr>
          </a:p>
          <a:p>
            <a:pPr marL="0" indent="0">
              <a:lnSpc>
                <a:spcPts val="3000"/>
              </a:lnSpc>
            </a:pPr>
            <a:r>
              <a:rPr lang="en-US" sz="2800" b="1" dirty="0"/>
              <a:t>The Directive for </a:t>
            </a:r>
            <a:endParaRPr lang="en-US" sz="2800" b="1" dirty="0" smtClean="0"/>
          </a:p>
          <a:p>
            <a:pPr marL="0" indent="0">
              <a:lnSpc>
                <a:spcPts val="3000"/>
              </a:lnSpc>
            </a:pPr>
            <a:r>
              <a:rPr lang="en-US" sz="2800" b="1" dirty="0" smtClean="0"/>
              <a:t>the </a:t>
            </a:r>
            <a:r>
              <a:rPr lang="en-US" sz="2800" b="1" dirty="0"/>
              <a:t>Interconnection of </a:t>
            </a:r>
            <a:r>
              <a:rPr lang="en-US" sz="2800" b="1" dirty="0" smtClean="0"/>
              <a:t>Business Registers</a:t>
            </a:r>
            <a:endParaRPr lang="it-IT" sz="2800" b="1" dirty="0" smtClean="0">
              <a:latin typeface="Titillium WebLight" charset="0"/>
            </a:endParaRPr>
          </a:p>
          <a:p>
            <a:pPr marL="0" indent="0">
              <a:lnSpc>
                <a:spcPts val="3000"/>
              </a:lnSpc>
            </a:pPr>
            <a:endParaRPr lang="it-IT" dirty="0">
              <a:latin typeface="Titillium WebLight" charset="0"/>
            </a:endParaRPr>
          </a:p>
          <a:p>
            <a:pPr marL="0" indent="0">
              <a:lnSpc>
                <a:spcPts val="3000"/>
              </a:lnSpc>
            </a:pPr>
            <a:endParaRPr lang="it-IT" dirty="0" smtClean="0">
              <a:latin typeface="Titillium WebLight" charset="0"/>
            </a:endParaRPr>
          </a:p>
        </p:txBody>
      </p:sp>
      <p:sp>
        <p:nvSpPr>
          <p:cNvPr id="24579" name="Segnaposto testo 13"/>
          <p:cNvSpPr>
            <a:spLocks noGrp="1"/>
          </p:cNvSpPr>
          <p:nvPr>
            <p:ph type="body" sz="quarter" idx="15"/>
          </p:nvPr>
        </p:nvSpPr>
        <p:spPr bwMode="auto">
          <a:xfrm>
            <a:off x="7448550" y="5726113"/>
            <a:ext cx="3240088" cy="261937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/>
            <a:r>
              <a:rPr lang="it-IT" dirty="0" smtClean="0">
                <a:latin typeface="Titillium Web" pitchFamily="2" charset="0"/>
              </a:rPr>
              <a:t>Vito</a:t>
            </a:r>
          </a:p>
        </p:txBody>
      </p:sp>
      <p:sp>
        <p:nvSpPr>
          <p:cNvPr id="24580" name="Segnaposto testo 14"/>
          <p:cNvSpPr>
            <a:spLocks noGrp="1"/>
          </p:cNvSpPr>
          <p:nvPr>
            <p:ph type="body" sz="quarter" idx="16"/>
          </p:nvPr>
        </p:nvSpPr>
        <p:spPr bwMode="auto">
          <a:xfrm>
            <a:off x="7448550" y="5988050"/>
            <a:ext cx="3240088" cy="338138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/>
            <a:r>
              <a:rPr lang="it-IT" dirty="0" smtClean="0">
                <a:latin typeface="Titillium WebSemiBold" charset="0"/>
              </a:rPr>
              <a:t>Giannella</a:t>
            </a:r>
          </a:p>
        </p:txBody>
      </p:sp>
      <p:sp>
        <p:nvSpPr>
          <p:cNvPr id="9" name="Segnaposto data 8"/>
          <p:cNvSpPr>
            <a:spLocks noGrp="1"/>
          </p:cNvSpPr>
          <p:nvPr>
            <p:ph type="dt" sz="quarter" idx="17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>
                <a:latin typeface="Titillium Web" pitchFamily="2" charset="0"/>
              </a:rPr>
              <a:t>Rome, 6</a:t>
            </a:r>
            <a:r>
              <a:rPr lang="it-IT" dirty="0" smtClean="0"/>
              <a:t>/05/</a:t>
            </a:r>
            <a:r>
              <a:rPr lang="it-IT" dirty="0" smtClean="0">
                <a:latin typeface="Titillium Web" pitchFamily="2" charset="0"/>
              </a:rPr>
              <a:t> 2014</a:t>
            </a:r>
            <a:endParaRPr lang="it-IT" dirty="0">
              <a:latin typeface="Titillium Web" pitchFamily="2" charset="0"/>
            </a:endParaRPr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8"/>
          </p:nvPr>
        </p:nvSpPr>
        <p:spPr>
          <a:xfrm>
            <a:off x="1149943" y="7102475"/>
            <a:ext cx="4310475" cy="261610"/>
          </a:xfrm>
        </p:spPr>
        <p:txBody>
          <a:bodyPr/>
          <a:lstStyle/>
          <a:p>
            <a:pPr>
              <a:defRPr/>
            </a:pPr>
            <a:r>
              <a:rPr lang="pl-PL" dirty="0" smtClean="0">
                <a:latin typeface="Titillium Web" pitchFamily="2" charset="0"/>
              </a:rPr>
              <a:t>www.infocamere.it            </a:t>
            </a:r>
            <a:r>
              <a:rPr lang="it-IT" dirty="0" smtClean="0">
                <a:latin typeface="Titillium Web" pitchFamily="2" charset="0"/>
              </a:rPr>
              <a:t>                     </a:t>
            </a:r>
            <a:r>
              <a:rPr lang="pl-PL" dirty="0" smtClean="0">
                <a:latin typeface="Titillium Web" pitchFamily="2" charset="0"/>
              </a:rPr>
              <a:t>www.registroimprese.it</a:t>
            </a:r>
            <a:endParaRPr lang="it-IT" dirty="0">
              <a:latin typeface="Titillium Web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egnaposto testo 5"/>
          <p:cNvSpPr>
            <a:spLocks noGrp="1"/>
          </p:cNvSpPr>
          <p:nvPr>
            <p:ph type="body" sz="quarter" idx="16"/>
          </p:nvPr>
        </p:nvSpPr>
        <p:spPr bwMode="auto">
          <a:xfrm>
            <a:off x="8848712" y="400051"/>
            <a:ext cx="1411288" cy="360362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>
              <a:spcBef>
                <a:spcPct val="0"/>
              </a:spcBef>
            </a:pPr>
            <a:endParaRPr lang="it-IT" dirty="0" smtClean="0">
              <a:latin typeface="Titillium WebLight" pitchFamily="2" charset="0"/>
            </a:endParaRPr>
          </a:p>
        </p:txBody>
      </p:sp>
      <p:sp>
        <p:nvSpPr>
          <p:cNvPr id="14339" name="Segnaposto testo 4"/>
          <p:cNvSpPr>
            <a:spLocks noGrp="1"/>
          </p:cNvSpPr>
          <p:nvPr>
            <p:ph type="body" sz="quarter" idx="14"/>
          </p:nvPr>
        </p:nvSpPr>
        <p:spPr bwMode="auto">
          <a:xfrm>
            <a:off x="720725" y="977900"/>
            <a:ext cx="6386513" cy="276225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/>
            <a:r>
              <a:rPr lang="it-IT" dirty="0" smtClean="0">
                <a:latin typeface="Titillium WebLight Italic" charset="0"/>
              </a:rPr>
              <a:t>Titolo del paragrafo</a:t>
            </a:r>
          </a:p>
        </p:txBody>
      </p:sp>
      <p:sp>
        <p:nvSpPr>
          <p:cNvPr id="14340" name="Segnaposto testo 3"/>
          <p:cNvSpPr>
            <a:spLocks noGrp="1"/>
          </p:cNvSpPr>
          <p:nvPr>
            <p:ph type="body" sz="quarter" idx="13"/>
          </p:nvPr>
        </p:nvSpPr>
        <p:spPr bwMode="auto">
          <a:xfrm>
            <a:off x="720725" y="468313"/>
            <a:ext cx="5919788" cy="292100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520700" fontAlgn="base">
              <a:spcBef>
                <a:spcPct val="0"/>
              </a:spcBef>
              <a:spcAft>
                <a:spcPct val="0"/>
              </a:spcAft>
            </a:pPr>
            <a:endParaRPr lang="it-IT" dirty="0" smtClean="0">
              <a:latin typeface="Titillium Web" pitchFamily="2" charset="0"/>
            </a:endParaRPr>
          </a:p>
        </p:txBody>
      </p:sp>
      <p:sp>
        <p:nvSpPr>
          <p:cNvPr id="14341" name="Titolo 1"/>
          <p:cNvSpPr>
            <a:spLocks noGrp="1"/>
          </p:cNvSpPr>
          <p:nvPr>
            <p:ph type="title"/>
          </p:nvPr>
        </p:nvSpPr>
        <p:spPr>
          <a:xfrm>
            <a:off x="1002993" y="360303"/>
            <a:ext cx="8585507" cy="400110"/>
          </a:xfrm>
        </p:spPr>
        <p:txBody>
          <a:bodyPr/>
          <a:lstStyle/>
          <a:p>
            <a:r>
              <a:rPr lang="en-US" b="1" dirty="0"/>
              <a:t>Current activities </a:t>
            </a:r>
            <a:r>
              <a:rPr lang="en-US" b="1" dirty="0" smtClean="0"/>
              <a:t>4/5</a:t>
            </a:r>
            <a:endParaRPr lang="it-IT" dirty="0"/>
          </a:p>
        </p:txBody>
      </p:sp>
      <p:sp>
        <p:nvSpPr>
          <p:cNvPr id="14342" name="Segnaposto data 3"/>
          <p:cNvSpPr>
            <a:spLocks noGrp="1"/>
          </p:cNvSpPr>
          <p:nvPr>
            <p:ph type="dt" sz="quarter" idx="17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 compatLnSpc="1">
            <a:prstTxWarp prst="textNoShape">
              <a:avLst/>
            </a:prstTxWarp>
          </a:bodyPr>
          <a:lstStyle/>
          <a:p>
            <a:pPr defTabSz="520700" fontAlgn="base">
              <a:spcBef>
                <a:spcPct val="0"/>
              </a:spcBef>
              <a:spcAft>
                <a:spcPct val="0"/>
              </a:spcAft>
            </a:pPr>
            <a:r>
              <a:rPr lang="it-IT" dirty="0"/>
              <a:t>Rome, 6/05/ 2014</a:t>
            </a:r>
            <a:endParaRPr lang="it-IT" dirty="0" smtClean="0">
              <a:latin typeface="Titillium WebLight" pitchFamily="2" charset="0"/>
              <a:ea typeface="MS PGothic" pitchFamily="34" charset="-128"/>
            </a:endParaRPr>
          </a:p>
        </p:txBody>
      </p:sp>
      <p:sp>
        <p:nvSpPr>
          <p:cNvPr id="14343" name="Segnaposto piè di pagina 4"/>
          <p:cNvSpPr>
            <a:spLocks noGrp="1"/>
          </p:cNvSpPr>
          <p:nvPr>
            <p:ph type="ftr" sz="quarter" idx="18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 compatLnSpc="1">
            <a:prstTxWarp prst="textNoShape">
              <a:avLst/>
            </a:prstTxWarp>
          </a:bodyPr>
          <a:lstStyle/>
          <a:p>
            <a:pPr defTabSz="520700" fontAlgn="base">
              <a:spcBef>
                <a:spcPct val="0"/>
              </a:spcBef>
              <a:spcAft>
                <a:spcPct val="0"/>
              </a:spcAft>
            </a:pPr>
            <a:r>
              <a:rPr lang="pl-PL" smtClean="0">
                <a:latin typeface="Titillium WebLight" pitchFamily="2" charset="0"/>
                <a:ea typeface="MS PGothic" pitchFamily="34" charset="-128"/>
              </a:rPr>
              <a:t>www.infocamere.it            www.registroimprese.it</a:t>
            </a:r>
            <a:endParaRPr lang="it-IT" smtClean="0">
              <a:latin typeface="Titillium WebLight" pitchFamily="2" charset="0"/>
              <a:ea typeface="MS PGothic" pitchFamily="34" charset="-128"/>
            </a:endParaRPr>
          </a:p>
        </p:txBody>
      </p:sp>
      <p:sp>
        <p:nvSpPr>
          <p:cNvPr id="14344" name="Segnaposto numero diapositiva 5"/>
          <p:cNvSpPr>
            <a:spLocks noGrp="1"/>
          </p:cNvSpPr>
          <p:nvPr>
            <p:ph type="sldNum" sz="quarter" idx="19"/>
          </p:nvPr>
        </p:nvSpPr>
        <p:spPr bwMode="auto">
          <a:xfrm>
            <a:off x="9588500" y="7068503"/>
            <a:ext cx="671513" cy="492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F98C86B9-A18F-40AC-8926-54A2FAEBC31B}" type="slidenum">
              <a:rPr lang="it-IT">
                <a:latin typeface="Titillium WebLight" pitchFamily="2" charset="0"/>
              </a:rPr>
              <a:pPr/>
              <a:t>10</a:t>
            </a:fld>
            <a:endParaRPr lang="it-IT" dirty="0">
              <a:latin typeface="Titillium WebLight" pitchFamily="2" charset="0"/>
            </a:endParaRPr>
          </a:p>
        </p:txBody>
      </p:sp>
      <p:sp>
        <p:nvSpPr>
          <p:cNvPr id="10" name="Segnaposto testo 4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marL="0" lvl="1" indent="0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Pct val="70000"/>
              <a:buNone/>
              <a:defRPr/>
            </a:pPr>
            <a:r>
              <a:rPr lang="en-GB" sz="2400" i="1" dirty="0">
                <a:latin typeface="Calibri" pitchFamily="34" charset="0"/>
                <a:cs typeface="Calibri" pitchFamily="34" charset="0"/>
              </a:rPr>
              <a:t>E-delivery platforms:</a:t>
            </a:r>
          </a:p>
          <a:p>
            <a:pPr marL="720725" lvl="1" indent="-320675" algn="just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Pct val="70000"/>
              <a:buFont typeface="Wingdings" panose="05000000000000000000" pitchFamily="2" charset="2"/>
              <a:buChar char="q"/>
              <a:defRPr/>
            </a:pPr>
            <a:r>
              <a:rPr lang="en-GB" sz="2400" b="1" i="1" dirty="0">
                <a:latin typeface="Calibri" pitchFamily="34" charset="0"/>
                <a:cs typeface="Calibri" pitchFamily="34" charset="0"/>
              </a:rPr>
              <a:t>EBR</a:t>
            </a:r>
            <a:r>
              <a:rPr lang="en-GB" sz="2400" i="1" dirty="0">
                <a:latin typeface="Calibri" pitchFamily="34" charset="0"/>
                <a:cs typeface="Calibri" pitchFamily="34" charset="0"/>
              </a:rPr>
              <a:t>, the European Business Register (BDS pilot)</a:t>
            </a:r>
          </a:p>
          <a:p>
            <a:pPr marL="720725" lvl="1" indent="-320675" algn="just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Pct val="70000"/>
              <a:buFont typeface="Wingdings" panose="05000000000000000000" pitchFamily="2" charset="2"/>
              <a:buChar char="q"/>
              <a:defRPr/>
            </a:pPr>
            <a:r>
              <a:rPr lang="en-GB" sz="2400" b="1" i="1" dirty="0">
                <a:latin typeface="Calibri" pitchFamily="34" charset="0"/>
                <a:cs typeface="Calibri" pitchFamily="34" charset="0"/>
              </a:rPr>
              <a:t>e-Codex</a:t>
            </a:r>
            <a:r>
              <a:rPr lang="en-GB" sz="2400" i="1" dirty="0">
                <a:latin typeface="Calibri" pitchFamily="34" charset="0"/>
                <a:cs typeface="Calibri" pitchFamily="34" charset="0"/>
              </a:rPr>
              <a:t>, Large Scale Pilot to improve the cross-border access of citizens and businesses to legal means in Europe as well as to improve interoperability between legal authorities within the EU</a:t>
            </a:r>
          </a:p>
          <a:p>
            <a:pPr marL="720725" lvl="1" indent="-320675" algn="just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Pct val="70000"/>
              <a:buFont typeface="Wingdings" panose="05000000000000000000" pitchFamily="2" charset="2"/>
              <a:buChar char="q"/>
              <a:defRPr/>
            </a:pPr>
            <a:r>
              <a:rPr lang="en-GB" sz="2400" b="1" i="1" dirty="0">
                <a:latin typeface="Calibri" pitchFamily="34" charset="0"/>
                <a:cs typeface="Calibri" pitchFamily="34" charset="0"/>
              </a:rPr>
              <a:t>e-</a:t>
            </a:r>
            <a:r>
              <a:rPr lang="en-GB" sz="2400" b="1" i="1" dirty="0" err="1">
                <a:latin typeface="Calibri" pitchFamily="34" charset="0"/>
                <a:cs typeface="Calibri" pitchFamily="34" charset="0"/>
              </a:rPr>
              <a:t>Trustex</a:t>
            </a:r>
            <a:r>
              <a:rPr lang="en-GB" sz="2400" i="1" dirty="0">
                <a:latin typeface="Calibri" pitchFamily="34" charset="0"/>
                <a:cs typeface="Calibri" pitchFamily="34" charset="0"/>
              </a:rPr>
              <a:t> and </a:t>
            </a:r>
            <a:r>
              <a:rPr lang="en-GB" sz="2400" b="1" i="1" dirty="0">
                <a:latin typeface="Calibri" pitchFamily="34" charset="0"/>
                <a:cs typeface="Calibri" pitchFamily="34" charset="0"/>
              </a:rPr>
              <a:t>CIPA</a:t>
            </a:r>
            <a:r>
              <a:rPr lang="en-GB" sz="2400" i="1" dirty="0">
                <a:latin typeface="Calibri" pitchFamily="34" charset="0"/>
                <a:cs typeface="Calibri" pitchFamily="34" charset="0"/>
              </a:rPr>
              <a:t>, COM general purpose e-Delivery infrastructures (COM)</a:t>
            </a:r>
          </a:p>
          <a:p>
            <a:pPr marL="720725" lvl="1" indent="-320675" algn="just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Pct val="70000"/>
              <a:buFont typeface="Wingdings" panose="05000000000000000000" pitchFamily="2" charset="2"/>
              <a:buChar char="q"/>
              <a:defRPr/>
            </a:pPr>
            <a:r>
              <a:rPr lang="en-GB" sz="2400" b="1" i="1" dirty="0">
                <a:latin typeface="Calibri" pitchFamily="34" charset="0"/>
                <a:cs typeface="Calibri" pitchFamily="34" charset="0"/>
              </a:rPr>
              <a:t>CCN/CSI</a:t>
            </a:r>
            <a:r>
              <a:rPr lang="en-GB" sz="2400" i="1" dirty="0">
                <a:latin typeface="Calibri" pitchFamily="34" charset="0"/>
                <a:cs typeface="Calibri" pitchFamily="34" charset="0"/>
              </a:rPr>
              <a:t>, Common Communications Network/Common Systems Interface - value added network to provide common services to exchange taxation, excise and customs information with agility, security and continuity.</a:t>
            </a:r>
          </a:p>
        </p:txBody>
      </p:sp>
    </p:spTree>
    <p:extLst>
      <p:ext uri="{BB962C8B-B14F-4D97-AF65-F5344CB8AC3E}">
        <p14:creationId xmlns:p14="http://schemas.microsoft.com/office/powerpoint/2010/main" val="1099385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egnaposto testo 5"/>
          <p:cNvSpPr>
            <a:spLocks noGrp="1"/>
          </p:cNvSpPr>
          <p:nvPr>
            <p:ph type="body" sz="quarter" idx="16"/>
          </p:nvPr>
        </p:nvSpPr>
        <p:spPr bwMode="auto">
          <a:xfrm>
            <a:off x="8848712" y="400051"/>
            <a:ext cx="1411288" cy="360362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>
              <a:spcBef>
                <a:spcPct val="0"/>
              </a:spcBef>
            </a:pPr>
            <a:endParaRPr lang="it-IT" dirty="0" smtClean="0">
              <a:latin typeface="Titillium WebLight" pitchFamily="2" charset="0"/>
            </a:endParaRPr>
          </a:p>
        </p:txBody>
      </p:sp>
      <p:sp>
        <p:nvSpPr>
          <p:cNvPr id="14339" name="Segnaposto testo 4"/>
          <p:cNvSpPr>
            <a:spLocks noGrp="1"/>
          </p:cNvSpPr>
          <p:nvPr>
            <p:ph type="body" sz="quarter" idx="14"/>
          </p:nvPr>
        </p:nvSpPr>
        <p:spPr bwMode="auto">
          <a:xfrm>
            <a:off x="720725" y="977900"/>
            <a:ext cx="6386513" cy="276225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/>
            <a:r>
              <a:rPr lang="it-IT" dirty="0" smtClean="0">
                <a:latin typeface="Titillium WebLight Italic" charset="0"/>
              </a:rPr>
              <a:t>Titolo del paragrafo</a:t>
            </a:r>
          </a:p>
        </p:txBody>
      </p:sp>
      <p:sp>
        <p:nvSpPr>
          <p:cNvPr id="14340" name="Segnaposto testo 3"/>
          <p:cNvSpPr>
            <a:spLocks noGrp="1"/>
          </p:cNvSpPr>
          <p:nvPr>
            <p:ph type="body" sz="quarter" idx="13"/>
          </p:nvPr>
        </p:nvSpPr>
        <p:spPr bwMode="auto">
          <a:xfrm>
            <a:off x="720725" y="468313"/>
            <a:ext cx="5919788" cy="292100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520700" fontAlgn="base">
              <a:spcBef>
                <a:spcPct val="0"/>
              </a:spcBef>
              <a:spcAft>
                <a:spcPct val="0"/>
              </a:spcAft>
            </a:pPr>
            <a:endParaRPr lang="it-IT" dirty="0" smtClean="0">
              <a:latin typeface="Titillium Web" pitchFamily="2" charset="0"/>
            </a:endParaRPr>
          </a:p>
        </p:txBody>
      </p:sp>
      <p:sp>
        <p:nvSpPr>
          <p:cNvPr id="14341" name="Titolo 1"/>
          <p:cNvSpPr>
            <a:spLocks noGrp="1"/>
          </p:cNvSpPr>
          <p:nvPr>
            <p:ph type="title"/>
          </p:nvPr>
        </p:nvSpPr>
        <p:spPr>
          <a:xfrm>
            <a:off x="1002993" y="360303"/>
            <a:ext cx="8585507" cy="400110"/>
          </a:xfrm>
        </p:spPr>
        <p:txBody>
          <a:bodyPr/>
          <a:lstStyle/>
          <a:p>
            <a:r>
              <a:rPr lang="en-US" b="1" dirty="0"/>
              <a:t>Current activities </a:t>
            </a:r>
            <a:r>
              <a:rPr lang="en-US" b="1" dirty="0" smtClean="0"/>
              <a:t>5/5</a:t>
            </a:r>
            <a:endParaRPr lang="it-IT" dirty="0"/>
          </a:p>
        </p:txBody>
      </p:sp>
      <p:sp>
        <p:nvSpPr>
          <p:cNvPr id="14342" name="Segnaposto data 3"/>
          <p:cNvSpPr>
            <a:spLocks noGrp="1"/>
          </p:cNvSpPr>
          <p:nvPr>
            <p:ph type="dt" sz="quarter" idx="17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 compatLnSpc="1">
            <a:prstTxWarp prst="textNoShape">
              <a:avLst/>
            </a:prstTxWarp>
          </a:bodyPr>
          <a:lstStyle/>
          <a:p>
            <a:pPr defTabSz="520700" fontAlgn="base">
              <a:spcBef>
                <a:spcPct val="0"/>
              </a:spcBef>
              <a:spcAft>
                <a:spcPct val="0"/>
              </a:spcAft>
            </a:pPr>
            <a:r>
              <a:rPr lang="it-IT" dirty="0"/>
              <a:t>Rome, 6/05/ 2014</a:t>
            </a:r>
            <a:endParaRPr lang="it-IT" dirty="0" smtClean="0">
              <a:latin typeface="Titillium WebLight" pitchFamily="2" charset="0"/>
              <a:ea typeface="MS PGothic" pitchFamily="34" charset="-128"/>
            </a:endParaRPr>
          </a:p>
        </p:txBody>
      </p:sp>
      <p:sp>
        <p:nvSpPr>
          <p:cNvPr id="14343" name="Segnaposto piè di pagina 4"/>
          <p:cNvSpPr>
            <a:spLocks noGrp="1"/>
          </p:cNvSpPr>
          <p:nvPr>
            <p:ph type="ftr" sz="quarter" idx="18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 compatLnSpc="1">
            <a:prstTxWarp prst="textNoShape">
              <a:avLst/>
            </a:prstTxWarp>
          </a:bodyPr>
          <a:lstStyle/>
          <a:p>
            <a:pPr defTabSz="520700" fontAlgn="base">
              <a:spcBef>
                <a:spcPct val="0"/>
              </a:spcBef>
              <a:spcAft>
                <a:spcPct val="0"/>
              </a:spcAft>
            </a:pPr>
            <a:r>
              <a:rPr lang="pl-PL" smtClean="0">
                <a:latin typeface="Titillium WebLight" pitchFamily="2" charset="0"/>
                <a:ea typeface="MS PGothic" pitchFamily="34" charset="-128"/>
              </a:rPr>
              <a:t>www.infocamere.it            www.registroimprese.it</a:t>
            </a:r>
            <a:endParaRPr lang="it-IT" smtClean="0">
              <a:latin typeface="Titillium WebLight" pitchFamily="2" charset="0"/>
              <a:ea typeface="MS PGothic" pitchFamily="34" charset="-128"/>
            </a:endParaRPr>
          </a:p>
        </p:txBody>
      </p:sp>
      <p:sp>
        <p:nvSpPr>
          <p:cNvPr id="14344" name="Segnaposto numero diapositiva 5"/>
          <p:cNvSpPr>
            <a:spLocks noGrp="1"/>
          </p:cNvSpPr>
          <p:nvPr>
            <p:ph type="sldNum" sz="quarter" idx="19"/>
          </p:nvPr>
        </p:nvSpPr>
        <p:spPr bwMode="auto">
          <a:xfrm>
            <a:off x="9588500" y="7068503"/>
            <a:ext cx="671513" cy="492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F98C86B9-A18F-40AC-8926-54A2FAEBC31B}" type="slidenum">
              <a:rPr lang="it-IT">
                <a:latin typeface="Titillium WebLight" pitchFamily="2" charset="0"/>
              </a:rPr>
              <a:pPr/>
              <a:t>11</a:t>
            </a:fld>
            <a:endParaRPr lang="it-IT" dirty="0">
              <a:latin typeface="Titillium WebLight" pitchFamily="2" charset="0"/>
            </a:endParaRPr>
          </a:p>
        </p:txBody>
      </p:sp>
      <p:sp>
        <p:nvSpPr>
          <p:cNvPr id="10" name="Segnaposto testo 4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marL="0" lvl="1" indent="0">
              <a:spcBef>
                <a:spcPts val="684"/>
              </a:spcBef>
              <a:spcAft>
                <a:spcPts val="684"/>
              </a:spcAft>
              <a:buClr>
                <a:srgbClr val="002060"/>
              </a:buClr>
              <a:buSzPct val="70000"/>
              <a:buNone/>
              <a:defRPr/>
            </a:pPr>
            <a:r>
              <a:rPr lang="en-GB" sz="2300" i="1" dirty="0">
                <a:cs typeface="Calibri" pitchFamily="34" charset="0"/>
              </a:rPr>
              <a:t>Business semantics was also considered a relevant aspect to study. The following specifications will be assessed in the study:</a:t>
            </a:r>
          </a:p>
          <a:p>
            <a:pPr marL="619206" lvl="1" indent="-412804" algn="just">
              <a:spcBef>
                <a:spcPts val="684"/>
              </a:spcBef>
              <a:spcAft>
                <a:spcPts val="684"/>
              </a:spcAft>
              <a:buClr>
                <a:srgbClr val="002060"/>
              </a:buClr>
              <a:buSzPct val="70000"/>
              <a:buFont typeface="Wingdings" panose="05000000000000000000" pitchFamily="2" charset="2"/>
              <a:buChar char="q"/>
              <a:tabLst>
                <a:tab pos="619206" algn="l"/>
              </a:tabLst>
              <a:defRPr/>
            </a:pPr>
            <a:r>
              <a:rPr lang="en-GB" sz="2300" b="1" i="1" dirty="0" err="1">
                <a:cs typeface="Calibri" pitchFamily="34" charset="0"/>
              </a:rPr>
              <a:t>crXML</a:t>
            </a:r>
            <a:r>
              <a:rPr lang="en-GB" sz="2300" i="1" dirty="0">
                <a:cs typeface="Calibri" pitchFamily="34" charset="0"/>
              </a:rPr>
              <a:t>, Commerce Register XML (developed by the European Commerce Register Forum, ECRF)</a:t>
            </a:r>
          </a:p>
          <a:p>
            <a:pPr marL="619206" lvl="1" indent="-412804" algn="just">
              <a:spcBef>
                <a:spcPts val="684"/>
              </a:spcBef>
              <a:spcAft>
                <a:spcPts val="684"/>
              </a:spcAft>
              <a:buClr>
                <a:srgbClr val="002060"/>
              </a:buClr>
              <a:buSzPct val="70000"/>
              <a:buFont typeface="Wingdings" panose="05000000000000000000" pitchFamily="2" charset="2"/>
              <a:buChar char="q"/>
              <a:tabLst>
                <a:tab pos="619206" algn="l"/>
              </a:tabLst>
              <a:defRPr/>
            </a:pPr>
            <a:r>
              <a:rPr lang="en-GB" sz="2300" b="1" i="1" dirty="0" err="1">
                <a:cs typeface="Calibri" pitchFamily="34" charset="0"/>
              </a:rPr>
              <a:t>ebrXML</a:t>
            </a:r>
            <a:r>
              <a:rPr lang="en-GB" sz="2300" i="1" dirty="0">
                <a:cs typeface="Calibri" pitchFamily="34" charset="0"/>
              </a:rPr>
              <a:t>, currently used by the MS belonging to EBR. Based on the EBR ontology</a:t>
            </a:r>
          </a:p>
          <a:p>
            <a:pPr marL="619206" lvl="1" indent="-412804" algn="just">
              <a:spcBef>
                <a:spcPts val="684"/>
              </a:spcBef>
              <a:spcAft>
                <a:spcPts val="684"/>
              </a:spcAft>
              <a:buClr>
                <a:srgbClr val="002060"/>
              </a:buClr>
              <a:buSzPct val="70000"/>
              <a:buFont typeface="Wingdings" panose="05000000000000000000" pitchFamily="2" charset="2"/>
              <a:buChar char="q"/>
              <a:tabLst>
                <a:tab pos="619206" algn="l"/>
              </a:tabLst>
              <a:defRPr/>
            </a:pPr>
            <a:r>
              <a:rPr lang="en-GB" sz="2300" b="1" i="1" dirty="0" err="1">
                <a:cs typeface="Calibri" pitchFamily="34" charset="0"/>
              </a:rPr>
              <a:t>xEBR</a:t>
            </a:r>
            <a:r>
              <a:rPr lang="en-GB" sz="2300" i="1" dirty="0">
                <a:cs typeface="Calibri" pitchFamily="34" charset="0"/>
              </a:rPr>
              <a:t>, an XBRL-based taxonomy (</a:t>
            </a:r>
            <a:r>
              <a:rPr lang="en-GB" sz="2300" i="1" dirty="0" err="1">
                <a:cs typeface="Calibri" pitchFamily="34" charset="0"/>
              </a:rPr>
              <a:t>xEBR</a:t>
            </a:r>
            <a:r>
              <a:rPr lang="en-GB" sz="2300" i="1" dirty="0">
                <a:cs typeface="Calibri" pitchFamily="34" charset="0"/>
              </a:rPr>
              <a:t> is an XBRL Europe Business Registers Working Group)</a:t>
            </a:r>
          </a:p>
          <a:p>
            <a:pPr marL="619206" lvl="1" indent="-412804" algn="just">
              <a:spcBef>
                <a:spcPts val="684"/>
              </a:spcBef>
              <a:spcAft>
                <a:spcPts val="684"/>
              </a:spcAft>
              <a:buClr>
                <a:srgbClr val="002060"/>
              </a:buClr>
              <a:buSzPct val="70000"/>
              <a:buFont typeface="Wingdings" panose="05000000000000000000" pitchFamily="2" charset="2"/>
              <a:buChar char="q"/>
              <a:tabLst>
                <a:tab pos="619206" algn="l"/>
              </a:tabLst>
              <a:defRPr/>
            </a:pPr>
            <a:r>
              <a:rPr lang="en-GB" sz="2300" b="1" i="1" dirty="0" err="1">
                <a:cs typeface="Calibri" pitchFamily="34" charset="0"/>
              </a:rPr>
              <a:t>RegOrg</a:t>
            </a:r>
            <a:r>
              <a:rPr lang="en-GB" sz="2300" i="1" dirty="0">
                <a:cs typeface="Calibri" pitchFamily="34" charset="0"/>
              </a:rPr>
              <a:t>, originally known as Core Business Vocabulary, developed by the Commission's ISA programme, and currently being maintained by W3C.</a:t>
            </a:r>
          </a:p>
        </p:txBody>
      </p:sp>
    </p:spTree>
    <p:extLst>
      <p:ext uri="{BB962C8B-B14F-4D97-AF65-F5344CB8AC3E}">
        <p14:creationId xmlns:p14="http://schemas.microsoft.com/office/powerpoint/2010/main" val="1257529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03" y="1319998"/>
            <a:ext cx="5359164" cy="3039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Slide Number Placeholder 1"/>
          <p:cNvSpPr>
            <a:spLocks noGrp="1"/>
          </p:cNvSpPr>
          <p:nvPr>
            <p:ph type="sldNum" sz="quarter" idx="11"/>
          </p:nvPr>
        </p:nvSpPr>
        <p:spPr>
          <a:xfrm>
            <a:off x="5666263" y="7165975"/>
            <a:ext cx="65724" cy="1538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1pPr>
            <a:lvl2pPr marL="847334" indent="-325898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2pPr>
            <a:lvl3pPr marL="1303592" indent="-260718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3pPr>
            <a:lvl4pPr marL="1825028" indent="-260718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4pPr>
            <a:lvl5pPr marL="2346465" indent="-260718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5pPr>
            <a:lvl6pPr marL="2867901" indent="-260718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6pPr>
            <a:lvl7pPr marL="3389338" indent="-260718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7pPr>
            <a:lvl8pPr marL="3910775" indent="-260718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8pPr>
            <a:lvl9pPr marL="4432211" indent="-260718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 eaLnBrk="1" hangingPunct="1"/>
            <a:fld id="{CD500871-8D03-4B31-AE48-820F49E42D6A}" type="slidenum">
              <a:rPr lang="en-GB" altLang="it-IT" sz="1000" b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pPr eaLnBrk="1" hangingPunct="1"/>
              <a:t>12</a:t>
            </a:fld>
            <a:endParaRPr lang="en-GB" altLang="it-IT" sz="1600" b="0">
              <a:solidFill>
                <a:schemeClr val="tx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8196" name="TextBox 3"/>
          <p:cNvSpPr txBox="1">
            <a:spLocks noChangeArrowheads="1"/>
          </p:cNvSpPr>
          <p:nvPr/>
        </p:nvSpPr>
        <p:spPr bwMode="auto">
          <a:xfrm>
            <a:off x="5702464" y="1416285"/>
            <a:ext cx="4566794" cy="843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287" tIns="52144" rIns="104287" bIns="52144">
            <a:spAutoFit/>
          </a:bodyPr>
          <a:lstStyle>
            <a:lvl1pPr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GB" altLang="it-IT" sz="1600" b="0" dirty="0">
                <a:solidFill>
                  <a:schemeClr val="accent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23 </a:t>
            </a:r>
            <a:r>
              <a:rPr lang="en-GB" altLang="it-IT" sz="1600" b="0" dirty="0" smtClean="0">
                <a:solidFill>
                  <a:schemeClr val="accent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MSs </a:t>
            </a:r>
            <a:r>
              <a:rPr lang="en-GB" altLang="it-IT" sz="1600" b="0" dirty="0">
                <a:solidFill>
                  <a:schemeClr val="accent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state that they keep information on other types of entities in addition to Limited Liability Companies.</a:t>
            </a:r>
          </a:p>
        </p:txBody>
      </p:sp>
      <p:cxnSp>
        <p:nvCxnSpPr>
          <p:cNvPr id="8197" name="Elbow Connector 9"/>
          <p:cNvCxnSpPr>
            <a:cxnSpLocks noChangeShapeType="1"/>
          </p:cNvCxnSpPr>
          <p:nvPr/>
        </p:nvCxnSpPr>
        <p:spPr bwMode="auto">
          <a:xfrm>
            <a:off x="2004120" y="3739409"/>
            <a:ext cx="2746386" cy="1064401"/>
          </a:xfrm>
          <a:prstGeom prst="bentConnector3">
            <a:avLst>
              <a:gd name="adj1" fmla="val -810"/>
            </a:avLst>
          </a:prstGeom>
          <a:noFill/>
          <a:ln w="9525" algn="ctr">
            <a:solidFill>
              <a:srgbClr val="3166C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198" name="Straight Connector 14"/>
          <p:cNvCxnSpPr>
            <a:cxnSpLocks noChangeShapeType="1"/>
          </p:cNvCxnSpPr>
          <p:nvPr/>
        </p:nvCxnSpPr>
        <p:spPr bwMode="auto">
          <a:xfrm>
            <a:off x="1989274" y="3536332"/>
            <a:ext cx="0" cy="455172"/>
          </a:xfrm>
          <a:prstGeom prst="line">
            <a:avLst/>
          </a:prstGeom>
          <a:noFill/>
          <a:ln w="9525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199" name="Rectangle 15"/>
          <p:cNvSpPr>
            <a:spLocks noChangeArrowheads="1"/>
          </p:cNvSpPr>
          <p:nvPr/>
        </p:nvSpPr>
        <p:spPr bwMode="auto">
          <a:xfrm>
            <a:off x="1989275" y="4852829"/>
            <a:ext cx="2761231" cy="597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287" tIns="52144" rIns="104287" bIns="52144">
            <a:spAutoFit/>
          </a:bodyPr>
          <a:lstStyle>
            <a:lvl1pPr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GB" altLang="it-IT" sz="1600" b="0">
                <a:solidFill>
                  <a:schemeClr val="accent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 additional types of entities are mainly the following ones:</a:t>
            </a:r>
          </a:p>
        </p:txBody>
      </p:sp>
      <p:sp>
        <p:nvSpPr>
          <p:cNvPr id="24" name="Content Placeholder 2"/>
          <p:cNvSpPr txBox="1">
            <a:spLocks/>
          </p:cNvSpPr>
          <p:nvPr/>
        </p:nvSpPr>
        <p:spPr bwMode="auto">
          <a:xfrm>
            <a:off x="18557" y="0"/>
            <a:ext cx="4227208" cy="89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287" tIns="52144" rIns="104287" bIns="52144"/>
          <a:lstStyle>
            <a:lvl1pPr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bg1"/>
              </a:buClr>
            </a:pPr>
            <a:r>
              <a:rPr lang="en-GB" altLang="it-IT" sz="2100" dirty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What types of entities are covered by the business registers in your </a:t>
            </a:r>
            <a:r>
              <a:rPr lang="en-GB" altLang="it-IT" sz="2100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State</a:t>
            </a:r>
            <a:r>
              <a:rPr lang="en-GB" altLang="it-IT" sz="2100" dirty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?</a:t>
            </a:r>
          </a:p>
        </p:txBody>
      </p:sp>
      <p:sp>
        <p:nvSpPr>
          <p:cNvPr id="8201" name="Rounded Rectangle 17"/>
          <p:cNvSpPr>
            <a:spLocks noChangeArrowheads="1"/>
          </p:cNvSpPr>
          <p:nvPr/>
        </p:nvSpPr>
        <p:spPr bwMode="auto">
          <a:xfrm>
            <a:off x="371134" y="6393409"/>
            <a:ext cx="9898124" cy="665251"/>
          </a:xfrm>
          <a:prstGeom prst="roundRect">
            <a:avLst>
              <a:gd name="adj" fmla="val 16667"/>
            </a:avLst>
          </a:prstGeom>
          <a:solidFill>
            <a:srgbClr val="FFFFD5"/>
          </a:solidFill>
          <a:ln w="9525">
            <a:solidFill>
              <a:srgbClr val="9AAE04"/>
            </a:solidFill>
            <a:round/>
            <a:headEnd/>
            <a:tailEnd/>
          </a:ln>
        </p:spPr>
        <p:txBody>
          <a:bodyPr lIns="104287" tIns="52144" rIns="104287" bIns="52144" anchor="ctr"/>
          <a:lstStyle>
            <a:lvl1pPr marL="3175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GB" altLang="it-IT" sz="1400" b="0" i="1">
                <a:solidFill>
                  <a:schemeClr val="accent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Limited Liability Companies, as defined in the Directive are currently being registered by all MS BRs.</a:t>
            </a:r>
          </a:p>
        </p:txBody>
      </p:sp>
      <p:sp>
        <p:nvSpPr>
          <p:cNvPr id="8202" name="TextBox 20"/>
          <p:cNvSpPr txBox="1">
            <a:spLocks noChangeArrowheads="1"/>
          </p:cNvSpPr>
          <p:nvPr/>
        </p:nvSpPr>
        <p:spPr bwMode="auto">
          <a:xfrm>
            <a:off x="647628" y="6218344"/>
            <a:ext cx="2122882" cy="304615"/>
          </a:xfrm>
          <a:prstGeom prst="rect">
            <a:avLst/>
          </a:prstGeom>
          <a:solidFill>
            <a:srgbClr val="FFFFD5"/>
          </a:solidFill>
          <a:ln w="9525">
            <a:solidFill>
              <a:srgbClr val="9AAE04"/>
            </a:solidFill>
            <a:miter lim="800000"/>
            <a:headEnd/>
            <a:tailEnd/>
          </a:ln>
        </p:spPr>
        <p:txBody>
          <a:bodyPr lIns="104287" tIns="52144" rIns="104287" bIns="52144" anchor="ctr"/>
          <a:lstStyle>
            <a:lvl1pPr marL="3175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GB" altLang="it-IT" sz="1400" b="0" i="1">
                <a:solidFill>
                  <a:schemeClr val="accent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Directive Compliance</a:t>
            </a:r>
          </a:p>
        </p:txBody>
      </p:sp>
      <p:sp>
        <p:nvSpPr>
          <p:cNvPr id="25" name="Plus 24"/>
          <p:cNvSpPr/>
          <p:nvPr/>
        </p:nvSpPr>
        <p:spPr bwMode="auto">
          <a:xfrm>
            <a:off x="10002042" y="6197336"/>
            <a:ext cx="523298" cy="458673"/>
          </a:xfrm>
          <a:prstGeom prst="mathPlus">
            <a:avLst/>
          </a:prstGeom>
          <a:solidFill>
            <a:srgbClr val="9AAE04"/>
          </a:solidFill>
          <a:ln>
            <a:noFill/>
          </a:ln>
          <a:effectLst/>
          <a:extLst/>
        </p:spPr>
        <p:txBody>
          <a:bodyPr lIns="104287" tIns="52144" rIns="104287" bIns="52144" anchor="ctr"/>
          <a:lstStyle/>
          <a:p>
            <a:pPr marL="3621">
              <a:defRPr/>
            </a:pPr>
            <a:endParaRPr lang="en-GB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8204" name="Picture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6486" y="3089915"/>
            <a:ext cx="5387000" cy="3039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7294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85" y="1582597"/>
            <a:ext cx="5344319" cy="3039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5666263" y="7165975"/>
            <a:ext cx="65724" cy="1538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1pPr>
            <a:lvl2pPr marL="847334" indent="-325898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2pPr>
            <a:lvl3pPr marL="1303592" indent="-260718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3pPr>
            <a:lvl4pPr marL="1825028" indent="-260718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4pPr>
            <a:lvl5pPr marL="2346465" indent="-260718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5pPr>
            <a:lvl6pPr marL="2867901" indent="-260718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6pPr>
            <a:lvl7pPr marL="3389338" indent="-260718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7pPr>
            <a:lvl8pPr marL="3910775" indent="-260718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8pPr>
            <a:lvl9pPr marL="4432211" indent="-260718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 eaLnBrk="1" hangingPunct="1"/>
            <a:fld id="{2832970A-35D8-459C-BD02-5EC4874AC733}" type="slidenum">
              <a:rPr lang="en-GB" altLang="it-IT" sz="1000" b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pPr eaLnBrk="1" hangingPunct="1"/>
              <a:t>13</a:t>
            </a:fld>
            <a:endParaRPr lang="en-GB" altLang="it-IT" sz="1600" b="0">
              <a:solidFill>
                <a:schemeClr val="tx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3712" y="0"/>
            <a:ext cx="4227208" cy="89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287" tIns="52144" rIns="104287" bIns="52144"/>
          <a:lstStyle>
            <a:lvl1pPr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bg1"/>
              </a:buClr>
            </a:pPr>
            <a:r>
              <a:rPr lang="en-GB" altLang="it-IT" sz="210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What documents and particulars are disclosed by your registers?</a:t>
            </a:r>
          </a:p>
        </p:txBody>
      </p:sp>
      <p:sp>
        <p:nvSpPr>
          <p:cNvPr id="9221" name="TextBox 7"/>
          <p:cNvSpPr txBox="1">
            <a:spLocks noChangeArrowheads="1"/>
          </p:cNvSpPr>
          <p:nvPr/>
        </p:nvSpPr>
        <p:spPr bwMode="auto">
          <a:xfrm>
            <a:off x="5520609" y="1579095"/>
            <a:ext cx="5093803" cy="843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287" tIns="52144" rIns="104287" bIns="52144">
            <a:spAutoFit/>
          </a:bodyPr>
          <a:lstStyle>
            <a:lvl1pPr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GB" altLang="it-IT" sz="1600" b="0" dirty="0">
                <a:solidFill>
                  <a:schemeClr val="accent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19 (70%) </a:t>
            </a:r>
            <a:r>
              <a:rPr lang="en-GB" altLang="it-IT" sz="1600" b="0" dirty="0" smtClean="0">
                <a:solidFill>
                  <a:schemeClr val="accent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MSs </a:t>
            </a:r>
            <a:r>
              <a:rPr lang="en-GB" altLang="it-IT" sz="1600" b="0" dirty="0">
                <a:solidFill>
                  <a:schemeClr val="accent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disclose a rich range of other documents and information beyond those required by Directive 2009/101/EC.</a:t>
            </a:r>
          </a:p>
        </p:txBody>
      </p:sp>
      <p:sp>
        <p:nvSpPr>
          <p:cNvPr id="9222" name="TextBox 10"/>
          <p:cNvSpPr txBox="1">
            <a:spLocks noChangeArrowheads="1"/>
          </p:cNvSpPr>
          <p:nvPr/>
        </p:nvSpPr>
        <p:spPr bwMode="auto">
          <a:xfrm>
            <a:off x="1306389" y="4572723"/>
            <a:ext cx="3460818" cy="1090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287" tIns="52144" rIns="104287" bIns="52144">
            <a:spAutoFit/>
          </a:bodyPr>
          <a:lstStyle>
            <a:lvl1pPr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GB" altLang="it-IT" sz="1600" b="0">
                <a:solidFill>
                  <a:schemeClr val="accent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Some of the documents and particulars specified by the MS (some of them common to a reduced number of MS) are the following ones:</a:t>
            </a:r>
          </a:p>
        </p:txBody>
      </p:sp>
      <p:cxnSp>
        <p:nvCxnSpPr>
          <p:cNvPr id="9223" name="Elbow Connector 22"/>
          <p:cNvCxnSpPr>
            <a:cxnSpLocks noChangeShapeType="1"/>
          </p:cNvCxnSpPr>
          <p:nvPr/>
        </p:nvCxnSpPr>
        <p:spPr bwMode="auto">
          <a:xfrm>
            <a:off x="1243297" y="3804184"/>
            <a:ext cx="3551745" cy="2092038"/>
          </a:xfrm>
          <a:prstGeom prst="bentConnector3">
            <a:avLst>
              <a:gd name="adj1" fmla="val -292"/>
            </a:avLst>
          </a:prstGeom>
          <a:noFill/>
          <a:ln w="9525" algn="ctr">
            <a:solidFill>
              <a:srgbClr val="3166C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4" name="Straight Connector 23"/>
          <p:cNvCxnSpPr>
            <a:cxnSpLocks noChangeShapeType="1"/>
          </p:cNvCxnSpPr>
          <p:nvPr/>
        </p:nvCxnSpPr>
        <p:spPr bwMode="auto">
          <a:xfrm flipH="1">
            <a:off x="1224740" y="3566095"/>
            <a:ext cx="11134" cy="276604"/>
          </a:xfrm>
          <a:prstGeom prst="line">
            <a:avLst/>
          </a:prstGeom>
          <a:noFill/>
          <a:ln w="9525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5" name="Rounded Rectangle 33"/>
          <p:cNvSpPr>
            <a:spLocks noChangeArrowheads="1"/>
          </p:cNvSpPr>
          <p:nvPr/>
        </p:nvSpPr>
        <p:spPr bwMode="auto">
          <a:xfrm>
            <a:off x="371134" y="6316380"/>
            <a:ext cx="9898124" cy="742280"/>
          </a:xfrm>
          <a:prstGeom prst="roundRect">
            <a:avLst>
              <a:gd name="adj" fmla="val 16667"/>
            </a:avLst>
          </a:prstGeom>
          <a:solidFill>
            <a:srgbClr val="FFFFD5"/>
          </a:solidFill>
          <a:ln w="9525">
            <a:solidFill>
              <a:srgbClr val="9AAE04"/>
            </a:solidFill>
            <a:round/>
            <a:headEnd/>
            <a:tailEnd/>
          </a:ln>
        </p:spPr>
        <p:txBody>
          <a:bodyPr lIns="104287" tIns="52144" rIns="104287" bIns="52144" anchor="ctr"/>
          <a:lstStyle>
            <a:lvl1pPr marL="3175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GB" altLang="it-IT" sz="1400" b="0" i="1" dirty="0">
                <a:solidFill>
                  <a:schemeClr val="accent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All MS publish the whole set of documents and particulars specified by the Directive.</a:t>
            </a:r>
          </a:p>
        </p:txBody>
      </p:sp>
      <p:sp>
        <p:nvSpPr>
          <p:cNvPr id="9226" name="TextBox 34"/>
          <p:cNvSpPr txBox="1">
            <a:spLocks noChangeArrowheads="1"/>
          </p:cNvSpPr>
          <p:nvPr/>
        </p:nvSpPr>
        <p:spPr bwMode="auto">
          <a:xfrm>
            <a:off x="647628" y="6092296"/>
            <a:ext cx="2122882" cy="304615"/>
          </a:xfrm>
          <a:prstGeom prst="rect">
            <a:avLst/>
          </a:prstGeom>
          <a:solidFill>
            <a:srgbClr val="FFFFD5"/>
          </a:solidFill>
          <a:ln w="9525">
            <a:solidFill>
              <a:srgbClr val="9AAE04"/>
            </a:solidFill>
            <a:miter lim="800000"/>
            <a:headEnd/>
            <a:tailEnd/>
          </a:ln>
        </p:spPr>
        <p:txBody>
          <a:bodyPr lIns="104287" tIns="52144" rIns="104287" bIns="52144" anchor="ctr"/>
          <a:lstStyle>
            <a:lvl1pPr marL="3175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GB" altLang="it-IT" sz="1400" b="0" i="1">
                <a:solidFill>
                  <a:schemeClr val="accent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Directive Compliance</a:t>
            </a:r>
          </a:p>
        </p:txBody>
      </p:sp>
      <p:sp>
        <p:nvSpPr>
          <p:cNvPr id="39" name="Plus 38"/>
          <p:cNvSpPr/>
          <p:nvPr/>
        </p:nvSpPr>
        <p:spPr bwMode="auto">
          <a:xfrm>
            <a:off x="10016887" y="6099299"/>
            <a:ext cx="523298" cy="458673"/>
          </a:xfrm>
          <a:prstGeom prst="mathPlus">
            <a:avLst/>
          </a:prstGeom>
          <a:solidFill>
            <a:srgbClr val="9AAE04"/>
          </a:solidFill>
          <a:ln>
            <a:noFill/>
          </a:ln>
          <a:effectLst/>
          <a:extLst/>
        </p:spPr>
        <p:txBody>
          <a:bodyPr lIns="104287" tIns="52144" rIns="104287" bIns="52144" anchor="ctr"/>
          <a:lstStyle/>
          <a:p>
            <a:pPr marL="3621">
              <a:defRPr/>
            </a:pPr>
            <a:endParaRPr lang="en-GB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9228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1022" y="3205459"/>
            <a:ext cx="5379577" cy="3039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8576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egnaposto testo 5"/>
          <p:cNvSpPr>
            <a:spLocks noGrp="1"/>
          </p:cNvSpPr>
          <p:nvPr>
            <p:ph type="body" sz="quarter" idx="16"/>
          </p:nvPr>
        </p:nvSpPr>
        <p:spPr bwMode="auto">
          <a:xfrm>
            <a:off x="8848712" y="400051"/>
            <a:ext cx="1411288" cy="360362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>
              <a:spcBef>
                <a:spcPct val="0"/>
              </a:spcBef>
            </a:pPr>
            <a:endParaRPr lang="it-IT" dirty="0" smtClean="0">
              <a:latin typeface="Titillium WebLight" pitchFamily="2" charset="0"/>
            </a:endParaRPr>
          </a:p>
        </p:txBody>
      </p:sp>
      <p:sp>
        <p:nvSpPr>
          <p:cNvPr id="14339" name="Segnaposto testo 4"/>
          <p:cNvSpPr>
            <a:spLocks noGrp="1"/>
          </p:cNvSpPr>
          <p:nvPr>
            <p:ph type="body" sz="quarter" idx="14"/>
          </p:nvPr>
        </p:nvSpPr>
        <p:spPr bwMode="auto">
          <a:xfrm>
            <a:off x="720725" y="977900"/>
            <a:ext cx="6386513" cy="276225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/>
            <a:r>
              <a:rPr lang="it-IT" dirty="0" err="1" smtClean="0">
                <a:latin typeface="Titillium WebLight Italic" charset="0"/>
              </a:rPr>
              <a:t>Current</a:t>
            </a:r>
            <a:r>
              <a:rPr lang="it-IT" dirty="0" smtClean="0">
                <a:latin typeface="Titillium WebLight Italic" charset="0"/>
              </a:rPr>
              <a:t> EBR network</a:t>
            </a:r>
          </a:p>
        </p:txBody>
      </p:sp>
      <p:sp>
        <p:nvSpPr>
          <p:cNvPr id="14340" name="Segnaposto testo 3"/>
          <p:cNvSpPr>
            <a:spLocks noGrp="1"/>
          </p:cNvSpPr>
          <p:nvPr>
            <p:ph type="body" sz="quarter" idx="13"/>
          </p:nvPr>
        </p:nvSpPr>
        <p:spPr bwMode="auto">
          <a:xfrm>
            <a:off x="720725" y="468313"/>
            <a:ext cx="5919788" cy="292100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520700" fontAlgn="base">
              <a:spcBef>
                <a:spcPct val="0"/>
              </a:spcBef>
              <a:spcAft>
                <a:spcPct val="0"/>
              </a:spcAft>
            </a:pPr>
            <a:endParaRPr lang="it-IT" dirty="0" smtClean="0">
              <a:latin typeface="Titillium Web" pitchFamily="2" charset="0"/>
            </a:endParaRPr>
          </a:p>
        </p:txBody>
      </p:sp>
      <p:sp>
        <p:nvSpPr>
          <p:cNvPr id="14341" name="Titolo 1"/>
          <p:cNvSpPr>
            <a:spLocks noGrp="1"/>
          </p:cNvSpPr>
          <p:nvPr>
            <p:ph type="title"/>
          </p:nvPr>
        </p:nvSpPr>
        <p:spPr>
          <a:xfrm>
            <a:off x="1002993" y="360303"/>
            <a:ext cx="8585507" cy="400110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14342" name="Segnaposto data 3"/>
          <p:cNvSpPr>
            <a:spLocks noGrp="1"/>
          </p:cNvSpPr>
          <p:nvPr>
            <p:ph type="dt" sz="quarter" idx="17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 compatLnSpc="1">
            <a:prstTxWarp prst="textNoShape">
              <a:avLst/>
            </a:prstTxWarp>
          </a:bodyPr>
          <a:lstStyle/>
          <a:p>
            <a:pPr defTabSz="520700" fontAlgn="base">
              <a:spcBef>
                <a:spcPct val="0"/>
              </a:spcBef>
              <a:spcAft>
                <a:spcPct val="0"/>
              </a:spcAft>
            </a:pPr>
            <a:r>
              <a:rPr lang="it-IT" dirty="0"/>
              <a:t>Rome, 6/05/ 2014</a:t>
            </a:r>
            <a:endParaRPr lang="it-IT" dirty="0" smtClean="0">
              <a:latin typeface="Titillium WebLight" pitchFamily="2" charset="0"/>
              <a:ea typeface="MS PGothic" pitchFamily="34" charset="-128"/>
            </a:endParaRPr>
          </a:p>
        </p:txBody>
      </p:sp>
      <p:sp>
        <p:nvSpPr>
          <p:cNvPr id="14343" name="Segnaposto piè di pagina 4"/>
          <p:cNvSpPr>
            <a:spLocks noGrp="1"/>
          </p:cNvSpPr>
          <p:nvPr>
            <p:ph type="ftr" sz="quarter" idx="18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 compatLnSpc="1">
            <a:prstTxWarp prst="textNoShape">
              <a:avLst/>
            </a:prstTxWarp>
          </a:bodyPr>
          <a:lstStyle/>
          <a:p>
            <a:pPr defTabSz="520700" fontAlgn="base">
              <a:spcBef>
                <a:spcPct val="0"/>
              </a:spcBef>
              <a:spcAft>
                <a:spcPct val="0"/>
              </a:spcAft>
            </a:pPr>
            <a:r>
              <a:rPr lang="pl-PL" smtClean="0">
                <a:latin typeface="Titillium WebLight" pitchFamily="2" charset="0"/>
                <a:ea typeface="MS PGothic" pitchFamily="34" charset="-128"/>
              </a:rPr>
              <a:t>www.infocamere.it            www.registroimprese.it</a:t>
            </a:r>
            <a:endParaRPr lang="it-IT" smtClean="0">
              <a:latin typeface="Titillium WebLight" pitchFamily="2" charset="0"/>
              <a:ea typeface="MS PGothic" pitchFamily="34" charset="-128"/>
            </a:endParaRPr>
          </a:p>
        </p:txBody>
      </p:sp>
      <p:sp>
        <p:nvSpPr>
          <p:cNvPr id="14344" name="Segnaposto numero diapositiva 5"/>
          <p:cNvSpPr>
            <a:spLocks noGrp="1"/>
          </p:cNvSpPr>
          <p:nvPr>
            <p:ph type="sldNum" sz="quarter" idx="19"/>
          </p:nvPr>
        </p:nvSpPr>
        <p:spPr bwMode="auto">
          <a:xfrm>
            <a:off x="9588500" y="7068503"/>
            <a:ext cx="671513" cy="492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F98C86B9-A18F-40AC-8926-54A2FAEBC31B}" type="slidenum">
              <a:rPr lang="it-IT">
                <a:latin typeface="Titillium WebLight" pitchFamily="2" charset="0"/>
              </a:rPr>
              <a:pPr/>
              <a:t>14</a:t>
            </a:fld>
            <a:endParaRPr lang="it-IT" dirty="0">
              <a:latin typeface="Titillium WebLight" pitchFamily="2" charset="0"/>
            </a:endParaRPr>
          </a:p>
        </p:txBody>
      </p:sp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1002992" y="1651819"/>
            <a:ext cx="12934233" cy="5024854"/>
          </a:xfrm>
        </p:spPr>
        <p:txBody>
          <a:bodyPr/>
          <a:lstStyle/>
          <a:p>
            <a:r>
              <a:rPr lang="it-IT" dirty="0" err="1" smtClean="0"/>
              <a:t>Implementing</a:t>
            </a:r>
            <a:r>
              <a:rPr lang="it-IT" dirty="0" smtClean="0"/>
              <a:t> </a:t>
            </a:r>
            <a:r>
              <a:rPr lang="it-IT" dirty="0" err="1" smtClean="0"/>
              <a:t>acts</a:t>
            </a:r>
            <a:r>
              <a:rPr lang="it-IT" dirty="0" smtClean="0"/>
              <a:t> to be </a:t>
            </a:r>
            <a:r>
              <a:rPr lang="it-IT" dirty="0" err="1" smtClean="0"/>
              <a:t>published</a:t>
            </a:r>
            <a:r>
              <a:rPr lang="it-IT" dirty="0" smtClean="0"/>
              <a:t> by end of 2014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pic>
        <p:nvPicPr>
          <p:cNvPr id="1054" name="Picture 3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9663" y="1319213"/>
            <a:ext cx="8467725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8875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720000" y="1456673"/>
            <a:ext cx="12243832" cy="5220000"/>
          </a:xfrm>
        </p:spPr>
        <p:txBody>
          <a:bodyPr>
            <a:normAutofit/>
          </a:bodyPr>
          <a:lstStyle/>
          <a:p>
            <a:r>
              <a:rPr lang="it-IT" sz="4400" b="1" dirty="0" err="1" smtClean="0"/>
              <a:t>Thank</a:t>
            </a:r>
            <a:r>
              <a:rPr lang="it-IT" sz="4400" b="1" dirty="0" smtClean="0"/>
              <a:t> </a:t>
            </a:r>
            <a:r>
              <a:rPr lang="it-IT" sz="4400" b="1" dirty="0" err="1" smtClean="0"/>
              <a:t>you</a:t>
            </a:r>
            <a:r>
              <a:rPr lang="it-IT" sz="4400" b="1" dirty="0" smtClean="0"/>
              <a:t> for </a:t>
            </a:r>
            <a:r>
              <a:rPr lang="it-IT" sz="4400" b="1" dirty="0" err="1" smtClean="0"/>
              <a:t>your</a:t>
            </a:r>
            <a:r>
              <a:rPr lang="it-IT" sz="4400" b="1" dirty="0" smtClean="0"/>
              <a:t> </a:t>
            </a:r>
            <a:r>
              <a:rPr lang="it-IT" sz="4400" b="1" dirty="0" err="1" smtClean="0"/>
              <a:t>attention</a:t>
            </a:r>
            <a:r>
              <a:rPr lang="it-IT" sz="4400" b="1" dirty="0" smtClean="0"/>
              <a:t>.</a:t>
            </a:r>
          </a:p>
          <a:p>
            <a:endParaRPr lang="it-IT" sz="4400" b="1" dirty="0"/>
          </a:p>
          <a:p>
            <a:endParaRPr lang="it-IT" sz="4400" b="1" dirty="0" smtClean="0"/>
          </a:p>
          <a:p>
            <a:r>
              <a:rPr lang="it-IT" sz="4400" b="1" dirty="0" smtClean="0"/>
              <a:t>vito.giannella@infocamere.it</a:t>
            </a:r>
            <a:endParaRPr lang="it-IT" sz="4400" b="1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pPr defTabSz="520700" fontAlgn="base">
              <a:spcBef>
                <a:spcPct val="0"/>
              </a:spcBef>
              <a:spcAft>
                <a:spcPct val="0"/>
              </a:spcAft>
            </a:pPr>
            <a:r>
              <a:rPr lang="it-IT" dirty="0"/>
              <a:t>Rome, 6/05/ 2014</a:t>
            </a:r>
            <a:endParaRPr lang="it-IT" dirty="0">
              <a:latin typeface="Titillium WebLight" pitchFamily="2" charset="0"/>
              <a:ea typeface="MS PGothic" pitchFamily="34" charset="-128"/>
            </a:endParaRP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www.infocamere.it            www.registroimprese.it</a:t>
            </a:r>
            <a:endParaRPr lang="it-IT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FBEE2D5E-C198-4E98-B627-847D11977645}" type="slidenum">
              <a:rPr lang="it-IT" smtClean="0"/>
              <a:pPr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1733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egnaposto testo 5"/>
          <p:cNvSpPr>
            <a:spLocks noGrp="1"/>
          </p:cNvSpPr>
          <p:nvPr>
            <p:ph type="body" sz="quarter" idx="16"/>
          </p:nvPr>
        </p:nvSpPr>
        <p:spPr bwMode="auto">
          <a:xfrm>
            <a:off x="8848712" y="400051"/>
            <a:ext cx="1411288" cy="360362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>
              <a:spcBef>
                <a:spcPct val="0"/>
              </a:spcBef>
            </a:pPr>
            <a:endParaRPr lang="it-IT" dirty="0" smtClean="0">
              <a:latin typeface="Titillium WebLight" pitchFamily="2" charset="0"/>
            </a:endParaRPr>
          </a:p>
        </p:txBody>
      </p:sp>
      <p:sp>
        <p:nvSpPr>
          <p:cNvPr id="14339" name="Segnaposto testo 4"/>
          <p:cNvSpPr>
            <a:spLocks noGrp="1"/>
          </p:cNvSpPr>
          <p:nvPr>
            <p:ph type="body" sz="quarter" idx="14"/>
          </p:nvPr>
        </p:nvSpPr>
        <p:spPr bwMode="auto">
          <a:xfrm>
            <a:off x="720725" y="977900"/>
            <a:ext cx="6386513" cy="430887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/>
            <a:endParaRPr lang="it-IT" sz="2800" b="1" dirty="0">
              <a:latin typeface="Titillium WebLight Italic" charset="0"/>
            </a:endParaRPr>
          </a:p>
        </p:txBody>
      </p:sp>
      <p:sp>
        <p:nvSpPr>
          <p:cNvPr id="14340" name="Segnaposto testo 3"/>
          <p:cNvSpPr>
            <a:spLocks noGrp="1"/>
          </p:cNvSpPr>
          <p:nvPr>
            <p:ph type="body" sz="quarter" idx="13"/>
          </p:nvPr>
        </p:nvSpPr>
        <p:spPr bwMode="auto">
          <a:xfrm>
            <a:off x="720725" y="468313"/>
            <a:ext cx="5919788" cy="292100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520700" fontAlgn="base">
              <a:spcBef>
                <a:spcPct val="0"/>
              </a:spcBef>
              <a:spcAft>
                <a:spcPct val="0"/>
              </a:spcAft>
            </a:pPr>
            <a:endParaRPr lang="it-IT" dirty="0" smtClean="0">
              <a:latin typeface="Titillium Web" pitchFamily="2" charset="0"/>
            </a:endParaRPr>
          </a:p>
        </p:txBody>
      </p:sp>
      <p:sp>
        <p:nvSpPr>
          <p:cNvPr id="14341" name="Titolo 1"/>
          <p:cNvSpPr>
            <a:spLocks noGrp="1"/>
          </p:cNvSpPr>
          <p:nvPr>
            <p:ph type="title"/>
          </p:nvPr>
        </p:nvSpPr>
        <p:spPr>
          <a:xfrm>
            <a:off x="720725" y="360303"/>
            <a:ext cx="8867775" cy="400110"/>
          </a:xfrm>
        </p:spPr>
        <p:txBody>
          <a:bodyPr/>
          <a:lstStyle/>
          <a:p>
            <a:r>
              <a:rPr lang="en-US" dirty="0"/>
              <a:t>The Directive for the Interconnection of </a:t>
            </a:r>
            <a:r>
              <a:rPr lang="en-US" dirty="0" smtClean="0"/>
              <a:t>BRs – the genesis</a:t>
            </a:r>
            <a:endParaRPr lang="it-IT" dirty="0"/>
          </a:p>
        </p:txBody>
      </p:sp>
      <p:sp>
        <p:nvSpPr>
          <p:cNvPr id="14342" name="Segnaposto data 3"/>
          <p:cNvSpPr>
            <a:spLocks noGrp="1"/>
          </p:cNvSpPr>
          <p:nvPr>
            <p:ph type="dt" sz="quarter" idx="17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 compatLnSpc="1">
            <a:prstTxWarp prst="textNoShape">
              <a:avLst/>
            </a:prstTxWarp>
          </a:bodyPr>
          <a:lstStyle/>
          <a:p>
            <a:pPr defTabSz="520700" fontAlgn="base">
              <a:spcBef>
                <a:spcPct val="0"/>
              </a:spcBef>
              <a:spcAft>
                <a:spcPct val="0"/>
              </a:spcAft>
            </a:pPr>
            <a:r>
              <a:rPr lang="it-IT" dirty="0"/>
              <a:t>Rome, 6/05/ 2014</a:t>
            </a:r>
            <a:endParaRPr lang="it-IT" dirty="0" smtClean="0">
              <a:latin typeface="Titillium WebLight" pitchFamily="2" charset="0"/>
              <a:ea typeface="MS PGothic" pitchFamily="34" charset="-128"/>
            </a:endParaRPr>
          </a:p>
        </p:txBody>
      </p:sp>
      <p:sp>
        <p:nvSpPr>
          <p:cNvPr id="14343" name="Segnaposto piè di pagina 4"/>
          <p:cNvSpPr>
            <a:spLocks noGrp="1"/>
          </p:cNvSpPr>
          <p:nvPr>
            <p:ph type="ftr" sz="quarter" idx="18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 compatLnSpc="1">
            <a:prstTxWarp prst="textNoShape">
              <a:avLst/>
            </a:prstTxWarp>
          </a:bodyPr>
          <a:lstStyle/>
          <a:p>
            <a:pPr defTabSz="520700" fontAlgn="base">
              <a:spcBef>
                <a:spcPct val="0"/>
              </a:spcBef>
              <a:spcAft>
                <a:spcPct val="0"/>
              </a:spcAft>
            </a:pPr>
            <a:r>
              <a:rPr lang="pl-PL" smtClean="0">
                <a:latin typeface="Titillium WebLight" pitchFamily="2" charset="0"/>
                <a:ea typeface="MS PGothic" pitchFamily="34" charset="-128"/>
              </a:rPr>
              <a:t>www.infocamere.it            www.registroimprese.it</a:t>
            </a:r>
            <a:endParaRPr lang="it-IT" smtClean="0">
              <a:latin typeface="Titillium WebLight" pitchFamily="2" charset="0"/>
              <a:ea typeface="MS PGothic" pitchFamily="34" charset="-128"/>
            </a:endParaRPr>
          </a:p>
        </p:txBody>
      </p:sp>
      <p:sp>
        <p:nvSpPr>
          <p:cNvPr id="14344" name="Segnaposto numero diapositiva 5"/>
          <p:cNvSpPr>
            <a:spLocks noGrp="1"/>
          </p:cNvSpPr>
          <p:nvPr>
            <p:ph type="sldNum" sz="quarter" idx="19"/>
          </p:nvPr>
        </p:nvSpPr>
        <p:spPr bwMode="auto">
          <a:xfrm>
            <a:off x="9588500" y="7068503"/>
            <a:ext cx="671513" cy="492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F98C86B9-A18F-40AC-8926-54A2FAEBC31B}" type="slidenum">
              <a:rPr lang="it-IT">
                <a:latin typeface="Titillium WebLight" pitchFamily="2" charset="0"/>
              </a:rPr>
              <a:pPr/>
              <a:t>2</a:t>
            </a:fld>
            <a:endParaRPr lang="it-IT" dirty="0">
              <a:latin typeface="Titillium WebLight" pitchFamily="2" charset="0"/>
            </a:endParaRPr>
          </a:p>
        </p:txBody>
      </p:sp>
      <p:sp>
        <p:nvSpPr>
          <p:cNvPr id="10" name="Segnaposto testo 4"/>
          <p:cNvSpPr>
            <a:spLocks noGrp="1"/>
          </p:cNvSpPr>
          <p:nvPr>
            <p:ph idx="1"/>
          </p:nvPr>
        </p:nvSpPr>
        <p:spPr bwMode="auto">
          <a:xfrm>
            <a:off x="720000" y="984717"/>
            <a:ext cx="10193806" cy="5220000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endParaRPr lang="it-IT" sz="2800" dirty="0" smtClean="0">
              <a:ea typeface="ＭＳ Ｐゴシック" charset="0"/>
            </a:endParaRP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endParaRPr lang="it-IT" sz="2800" dirty="0" smtClean="0">
              <a:ea typeface="ＭＳ Ｐゴシック" charset="0"/>
            </a:endParaRP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r>
              <a:rPr lang="it-IT" sz="2800" dirty="0" smtClean="0">
                <a:ea typeface="ＭＳ Ｐゴシック" charset="0"/>
              </a:rPr>
              <a:t>				1998 </a:t>
            </a:r>
            <a:r>
              <a:rPr lang="it-IT" sz="2800" dirty="0">
                <a:ea typeface="ＭＳ Ｐゴシック" charset="0"/>
              </a:rPr>
              <a:t>– EBR EEIG, the network </a:t>
            </a:r>
            <a:r>
              <a:rPr lang="it-IT" sz="2800" dirty="0" err="1">
                <a:ea typeface="ＭＳ Ｐゴシック" charset="0"/>
              </a:rPr>
              <a:t>between</a:t>
            </a:r>
            <a:r>
              <a:rPr lang="it-IT" sz="2800" dirty="0">
                <a:ea typeface="ＭＳ Ｐゴシック" charset="0"/>
              </a:rPr>
              <a:t> some Business </a:t>
            </a:r>
            <a:r>
              <a:rPr lang="it-IT" sz="2800" dirty="0" err="1">
                <a:ea typeface="ＭＳ Ｐゴシック" charset="0"/>
              </a:rPr>
              <a:t>Registers</a:t>
            </a:r>
            <a:r>
              <a:rPr lang="it-IT" sz="2800" dirty="0">
                <a:ea typeface="ＭＳ Ｐゴシック" charset="0"/>
              </a:rPr>
              <a:t> in Europe</a:t>
            </a: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endParaRPr lang="it-IT" sz="2800" dirty="0" smtClean="0">
              <a:ea typeface="ＭＳ Ｐゴシック" charset="0"/>
            </a:endParaRP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r>
              <a:rPr lang="it-IT" sz="2800" dirty="0" smtClean="0"/>
              <a:t>				</a:t>
            </a:r>
            <a:r>
              <a:rPr lang="it-IT" sz="2800" dirty="0" smtClean="0">
                <a:ea typeface="ＭＳ Ｐゴシック" charset="0"/>
              </a:rPr>
              <a:t>2006 </a:t>
            </a:r>
            <a:r>
              <a:rPr lang="it-IT" sz="2800" dirty="0">
                <a:ea typeface="ＭＳ Ｐゴシック" charset="0"/>
              </a:rPr>
              <a:t>– 2009 BRITE - </a:t>
            </a:r>
            <a:r>
              <a:rPr lang="en-US" sz="2800" dirty="0"/>
              <a:t>Business Register Interoperability Throughout Europe</a:t>
            </a: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endParaRPr lang="en-US" sz="2800" dirty="0" smtClean="0">
              <a:ea typeface="ＭＳ Ｐゴシック" charset="0"/>
            </a:endParaRP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r>
              <a:rPr lang="en-US" sz="2800" dirty="0" smtClean="0">
                <a:ea typeface="ＭＳ Ｐゴシック" charset="0"/>
              </a:rPr>
              <a:t>November </a:t>
            </a:r>
            <a:r>
              <a:rPr lang="en-US" sz="2800" dirty="0">
                <a:ea typeface="ＭＳ Ｐゴシック" charset="0"/>
              </a:rPr>
              <a:t>2009 – EC </a:t>
            </a:r>
            <a:r>
              <a:rPr lang="en-US" sz="2800" dirty="0" smtClean="0">
                <a:ea typeface="ＭＳ Ｐゴシック" charset="0"/>
              </a:rPr>
              <a:t>Green </a:t>
            </a:r>
            <a:r>
              <a:rPr lang="en-US" sz="2800" dirty="0">
                <a:ea typeface="ＭＳ Ｐゴシック" charset="0"/>
              </a:rPr>
              <a:t>Paper on the Interconnection of Business Registers</a:t>
            </a: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endParaRPr lang="en-US" sz="2800" dirty="0" smtClean="0">
              <a:ea typeface="ＭＳ Ｐゴシック" charset="0"/>
            </a:endParaRP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r>
              <a:rPr lang="en-US" sz="2800" dirty="0" smtClean="0">
                <a:ea typeface="ＭＳ Ｐゴシック" charset="0"/>
              </a:rPr>
              <a:t>February </a:t>
            </a:r>
            <a:r>
              <a:rPr lang="en-US" sz="2800" dirty="0">
                <a:ea typeface="ＭＳ Ｐゴシック" charset="0"/>
              </a:rPr>
              <a:t>2011 – EC proposal for a Directive </a:t>
            </a: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endParaRPr lang="en-US" sz="2800" dirty="0" smtClean="0">
              <a:ea typeface="ＭＳ Ｐゴシック" charset="0"/>
            </a:endParaRP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r>
              <a:rPr lang="en-US" sz="2800" dirty="0" smtClean="0">
                <a:ea typeface="ＭＳ Ｐゴシック" charset="0"/>
              </a:rPr>
              <a:t>June </a:t>
            </a:r>
            <a:r>
              <a:rPr lang="en-US" sz="2800" dirty="0">
                <a:ea typeface="ＭＳ Ｐゴシック" charset="0"/>
              </a:rPr>
              <a:t>2012 – Directive </a:t>
            </a:r>
            <a:r>
              <a:rPr lang="en-US" sz="2800" dirty="0" smtClean="0">
                <a:ea typeface="ＭＳ Ｐゴシック" charset="0"/>
              </a:rPr>
              <a:t>2012/17/EU</a:t>
            </a:r>
            <a:endParaRPr lang="it-IT" sz="2800" dirty="0">
              <a:ea typeface="ＭＳ Ｐゴシック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725" y="1742743"/>
            <a:ext cx="1619250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00" y="2526486"/>
            <a:ext cx="1609725" cy="72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6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egnaposto testo 5"/>
          <p:cNvSpPr>
            <a:spLocks noGrp="1"/>
          </p:cNvSpPr>
          <p:nvPr>
            <p:ph type="body" sz="quarter" idx="16"/>
          </p:nvPr>
        </p:nvSpPr>
        <p:spPr bwMode="auto">
          <a:xfrm>
            <a:off x="8848712" y="400051"/>
            <a:ext cx="1411288" cy="360362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>
              <a:spcBef>
                <a:spcPct val="0"/>
              </a:spcBef>
            </a:pPr>
            <a:endParaRPr lang="it-IT" dirty="0" smtClean="0">
              <a:latin typeface="Titillium WebLight" pitchFamily="2" charset="0"/>
            </a:endParaRPr>
          </a:p>
        </p:txBody>
      </p:sp>
      <p:sp>
        <p:nvSpPr>
          <p:cNvPr id="14339" name="Segnaposto testo 4"/>
          <p:cNvSpPr>
            <a:spLocks noGrp="1"/>
          </p:cNvSpPr>
          <p:nvPr>
            <p:ph type="body" sz="quarter" idx="14"/>
          </p:nvPr>
        </p:nvSpPr>
        <p:spPr bwMode="auto">
          <a:xfrm>
            <a:off x="720725" y="977900"/>
            <a:ext cx="6386513" cy="276225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/>
            <a:r>
              <a:rPr lang="it-IT" b="1" dirty="0" smtClean="0">
                <a:latin typeface="Titillium WebLight Italic" charset="0"/>
              </a:rPr>
              <a:t>Single </a:t>
            </a:r>
            <a:r>
              <a:rPr lang="it-IT" b="1" dirty="0" err="1" smtClean="0">
                <a:latin typeface="Titillium WebLight Italic" charset="0"/>
              </a:rPr>
              <a:t>point</a:t>
            </a:r>
            <a:r>
              <a:rPr lang="it-IT" b="1" dirty="0" smtClean="0">
                <a:latin typeface="Titillium WebLight Italic" charset="0"/>
              </a:rPr>
              <a:t> of </a:t>
            </a:r>
            <a:r>
              <a:rPr lang="it-IT" b="1" dirty="0" err="1" smtClean="0">
                <a:latin typeface="Titillium WebLight Italic" charset="0"/>
              </a:rPr>
              <a:t>access</a:t>
            </a:r>
            <a:endParaRPr lang="it-IT" b="1" dirty="0" smtClean="0">
              <a:latin typeface="Titillium WebLight Italic" charset="0"/>
            </a:endParaRPr>
          </a:p>
        </p:txBody>
      </p:sp>
      <p:sp>
        <p:nvSpPr>
          <p:cNvPr id="14340" name="Segnaposto testo 3"/>
          <p:cNvSpPr>
            <a:spLocks noGrp="1"/>
          </p:cNvSpPr>
          <p:nvPr>
            <p:ph type="body" sz="quarter" idx="13"/>
          </p:nvPr>
        </p:nvSpPr>
        <p:spPr bwMode="auto">
          <a:xfrm>
            <a:off x="720725" y="468313"/>
            <a:ext cx="5919788" cy="292100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520700" fontAlgn="base">
              <a:spcBef>
                <a:spcPct val="0"/>
              </a:spcBef>
              <a:spcAft>
                <a:spcPct val="0"/>
              </a:spcAft>
            </a:pPr>
            <a:endParaRPr lang="it-IT" dirty="0" smtClean="0">
              <a:latin typeface="Titillium Web" pitchFamily="2" charset="0"/>
            </a:endParaRPr>
          </a:p>
        </p:txBody>
      </p:sp>
      <p:sp>
        <p:nvSpPr>
          <p:cNvPr id="14341" name="Titolo 1"/>
          <p:cNvSpPr>
            <a:spLocks noGrp="1"/>
          </p:cNvSpPr>
          <p:nvPr>
            <p:ph type="title"/>
          </p:nvPr>
        </p:nvSpPr>
        <p:spPr>
          <a:xfrm>
            <a:off x="1002993" y="360303"/>
            <a:ext cx="8585507" cy="400110"/>
          </a:xfrm>
        </p:spPr>
        <p:txBody>
          <a:bodyPr/>
          <a:lstStyle/>
          <a:p>
            <a:r>
              <a:rPr lang="it-IT" dirty="0">
                <a:latin typeface="Titillium WebLight Italic" charset="0"/>
              </a:rPr>
              <a:t>The Directive 2012/17/EU – the </a:t>
            </a:r>
            <a:r>
              <a:rPr lang="it-IT" dirty="0" err="1" smtClean="0">
                <a:latin typeface="Titillium WebLight Italic" charset="0"/>
              </a:rPr>
              <a:t>objectives</a:t>
            </a:r>
            <a:r>
              <a:rPr lang="it-IT" dirty="0" smtClean="0">
                <a:latin typeface="Titillium WebLight Italic" charset="0"/>
              </a:rPr>
              <a:t> 1/2</a:t>
            </a:r>
            <a:endParaRPr lang="it-IT" dirty="0"/>
          </a:p>
        </p:txBody>
      </p:sp>
      <p:sp>
        <p:nvSpPr>
          <p:cNvPr id="14342" name="Segnaposto data 3"/>
          <p:cNvSpPr>
            <a:spLocks noGrp="1"/>
          </p:cNvSpPr>
          <p:nvPr>
            <p:ph type="dt" sz="quarter" idx="17"/>
          </p:nvPr>
        </p:nvSpPr>
        <p:spPr bwMode="auto">
          <a:xfrm>
            <a:off x="8268314" y="7165975"/>
            <a:ext cx="1539875" cy="246063"/>
          </a:xfrm>
          <a:noFill/>
          <a:ln>
            <a:miter lim="800000"/>
            <a:headEnd/>
            <a:tailEnd/>
          </a:ln>
        </p:spPr>
        <p:txBody>
          <a:bodyPr numCol="1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it-IT" dirty="0"/>
              <a:t>Rome, 6/05/ 2014</a:t>
            </a:r>
          </a:p>
        </p:txBody>
      </p:sp>
      <p:sp>
        <p:nvSpPr>
          <p:cNvPr id="14343" name="Segnaposto piè di pagina 4"/>
          <p:cNvSpPr>
            <a:spLocks noGrp="1"/>
          </p:cNvSpPr>
          <p:nvPr>
            <p:ph type="ftr" sz="quarter" idx="18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 compatLnSpc="1">
            <a:prstTxWarp prst="textNoShape">
              <a:avLst/>
            </a:prstTxWarp>
          </a:bodyPr>
          <a:lstStyle/>
          <a:p>
            <a:pPr defTabSz="520700" fontAlgn="base">
              <a:spcBef>
                <a:spcPct val="0"/>
              </a:spcBef>
              <a:spcAft>
                <a:spcPct val="0"/>
              </a:spcAft>
            </a:pPr>
            <a:r>
              <a:rPr lang="pl-PL" smtClean="0">
                <a:latin typeface="Titillium WebLight" pitchFamily="2" charset="0"/>
                <a:ea typeface="MS PGothic" pitchFamily="34" charset="-128"/>
              </a:rPr>
              <a:t>www.infocamere.it            www.registroimprese.it</a:t>
            </a:r>
            <a:endParaRPr lang="it-IT" smtClean="0">
              <a:latin typeface="Titillium WebLight" pitchFamily="2" charset="0"/>
              <a:ea typeface="MS PGothic" pitchFamily="34" charset="-128"/>
            </a:endParaRPr>
          </a:p>
        </p:txBody>
      </p:sp>
      <p:sp>
        <p:nvSpPr>
          <p:cNvPr id="14344" name="Segnaposto numero diapositiva 5"/>
          <p:cNvSpPr>
            <a:spLocks noGrp="1"/>
          </p:cNvSpPr>
          <p:nvPr>
            <p:ph type="sldNum" sz="quarter" idx="19"/>
          </p:nvPr>
        </p:nvSpPr>
        <p:spPr bwMode="auto">
          <a:xfrm>
            <a:off x="9588500" y="7068503"/>
            <a:ext cx="671513" cy="492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F98C86B9-A18F-40AC-8926-54A2FAEBC31B}" type="slidenum">
              <a:rPr lang="it-IT">
                <a:latin typeface="Titillium WebLight" pitchFamily="2" charset="0"/>
              </a:rPr>
              <a:pPr/>
              <a:t>3</a:t>
            </a:fld>
            <a:endParaRPr lang="it-IT" dirty="0">
              <a:latin typeface="Titillium WebLight" pitchFamily="2" charset="0"/>
            </a:endParaRPr>
          </a:p>
        </p:txBody>
      </p:sp>
      <p:pic>
        <p:nvPicPr>
          <p:cNvPr id="14" name="Picture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725" y="1457325"/>
            <a:ext cx="7010441" cy="5219700"/>
          </a:xfrm>
          <a:prstGeom prst="rect">
            <a:avLst/>
          </a:prstGeom>
        </p:spPr>
      </p:pic>
      <p:sp>
        <p:nvSpPr>
          <p:cNvPr id="5" name="Rettangolo 4"/>
          <p:cNvSpPr/>
          <p:nvPr/>
        </p:nvSpPr>
        <p:spPr>
          <a:xfrm>
            <a:off x="4498257" y="1887794"/>
            <a:ext cx="7492181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8">
              <a:spcBef>
                <a:spcPts val="600"/>
              </a:spcBef>
              <a:spcAft>
                <a:spcPts val="1200"/>
              </a:spcAft>
              <a:buClr>
                <a:srgbClr val="002060"/>
              </a:buClr>
            </a:pPr>
            <a:r>
              <a:rPr lang="en-GB" sz="1600" b="1" dirty="0">
                <a:cs typeface="Calibri" pitchFamily="34" charset="0"/>
              </a:rPr>
              <a:t>Limited </a:t>
            </a:r>
            <a:r>
              <a:rPr lang="en-GB" sz="1600" b="1" dirty="0" smtClean="0">
                <a:cs typeface="Calibri" pitchFamily="34" charset="0"/>
              </a:rPr>
              <a:t>liability companies </a:t>
            </a:r>
            <a:r>
              <a:rPr lang="en-GB" sz="1600" b="1" dirty="0">
                <a:cs typeface="Calibri" pitchFamily="34" charset="0"/>
              </a:rPr>
              <a:t/>
            </a:r>
            <a:br>
              <a:rPr lang="en-GB" sz="1600" b="1" dirty="0">
                <a:cs typeface="Calibri" pitchFamily="34" charset="0"/>
              </a:rPr>
            </a:br>
            <a:r>
              <a:rPr lang="en-GB" sz="1600" b="1" dirty="0">
                <a:cs typeface="Calibri" pitchFamily="34" charset="0"/>
              </a:rPr>
              <a:t>(Art. 1 of Dir. 2009/101)</a:t>
            </a:r>
          </a:p>
          <a:p>
            <a:pPr lvl="8">
              <a:spcBef>
                <a:spcPts val="600"/>
              </a:spcBef>
              <a:spcAft>
                <a:spcPts val="1200"/>
              </a:spcAft>
              <a:buClr>
                <a:srgbClr val="002060"/>
              </a:buClr>
            </a:pPr>
            <a:r>
              <a:rPr lang="en-GB" sz="1600" b="1" dirty="0">
                <a:cs typeface="Calibri" pitchFamily="34" charset="0"/>
              </a:rPr>
              <a:t>EEA countries</a:t>
            </a:r>
          </a:p>
        </p:txBody>
      </p:sp>
    </p:spTree>
    <p:extLst>
      <p:ext uri="{BB962C8B-B14F-4D97-AF65-F5344CB8AC3E}">
        <p14:creationId xmlns:p14="http://schemas.microsoft.com/office/powerpoint/2010/main" val="4007199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endParaRPr lang="it-IT" dirty="0">
              <a:ea typeface="ＭＳ Ｐゴシック" charset="0"/>
            </a:endParaRPr>
          </a:p>
        </p:txBody>
      </p:sp>
      <p:sp>
        <p:nvSpPr>
          <p:cNvPr id="14338" name="Segnaposto testo 5"/>
          <p:cNvSpPr>
            <a:spLocks noGrp="1"/>
          </p:cNvSpPr>
          <p:nvPr>
            <p:ph type="body" sz="quarter" idx="16"/>
          </p:nvPr>
        </p:nvSpPr>
        <p:spPr bwMode="auto">
          <a:xfrm>
            <a:off x="8848712" y="400051"/>
            <a:ext cx="1411288" cy="360362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>
              <a:spcBef>
                <a:spcPct val="0"/>
              </a:spcBef>
            </a:pPr>
            <a:endParaRPr lang="it-IT" dirty="0" smtClean="0">
              <a:latin typeface="Titillium WebLight" pitchFamily="2" charset="0"/>
            </a:endParaRPr>
          </a:p>
        </p:txBody>
      </p:sp>
      <p:sp>
        <p:nvSpPr>
          <p:cNvPr id="14339" name="Segnaposto testo 4"/>
          <p:cNvSpPr>
            <a:spLocks noGrp="1"/>
          </p:cNvSpPr>
          <p:nvPr>
            <p:ph type="body" sz="quarter" idx="14"/>
          </p:nvPr>
        </p:nvSpPr>
        <p:spPr bwMode="auto">
          <a:xfrm>
            <a:off x="720725" y="977900"/>
            <a:ext cx="6386513" cy="276225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/>
            <a:r>
              <a:rPr lang="it-IT" b="1" dirty="0" smtClean="0">
                <a:latin typeface="Titillium WebLight Italic" charset="0"/>
              </a:rPr>
              <a:t>BR2BR </a:t>
            </a:r>
            <a:r>
              <a:rPr lang="it-IT" b="1" dirty="0" err="1" smtClean="0">
                <a:latin typeface="Titillium WebLight Italic" charset="0"/>
              </a:rPr>
              <a:t>notifications</a:t>
            </a:r>
            <a:endParaRPr lang="it-IT" b="1" dirty="0" smtClean="0">
              <a:latin typeface="Titillium WebLight Italic" charset="0"/>
            </a:endParaRPr>
          </a:p>
        </p:txBody>
      </p:sp>
      <p:sp>
        <p:nvSpPr>
          <p:cNvPr id="14340" name="Segnaposto testo 3"/>
          <p:cNvSpPr>
            <a:spLocks noGrp="1"/>
          </p:cNvSpPr>
          <p:nvPr>
            <p:ph type="body" sz="quarter" idx="13"/>
          </p:nvPr>
        </p:nvSpPr>
        <p:spPr bwMode="auto">
          <a:xfrm>
            <a:off x="720725" y="468313"/>
            <a:ext cx="5919788" cy="292100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520700" fontAlgn="base">
              <a:spcBef>
                <a:spcPct val="0"/>
              </a:spcBef>
              <a:spcAft>
                <a:spcPct val="0"/>
              </a:spcAft>
            </a:pPr>
            <a:endParaRPr lang="it-IT" dirty="0" smtClean="0">
              <a:latin typeface="Titillium Web" pitchFamily="2" charset="0"/>
            </a:endParaRPr>
          </a:p>
        </p:txBody>
      </p:sp>
      <p:sp>
        <p:nvSpPr>
          <p:cNvPr id="14341" name="Titolo 1"/>
          <p:cNvSpPr>
            <a:spLocks noGrp="1"/>
          </p:cNvSpPr>
          <p:nvPr>
            <p:ph type="title"/>
          </p:nvPr>
        </p:nvSpPr>
        <p:spPr>
          <a:xfrm>
            <a:off x="1002993" y="360303"/>
            <a:ext cx="8585507" cy="400110"/>
          </a:xfrm>
        </p:spPr>
        <p:txBody>
          <a:bodyPr/>
          <a:lstStyle/>
          <a:p>
            <a:r>
              <a:rPr lang="it-IT" dirty="0">
                <a:latin typeface="Titillium WebLight Italic" charset="0"/>
              </a:rPr>
              <a:t>The Directive 2012/17/EU – the </a:t>
            </a:r>
            <a:r>
              <a:rPr lang="it-IT" dirty="0" err="1">
                <a:latin typeface="Titillium WebLight Italic" charset="0"/>
              </a:rPr>
              <a:t>objectives</a:t>
            </a:r>
            <a:r>
              <a:rPr lang="it-IT" dirty="0">
                <a:latin typeface="Titillium WebLight Italic" charset="0"/>
              </a:rPr>
              <a:t> </a:t>
            </a:r>
            <a:r>
              <a:rPr lang="it-IT" dirty="0" smtClean="0">
                <a:latin typeface="Titillium WebLight Italic" charset="0"/>
              </a:rPr>
              <a:t>2/2</a:t>
            </a:r>
            <a:endParaRPr lang="it-IT" dirty="0"/>
          </a:p>
        </p:txBody>
      </p:sp>
      <p:sp>
        <p:nvSpPr>
          <p:cNvPr id="14342" name="Segnaposto data 3"/>
          <p:cNvSpPr>
            <a:spLocks noGrp="1"/>
          </p:cNvSpPr>
          <p:nvPr>
            <p:ph type="dt" sz="quarter" idx="17"/>
          </p:nvPr>
        </p:nvSpPr>
        <p:spPr bwMode="auto">
          <a:xfrm>
            <a:off x="7501399" y="7165817"/>
            <a:ext cx="2203040" cy="246221"/>
          </a:xfrm>
          <a:noFill/>
          <a:ln>
            <a:miter lim="800000"/>
            <a:headEnd/>
            <a:tailEnd/>
          </a:ln>
        </p:spPr>
        <p:txBody>
          <a:bodyPr numCol="1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it-IT" dirty="0"/>
              <a:t>Rome, 6/05/ 2014</a:t>
            </a:r>
          </a:p>
        </p:txBody>
      </p:sp>
      <p:sp>
        <p:nvSpPr>
          <p:cNvPr id="14343" name="Segnaposto piè di pagina 4"/>
          <p:cNvSpPr>
            <a:spLocks noGrp="1"/>
          </p:cNvSpPr>
          <p:nvPr>
            <p:ph type="ftr" sz="quarter" idx="18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 compatLnSpc="1">
            <a:prstTxWarp prst="textNoShape">
              <a:avLst/>
            </a:prstTxWarp>
          </a:bodyPr>
          <a:lstStyle/>
          <a:p>
            <a:pPr defTabSz="520700" fontAlgn="base">
              <a:spcBef>
                <a:spcPct val="0"/>
              </a:spcBef>
              <a:spcAft>
                <a:spcPct val="0"/>
              </a:spcAft>
            </a:pPr>
            <a:r>
              <a:rPr lang="pl-PL" smtClean="0">
                <a:latin typeface="Titillium WebLight" pitchFamily="2" charset="0"/>
                <a:ea typeface="MS PGothic" pitchFamily="34" charset="-128"/>
              </a:rPr>
              <a:t>www.infocamere.it            www.registroimprese.it</a:t>
            </a:r>
            <a:endParaRPr lang="it-IT" smtClean="0">
              <a:latin typeface="Titillium WebLight" pitchFamily="2" charset="0"/>
              <a:ea typeface="MS PGothic" pitchFamily="34" charset="-128"/>
            </a:endParaRPr>
          </a:p>
        </p:txBody>
      </p:sp>
      <p:sp>
        <p:nvSpPr>
          <p:cNvPr id="14344" name="Segnaposto numero diapositiva 5"/>
          <p:cNvSpPr>
            <a:spLocks noGrp="1"/>
          </p:cNvSpPr>
          <p:nvPr>
            <p:ph type="sldNum" sz="quarter" idx="19"/>
          </p:nvPr>
        </p:nvSpPr>
        <p:spPr bwMode="auto">
          <a:xfrm>
            <a:off x="9588500" y="7068503"/>
            <a:ext cx="671513" cy="492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F98C86B9-A18F-40AC-8926-54A2FAEBC31B}" type="slidenum">
              <a:rPr lang="it-IT">
                <a:latin typeface="Titillium WebLight" pitchFamily="2" charset="0"/>
              </a:rPr>
              <a:pPr/>
              <a:t>4</a:t>
            </a:fld>
            <a:endParaRPr lang="it-IT" dirty="0">
              <a:latin typeface="Titillium WebLight" pitchFamily="2" charset="0"/>
            </a:endParaRPr>
          </a:p>
        </p:txBody>
      </p:sp>
      <p:pic>
        <p:nvPicPr>
          <p:cNvPr id="13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993" y="2327834"/>
            <a:ext cx="8701446" cy="37121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Segnaposto testo 4"/>
          <p:cNvSpPr>
            <a:spLocks noGrp="1"/>
          </p:cNvSpPr>
          <p:nvPr>
            <p:ph type="body" sz="quarter" idx="14"/>
          </p:nvPr>
        </p:nvSpPr>
        <p:spPr bwMode="auto">
          <a:xfrm>
            <a:off x="714867" y="1254899"/>
            <a:ext cx="9090560" cy="38472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/>
            <a:endParaRPr lang="it-IT" sz="2500" b="1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4340" name="Segnaposto testo 3"/>
          <p:cNvSpPr>
            <a:spLocks noGrp="1"/>
          </p:cNvSpPr>
          <p:nvPr>
            <p:ph type="body" sz="quarter" idx="13"/>
          </p:nvPr>
        </p:nvSpPr>
        <p:spPr bwMode="auto">
          <a:xfrm>
            <a:off x="720725" y="468313"/>
            <a:ext cx="5919788" cy="292100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520700" fontAlgn="base">
              <a:spcBef>
                <a:spcPct val="0"/>
              </a:spcBef>
              <a:spcAft>
                <a:spcPct val="0"/>
              </a:spcAft>
            </a:pPr>
            <a:endParaRPr lang="it-IT" dirty="0" smtClean="0">
              <a:latin typeface="Titillium Web" pitchFamily="2" charset="0"/>
            </a:endParaRPr>
          </a:p>
        </p:txBody>
      </p:sp>
      <p:sp>
        <p:nvSpPr>
          <p:cNvPr id="14341" name="Titolo 1"/>
          <p:cNvSpPr>
            <a:spLocks noGrp="1"/>
          </p:cNvSpPr>
          <p:nvPr>
            <p:ph type="title"/>
          </p:nvPr>
        </p:nvSpPr>
        <p:spPr>
          <a:xfrm>
            <a:off x="1002993" y="360303"/>
            <a:ext cx="8585507" cy="400110"/>
          </a:xfrm>
        </p:spPr>
        <p:txBody>
          <a:bodyPr/>
          <a:lstStyle/>
          <a:p>
            <a:r>
              <a:rPr lang="en-US" b="1" dirty="0" smtClean="0"/>
              <a:t>The CLEG</a:t>
            </a:r>
            <a:endParaRPr lang="it-IT" b="1" dirty="0"/>
          </a:p>
        </p:txBody>
      </p:sp>
      <p:sp>
        <p:nvSpPr>
          <p:cNvPr id="14342" name="Segnaposto data 3"/>
          <p:cNvSpPr>
            <a:spLocks noGrp="1"/>
          </p:cNvSpPr>
          <p:nvPr>
            <p:ph type="dt" sz="quarter" idx="17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 compatLnSpc="1">
            <a:prstTxWarp prst="textNoShape">
              <a:avLst/>
            </a:prstTxWarp>
          </a:bodyPr>
          <a:lstStyle/>
          <a:p>
            <a:pPr defTabSz="520700" fontAlgn="base">
              <a:spcBef>
                <a:spcPct val="0"/>
              </a:spcBef>
              <a:spcAft>
                <a:spcPct val="0"/>
              </a:spcAft>
            </a:pPr>
            <a:r>
              <a:rPr lang="it-IT" dirty="0"/>
              <a:t>Rome, 6/05/ 2014</a:t>
            </a:r>
            <a:endParaRPr lang="it-IT" dirty="0" smtClean="0">
              <a:latin typeface="Titillium WebLight" pitchFamily="2" charset="0"/>
              <a:ea typeface="MS PGothic" pitchFamily="34" charset="-128"/>
            </a:endParaRPr>
          </a:p>
        </p:txBody>
      </p:sp>
      <p:sp>
        <p:nvSpPr>
          <p:cNvPr id="14343" name="Segnaposto piè di pagina 4"/>
          <p:cNvSpPr>
            <a:spLocks noGrp="1"/>
          </p:cNvSpPr>
          <p:nvPr>
            <p:ph type="ftr" sz="quarter" idx="18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 compatLnSpc="1">
            <a:prstTxWarp prst="textNoShape">
              <a:avLst/>
            </a:prstTxWarp>
          </a:bodyPr>
          <a:lstStyle/>
          <a:p>
            <a:pPr defTabSz="520700" fontAlgn="base">
              <a:spcBef>
                <a:spcPct val="0"/>
              </a:spcBef>
              <a:spcAft>
                <a:spcPct val="0"/>
              </a:spcAft>
            </a:pPr>
            <a:r>
              <a:rPr lang="pl-PL" smtClean="0">
                <a:latin typeface="Titillium WebLight" pitchFamily="2" charset="0"/>
                <a:ea typeface="MS PGothic" pitchFamily="34" charset="-128"/>
              </a:rPr>
              <a:t>www.infocamere.it            www.registroimprese.it</a:t>
            </a:r>
            <a:endParaRPr lang="it-IT" smtClean="0">
              <a:latin typeface="Titillium WebLight" pitchFamily="2" charset="0"/>
              <a:ea typeface="MS PGothic" pitchFamily="34" charset="-128"/>
            </a:endParaRPr>
          </a:p>
        </p:txBody>
      </p:sp>
      <p:sp>
        <p:nvSpPr>
          <p:cNvPr id="14344" name="Segnaposto numero diapositiva 5"/>
          <p:cNvSpPr>
            <a:spLocks noGrp="1"/>
          </p:cNvSpPr>
          <p:nvPr>
            <p:ph type="sldNum" sz="quarter" idx="19"/>
          </p:nvPr>
        </p:nvSpPr>
        <p:spPr bwMode="auto">
          <a:xfrm>
            <a:off x="9588500" y="7068503"/>
            <a:ext cx="671513" cy="492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F98C86B9-A18F-40AC-8926-54A2FAEBC31B}" type="slidenum">
              <a:rPr lang="it-IT">
                <a:latin typeface="Titillium WebLight" pitchFamily="2" charset="0"/>
              </a:rPr>
              <a:pPr/>
              <a:t>5</a:t>
            </a:fld>
            <a:endParaRPr lang="it-IT" dirty="0">
              <a:latin typeface="Titillium WebLight" pitchFamily="2" charset="0"/>
            </a:endParaRPr>
          </a:p>
        </p:txBody>
      </p:sp>
      <p:sp>
        <p:nvSpPr>
          <p:cNvPr id="11" name="Rectangle 1"/>
          <p:cNvSpPr/>
          <p:nvPr/>
        </p:nvSpPr>
        <p:spPr>
          <a:xfrm>
            <a:off x="714867" y="2113840"/>
            <a:ext cx="9090560" cy="2690630"/>
          </a:xfrm>
          <a:prstGeom prst="rect">
            <a:avLst/>
          </a:prstGeom>
        </p:spPr>
        <p:txBody>
          <a:bodyPr wrap="square" lIns="104287" tIns="52144" rIns="104287" bIns="52144">
            <a:spAutoFit/>
          </a:bodyPr>
          <a:lstStyle/>
          <a:p>
            <a:r>
              <a:rPr lang="it-IT" sz="2800" dirty="0"/>
              <a:t>The </a:t>
            </a:r>
            <a:r>
              <a:rPr lang="it-IT" sz="2800" dirty="0" err="1"/>
              <a:t>European</a:t>
            </a:r>
            <a:r>
              <a:rPr lang="it-IT" sz="2800" dirty="0"/>
              <a:t> </a:t>
            </a:r>
            <a:r>
              <a:rPr lang="it-IT" sz="2800" dirty="0" err="1" smtClean="0"/>
              <a:t>Commission</a:t>
            </a:r>
            <a:r>
              <a:rPr lang="it-IT" sz="2800" dirty="0" smtClean="0"/>
              <a:t>,  </a:t>
            </a:r>
            <a:r>
              <a:rPr lang="it-IT" sz="2800" dirty="0"/>
              <a:t>with the </a:t>
            </a:r>
            <a:r>
              <a:rPr lang="it-IT" sz="2800" dirty="0" err="1"/>
              <a:t>support</a:t>
            </a:r>
            <a:r>
              <a:rPr lang="it-IT" sz="2800" dirty="0"/>
              <a:t> from the </a:t>
            </a:r>
            <a:r>
              <a:rPr lang="it-IT" sz="2800" dirty="0" err="1"/>
              <a:t>Member</a:t>
            </a:r>
            <a:r>
              <a:rPr lang="it-IT" sz="2800" dirty="0"/>
              <a:t> </a:t>
            </a:r>
            <a:r>
              <a:rPr lang="it-IT" sz="2800" dirty="0" err="1"/>
              <a:t>States</a:t>
            </a:r>
            <a:r>
              <a:rPr lang="it-IT" sz="2800" dirty="0"/>
              <a:t> (CLEG – Company Law </a:t>
            </a:r>
            <a:r>
              <a:rPr lang="it-IT" sz="2800" dirty="0" err="1"/>
              <a:t>Experts</a:t>
            </a:r>
            <a:r>
              <a:rPr lang="it-IT" sz="2800" dirty="0"/>
              <a:t> Group), </a:t>
            </a:r>
            <a:r>
              <a:rPr lang="it-IT" sz="2800" dirty="0" err="1"/>
              <a:t>is</a:t>
            </a:r>
            <a:r>
              <a:rPr lang="it-IT" sz="2800" dirty="0"/>
              <a:t> </a:t>
            </a:r>
            <a:r>
              <a:rPr lang="it-IT" sz="2800" dirty="0" err="1"/>
              <a:t>now</a:t>
            </a:r>
            <a:r>
              <a:rPr lang="it-IT" sz="2800" dirty="0"/>
              <a:t> </a:t>
            </a:r>
            <a:r>
              <a:rPr lang="it-IT" sz="2800" dirty="0" err="1"/>
              <a:t>working</a:t>
            </a:r>
            <a:r>
              <a:rPr lang="it-IT" sz="2800" dirty="0"/>
              <a:t> for the </a:t>
            </a:r>
            <a:r>
              <a:rPr lang="it-IT" sz="2800" dirty="0" err="1"/>
              <a:t>preparation</a:t>
            </a:r>
            <a:r>
              <a:rPr lang="it-IT" sz="2800" dirty="0"/>
              <a:t> of the </a:t>
            </a:r>
            <a:r>
              <a:rPr lang="it-IT" sz="2800" dirty="0" err="1"/>
              <a:t>Delegated</a:t>
            </a:r>
            <a:r>
              <a:rPr lang="it-IT" sz="2800" dirty="0"/>
              <a:t> </a:t>
            </a:r>
            <a:r>
              <a:rPr lang="it-IT" sz="2800" dirty="0" err="1"/>
              <a:t>Acts</a:t>
            </a:r>
            <a:r>
              <a:rPr lang="it-IT" sz="2800" dirty="0"/>
              <a:t> to be </a:t>
            </a:r>
            <a:r>
              <a:rPr lang="it-IT" sz="2800" dirty="0" err="1"/>
              <a:t>published</a:t>
            </a:r>
            <a:r>
              <a:rPr lang="it-IT" sz="2800" dirty="0"/>
              <a:t> by </a:t>
            </a:r>
            <a:r>
              <a:rPr lang="it-IT" sz="2800" dirty="0" err="1"/>
              <a:t>July</a:t>
            </a:r>
            <a:r>
              <a:rPr lang="it-IT" sz="2800" dirty="0"/>
              <a:t> 2015</a:t>
            </a:r>
          </a:p>
          <a:p>
            <a:endParaRPr lang="it-IT" sz="2800" dirty="0"/>
          </a:p>
          <a:p>
            <a:r>
              <a:rPr lang="it-IT" sz="2800" dirty="0"/>
              <a:t>The Directive </a:t>
            </a:r>
            <a:r>
              <a:rPr lang="it-IT" sz="2800" dirty="0" err="1"/>
              <a:t>implementation</a:t>
            </a:r>
            <a:r>
              <a:rPr lang="it-IT" sz="2800" dirty="0"/>
              <a:t> </a:t>
            </a:r>
            <a:r>
              <a:rPr lang="it-IT" sz="2800" dirty="0" err="1"/>
              <a:t>is</a:t>
            </a:r>
            <a:r>
              <a:rPr lang="it-IT" sz="2800" dirty="0"/>
              <a:t> </a:t>
            </a:r>
            <a:r>
              <a:rPr lang="it-IT" sz="2800" dirty="0" err="1" smtClean="0"/>
              <a:t>foreseen</a:t>
            </a:r>
            <a:r>
              <a:rPr lang="it-IT" sz="2800" dirty="0" smtClean="0"/>
              <a:t> by </a:t>
            </a:r>
            <a:r>
              <a:rPr lang="it-IT" sz="2800" dirty="0" err="1"/>
              <a:t>July</a:t>
            </a:r>
            <a:r>
              <a:rPr lang="it-IT" sz="2800" dirty="0"/>
              <a:t> 2017</a:t>
            </a:r>
          </a:p>
        </p:txBody>
      </p:sp>
      <p:sp>
        <p:nvSpPr>
          <p:cNvPr id="2" name="Segnaposto testo 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200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1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660190" y="7166073"/>
            <a:ext cx="2494016" cy="246221"/>
          </a:xfrm>
          <a:noFill/>
        </p:spPr>
        <p:txBody>
          <a:bodyPr/>
          <a:lstStyle>
            <a:lvl1pPr eaLnBrk="0" hangingPunct="0">
              <a:defRPr sz="1400">
                <a:solidFill>
                  <a:srgbClr val="0F5494"/>
                </a:solidFill>
                <a:latin typeface="Verdana" pitchFamily="34" charset="0"/>
              </a:defRPr>
            </a:lvl1pPr>
            <a:lvl2pPr marL="847334" indent="-325898" eaLnBrk="0" hangingPunct="0">
              <a:defRPr sz="1400">
                <a:solidFill>
                  <a:srgbClr val="0F5494"/>
                </a:solidFill>
                <a:latin typeface="Verdana" pitchFamily="34" charset="0"/>
              </a:defRPr>
            </a:lvl2pPr>
            <a:lvl3pPr marL="1303592" indent="-260718" eaLnBrk="0" hangingPunct="0"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825028" indent="-260718" eaLnBrk="0" hangingPunct="0">
              <a:defRPr sz="1400">
                <a:solidFill>
                  <a:srgbClr val="0F5494"/>
                </a:solidFill>
                <a:latin typeface="Verdana" pitchFamily="34" charset="0"/>
              </a:defRPr>
            </a:lvl4pPr>
            <a:lvl5pPr marL="2346465" indent="-260718" eaLnBrk="0" hangingPunct="0">
              <a:defRPr sz="1400">
                <a:solidFill>
                  <a:srgbClr val="0F5494"/>
                </a:solidFill>
                <a:latin typeface="Verdana" pitchFamily="34" charset="0"/>
              </a:defRPr>
            </a:lvl5pPr>
            <a:lvl6pPr marL="2867901" indent="-26071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Verdana" pitchFamily="34" charset="0"/>
              </a:defRPr>
            </a:lvl6pPr>
            <a:lvl7pPr marL="3389338" indent="-26071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Verdana" pitchFamily="34" charset="0"/>
              </a:defRPr>
            </a:lvl7pPr>
            <a:lvl8pPr marL="3910775" indent="-26071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Verdana" pitchFamily="34" charset="0"/>
              </a:defRPr>
            </a:lvl8pPr>
            <a:lvl9pPr marL="4432211" indent="-26071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fld id="{569DD04D-F411-408A-AD2C-62FBC9E66C2B}" type="slidenum">
              <a:rPr lang="en-GB" altLang="en-US" sz="1600">
                <a:solidFill>
                  <a:schemeClr val="tx1"/>
                </a:solidFill>
                <a:latin typeface="Arial" charset="0"/>
              </a:rPr>
              <a:pPr eaLnBrk="1" hangingPunct="1"/>
              <a:t>6</a:t>
            </a:fld>
            <a:endParaRPr lang="en-GB" altLang="en-US" sz="16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" name="9 CuadroTexto"/>
          <p:cNvSpPr txBox="1">
            <a:spLocks noChangeArrowheads="1"/>
          </p:cNvSpPr>
          <p:nvPr/>
        </p:nvSpPr>
        <p:spPr bwMode="auto">
          <a:xfrm>
            <a:off x="634181" y="215072"/>
            <a:ext cx="9188245" cy="536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4287" tIns="52144" rIns="104287" bIns="52144"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algn="r" eaLnBrk="1" hangingPunct="1"/>
            <a:r>
              <a:rPr lang="en-GB" altLang="en-US" sz="2700" b="1" dirty="0" smtClean="0">
                <a:solidFill>
                  <a:schemeClr val="bg1"/>
                </a:solidFill>
              </a:rPr>
              <a:t>Vi</a:t>
            </a:r>
            <a:r>
              <a:rPr lang="en-US" sz="2800" dirty="0" smtClean="0"/>
              <a:t>The proposed architecture</a:t>
            </a:r>
            <a:r>
              <a:rPr lang="en-GB" altLang="en-US" sz="2700" b="1" dirty="0" smtClean="0">
                <a:solidFill>
                  <a:schemeClr val="bg1"/>
                </a:solidFill>
              </a:rPr>
              <a:t>n </a:t>
            </a:r>
            <a:r>
              <a:rPr lang="en-GB" altLang="en-US" sz="2700" b="1" dirty="0">
                <a:solidFill>
                  <a:schemeClr val="bg1"/>
                </a:solidFill>
              </a:rPr>
              <a:t>Document</a:t>
            </a:r>
          </a:p>
        </p:txBody>
      </p:sp>
      <p:sp>
        <p:nvSpPr>
          <p:cNvPr id="3" name="Rectangle 2"/>
          <p:cNvSpPr/>
          <p:nvPr/>
        </p:nvSpPr>
        <p:spPr>
          <a:xfrm>
            <a:off x="363844" y="1045102"/>
            <a:ext cx="9595592" cy="459249"/>
          </a:xfrm>
          <a:prstGeom prst="rect">
            <a:avLst/>
          </a:prstGeom>
        </p:spPr>
        <p:txBody>
          <a:bodyPr wrap="square" lIns="104287" tIns="52144" rIns="104287" bIns="52144">
            <a:spAutoFit/>
          </a:bodyPr>
          <a:lstStyle/>
          <a:p>
            <a:pPr lvl="1"/>
            <a:r>
              <a:rPr lang="en-GB" sz="2300" i="1" dirty="0">
                <a:cs typeface="Calibri" pitchFamily="34" charset="0"/>
              </a:rPr>
              <a:t>Centralised system </a:t>
            </a:r>
            <a:r>
              <a:rPr lang="en-GB" sz="2300" b="1" i="1" dirty="0">
                <a:cs typeface="Calibri" pitchFamily="34" charset="0"/>
              </a:rPr>
              <a:t>with</a:t>
            </a:r>
            <a:r>
              <a:rPr lang="en-GB" sz="2300" i="1" dirty="0">
                <a:cs typeface="Calibri" pitchFamily="34" charset="0"/>
              </a:rPr>
              <a:t> </a:t>
            </a:r>
            <a:r>
              <a:rPr lang="en-GB" sz="2300" b="1" i="1" dirty="0">
                <a:cs typeface="Calibri" pitchFamily="34" charset="0"/>
              </a:rPr>
              <a:t>hybrid access </a:t>
            </a:r>
            <a:r>
              <a:rPr lang="en-GB" sz="2300" i="1" dirty="0">
                <a:cs typeface="Calibri" pitchFamily="34" charset="0"/>
              </a:rPr>
              <a:t>to the common set of three data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778690" y="2359138"/>
            <a:ext cx="3960367" cy="4291068"/>
          </a:xfrm>
          <a:prstGeom prst="rect">
            <a:avLst/>
          </a:prstGeom>
          <a:noFill/>
        </p:spPr>
        <p:txBody>
          <a:bodyPr wrap="square" lIns="104287" tIns="52144" rIns="104287" bIns="52144" rtlCol="0">
            <a:spAutoFit/>
          </a:bodyPr>
          <a:lstStyle/>
          <a:p>
            <a:pPr marL="195539" indent="-195539">
              <a:buFont typeface="Wingdings" panose="05000000000000000000" pitchFamily="2" charset="2"/>
              <a:buChar char="Ø"/>
            </a:pPr>
            <a:r>
              <a:rPr lang="en-GB" sz="1600" b="1" i="1" dirty="0" err="1"/>
              <a:t>DoR</a:t>
            </a:r>
            <a:r>
              <a:rPr lang="en-GB" sz="1600" i="1" dirty="0"/>
              <a:t> containing the  identification data of the business register of the </a:t>
            </a:r>
            <a:r>
              <a:rPr lang="en-GB" sz="1600" i="1" dirty="0" smtClean="0"/>
              <a:t>MSs</a:t>
            </a:r>
            <a:endParaRPr lang="en-GB" sz="1600" i="1" dirty="0"/>
          </a:p>
          <a:p>
            <a:pPr marL="195539" indent="-195539">
              <a:buFont typeface="Wingdings" panose="05000000000000000000" pitchFamily="2" charset="2"/>
              <a:buChar char="Ø"/>
            </a:pPr>
            <a:endParaRPr lang="en-GB" sz="1600" i="1" dirty="0"/>
          </a:p>
          <a:p>
            <a:pPr marL="195539" indent="-195539">
              <a:buFont typeface="Wingdings" panose="05000000000000000000" pitchFamily="2" charset="2"/>
              <a:buChar char="Ø"/>
            </a:pPr>
            <a:r>
              <a:rPr lang="en-GB" sz="1600" i="1" dirty="0"/>
              <a:t>One </a:t>
            </a:r>
            <a:r>
              <a:rPr lang="en-GB" sz="1600" b="1" i="1" dirty="0"/>
              <a:t>Central LED </a:t>
            </a:r>
            <a:r>
              <a:rPr lang="en-GB" sz="1600" i="1" dirty="0"/>
              <a:t>only for those Member States that support centralising a copy of the common set of free </a:t>
            </a:r>
            <a:r>
              <a:rPr lang="en-GB" sz="1600" i="1" dirty="0" smtClean="0"/>
              <a:t>data</a:t>
            </a:r>
            <a:endParaRPr lang="en-GB" sz="1600" i="1" dirty="0"/>
          </a:p>
          <a:p>
            <a:pPr marL="195539" indent="-195539">
              <a:buFont typeface="Wingdings" panose="05000000000000000000" pitchFamily="2" charset="2"/>
              <a:buChar char="Ø"/>
            </a:pPr>
            <a:endParaRPr lang="en-GB" sz="1600" i="1" dirty="0"/>
          </a:p>
          <a:p>
            <a:pPr marL="195539" indent="-195539">
              <a:buFont typeface="Wingdings" panose="05000000000000000000" pitchFamily="2" charset="2"/>
              <a:buChar char="Ø"/>
            </a:pPr>
            <a:r>
              <a:rPr lang="en-GB" sz="1600" i="1" dirty="0"/>
              <a:t>A </a:t>
            </a:r>
            <a:r>
              <a:rPr lang="en-GB" sz="1600" b="1" i="1" dirty="0"/>
              <a:t>Local LED </a:t>
            </a:r>
            <a:r>
              <a:rPr lang="en-GB" sz="1600" i="1" dirty="0"/>
              <a:t>in the MS that do not want a copy of their data on the ECP</a:t>
            </a:r>
          </a:p>
          <a:p>
            <a:pPr marL="195539" indent="-195539">
              <a:buFont typeface="Wingdings" panose="05000000000000000000" pitchFamily="2" charset="2"/>
              <a:buChar char="Ø"/>
            </a:pPr>
            <a:endParaRPr lang="en-GB" sz="1600" i="1" dirty="0"/>
          </a:p>
          <a:p>
            <a:pPr marL="195539" indent="-195539">
              <a:buFont typeface="Wingdings" panose="05000000000000000000" pitchFamily="2" charset="2"/>
              <a:buChar char="Ø"/>
            </a:pPr>
            <a:r>
              <a:rPr lang="en-GB" sz="1600" i="1" dirty="0"/>
              <a:t>A central "</a:t>
            </a:r>
            <a:r>
              <a:rPr lang="en-GB" sz="1600" b="1" i="1" dirty="0"/>
              <a:t>Subscription List</a:t>
            </a:r>
            <a:r>
              <a:rPr lang="en-GB" sz="1600" i="1" dirty="0"/>
              <a:t>" with the EUID of the parent companies that are of the interest to the business registers where branches of those companies are registered.</a:t>
            </a:r>
          </a:p>
          <a:p>
            <a:endParaRPr lang="en-GB" sz="1600" i="1" dirty="0"/>
          </a:p>
          <a:p>
            <a:pPr lvl="1"/>
            <a:endParaRPr lang="en-GB" sz="1600" i="1" dirty="0"/>
          </a:p>
        </p:txBody>
      </p:sp>
      <p:grpSp>
        <p:nvGrpSpPr>
          <p:cNvPr id="23" name="Group 22"/>
          <p:cNvGrpSpPr/>
          <p:nvPr/>
        </p:nvGrpSpPr>
        <p:grpSpPr>
          <a:xfrm>
            <a:off x="258330" y="1534028"/>
            <a:ext cx="6379781" cy="5062908"/>
            <a:chOff x="1843088" y="1146175"/>
            <a:chExt cx="5457825" cy="4591050"/>
          </a:xfrm>
        </p:grpSpPr>
        <p:pic>
          <p:nvPicPr>
            <p:cNvPr id="24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43088" y="1146175"/>
              <a:ext cx="5457825" cy="459105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5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13624" y="3917704"/>
              <a:ext cx="546224" cy="6067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6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7744" y="3917704"/>
              <a:ext cx="546224" cy="6067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7" name="Can 26"/>
            <p:cNvSpPr/>
            <p:nvPr/>
          </p:nvSpPr>
          <p:spPr bwMode="auto">
            <a:xfrm>
              <a:off x="4775324" y="2958852"/>
              <a:ext cx="648072" cy="360040"/>
            </a:xfrm>
            <a:prstGeom prst="can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621" defTabSz="1042873"/>
              <a:endParaRPr lang="en-GB" sz="800" dirty="0">
                <a:solidFill>
                  <a:srgbClr val="0F5494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798210" y="3032110"/>
              <a:ext cx="602297" cy="30700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800" dirty="0"/>
                <a:t>Subscription</a:t>
              </a:r>
            </a:p>
            <a:p>
              <a:pPr algn="ctr"/>
              <a:r>
                <a:rPr lang="en-GB" sz="800" dirty="0"/>
                <a:t>List</a:t>
              </a:r>
            </a:p>
          </p:txBody>
        </p:sp>
      </p:grpSp>
      <p:sp>
        <p:nvSpPr>
          <p:cNvPr id="29" name="9 CuadroTexto"/>
          <p:cNvSpPr txBox="1">
            <a:spLocks noChangeArrowheads="1"/>
          </p:cNvSpPr>
          <p:nvPr/>
        </p:nvSpPr>
        <p:spPr bwMode="auto">
          <a:xfrm>
            <a:off x="6943584" y="47796"/>
            <a:ext cx="3745054" cy="75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4287" tIns="52144" rIns="104287" bIns="52144"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algn="r" eaLnBrk="1" hangingPunct="1"/>
            <a:r>
              <a:rPr lang="en-GB" altLang="en-US" sz="2100" b="1" dirty="0">
                <a:solidFill>
                  <a:schemeClr val="bg1"/>
                </a:solidFill>
              </a:rPr>
              <a:t>Architecture alternative 4</a:t>
            </a:r>
          </a:p>
        </p:txBody>
      </p:sp>
    </p:spTree>
    <p:extLst>
      <p:ext uri="{BB962C8B-B14F-4D97-AF65-F5344CB8AC3E}">
        <p14:creationId xmlns:p14="http://schemas.microsoft.com/office/powerpoint/2010/main" val="2393031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egnaposto testo 5"/>
          <p:cNvSpPr>
            <a:spLocks noGrp="1"/>
          </p:cNvSpPr>
          <p:nvPr>
            <p:ph type="body" sz="quarter" idx="16"/>
          </p:nvPr>
        </p:nvSpPr>
        <p:spPr bwMode="auto">
          <a:xfrm>
            <a:off x="8848712" y="400051"/>
            <a:ext cx="1411288" cy="360362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>
              <a:spcBef>
                <a:spcPct val="0"/>
              </a:spcBef>
            </a:pPr>
            <a:endParaRPr lang="it-IT" dirty="0" smtClean="0">
              <a:latin typeface="Titillium WebLight" pitchFamily="2" charset="0"/>
            </a:endParaRPr>
          </a:p>
        </p:txBody>
      </p:sp>
      <p:sp>
        <p:nvSpPr>
          <p:cNvPr id="14339" name="Segnaposto testo 4"/>
          <p:cNvSpPr>
            <a:spLocks noGrp="1"/>
          </p:cNvSpPr>
          <p:nvPr>
            <p:ph type="body" sz="quarter" idx="14"/>
          </p:nvPr>
        </p:nvSpPr>
        <p:spPr bwMode="auto">
          <a:xfrm>
            <a:off x="714867" y="1254899"/>
            <a:ext cx="9090560" cy="7694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/>
            <a:r>
              <a:rPr lang="it-IT" sz="2500" b="1" dirty="0" smtClean="0">
                <a:solidFill>
                  <a:schemeClr val="tx1"/>
                </a:solidFill>
                <a:latin typeface="+mn-lt"/>
              </a:rPr>
              <a:t>The </a:t>
            </a:r>
            <a:r>
              <a:rPr lang="it-IT" sz="2500" b="1" dirty="0" err="1" smtClean="0">
                <a:solidFill>
                  <a:schemeClr val="tx1"/>
                </a:solidFill>
                <a:latin typeface="+mn-lt"/>
              </a:rPr>
              <a:t>European</a:t>
            </a:r>
            <a:r>
              <a:rPr lang="it-IT" sz="2500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it-IT" sz="2500" b="1" dirty="0" err="1" smtClean="0">
                <a:solidFill>
                  <a:schemeClr val="tx1"/>
                </a:solidFill>
                <a:latin typeface="+mn-lt"/>
              </a:rPr>
              <a:t>Commission</a:t>
            </a:r>
            <a:r>
              <a:rPr lang="it-IT" sz="2500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it-IT" sz="2500" b="1" dirty="0" err="1" smtClean="0">
                <a:solidFill>
                  <a:schemeClr val="tx1"/>
                </a:solidFill>
                <a:latin typeface="+mn-lt"/>
              </a:rPr>
              <a:t>is</a:t>
            </a:r>
            <a:r>
              <a:rPr lang="it-IT" sz="2500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it-IT" sz="2500" b="1" dirty="0" err="1" smtClean="0">
                <a:solidFill>
                  <a:schemeClr val="tx1"/>
                </a:solidFill>
                <a:latin typeface="+mn-lt"/>
              </a:rPr>
              <a:t>currently</a:t>
            </a:r>
            <a:r>
              <a:rPr lang="it-IT" sz="2500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it-IT" sz="2500" b="1" dirty="0" err="1" smtClean="0">
                <a:solidFill>
                  <a:schemeClr val="tx1"/>
                </a:solidFill>
                <a:latin typeface="+mn-lt"/>
              </a:rPr>
              <a:t>performing</a:t>
            </a:r>
            <a:r>
              <a:rPr lang="it-IT" sz="2500" b="1" dirty="0" smtClean="0">
                <a:solidFill>
                  <a:schemeClr val="tx1"/>
                </a:solidFill>
                <a:latin typeface="+mn-lt"/>
              </a:rPr>
              <a:t> a </a:t>
            </a:r>
            <a:r>
              <a:rPr lang="it-IT" sz="2500" b="1" dirty="0" err="1" smtClean="0">
                <a:solidFill>
                  <a:schemeClr val="tx1"/>
                </a:solidFill>
                <a:latin typeface="+mn-lt"/>
              </a:rPr>
              <a:t>study</a:t>
            </a:r>
            <a:r>
              <a:rPr lang="it-IT" sz="2500" b="1" dirty="0" smtClean="0">
                <a:solidFill>
                  <a:schemeClr val="tx1"/>
                </a:solidFill>
                <a:latin typeface="+mn-lt"/>
              </a:rPr>
              <a:t> in </a:t>
            </a:r>
            <a:r>
              <a:rPr lang="it-IT" sz="2500" b="1" dirty="0" err="1" smtClean="0">
                <a:solidFill>
                  <a:schemeClr val="tx1"/>
                </a:solidFill>
                <a:latin typeface="+mn-lt"/>
              </a:rPr>
              <a:t>order</a:t>
            </a:r>
            <a:r>
              <a:rPr lang="it-IT" sz="2500" b="1" dirty="0" smtClean="0">
                <a:solidFill>
                  <a:schemeClr val="tx1"/>
                </a:solidFill>
                <a:latin typeface="+mn-lt"/>
              </a:rPr>
              <a:t> :</a:t>
            </a:r>
          </a:p>
        </p:txBody>
      </p:sp>
      <p:sp>
        <p:nvSpPr>
          <p:cNvPr id="14340" name="Segnaposto testo 3"/>
          <p:cNvSpPr>
            <a:spLocks noGrp="1"/>
          </p:cNvSpPr>
          <p:nvPr>
            <p:ph type="body" sz="quarter" idx="13"/>
          </p:nvPr>
        </p:nvSpPr>
        <p:spPr bwMode="auto">
          <a:xfrm>
            <a:off x="720725" y="468313"/>
            <a:ext cx="5919788" cy="292100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520700" fontAlgn="base">
              <a:spcBef>
                <a:spcPct val="0"/>
              </a:spcBef>
              <a:spcAft>
                <a:spcPct val="0"/>
              </a:spcAft>
            </a:pPr>
            <a:endParaRPr lang="it-IT" dirty="0" smtClean="0">
              <a:latin typeface="Titillium Web" pitchFamily="2" charset="0"/>
            </a:endParaRPr>
          </a:p>
        </p:txBody>
      </p:sp>
      <p:sp>
        <p:nvSpPr>
          <p:cNvPr id="14341" name="Titolo 1"/>
          <p:cNvSpPr>
            <a:spLocks noGrp="1"/>
          </p:cNvSpPr>
          <p:nvPr>
            <p:ph type="title"/>
          </p:nvPr>
        </p:nvSpPr>
        <p:spPr>
          <a:xfrm>
            <a:off x="1002993" y="360303"/>
            <a:ext cx="8585507" cy="400110"/>
          </a:xfrm>
        </p:spPr>
        <p:txBody>
          <a:bodyPr/>
          <a:lstStyle/>
          <a:p>
            <a:r>
              <a:rPr lang="en-US" b="1" dirty="0" smtClean="0"/>
              <a:t>Current activities 1/5</a:t>
            </a:r>
            <a:endParaRPr lang="it-IT" b="1" dirty="0"/>
          </a:p>
        </p:txBody>
      </p:sp>
      <p:sp>
        <p:nvSpPr>
          <p:cNvPr id="14342" name="Segnaposto data 3"/>
          <p:cNvSpPr>
            <a:spLocks noGrp="1"/>
          </p:cNvSpPr>
          <p:nvPr>
            <p:ph type="dt" sz="quarter" idx="17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 compatLnSpc="1">
            <a:prstTxWarp prst="textNoShape">
              <a:avLst/>
            </a:prstTxWarp>
          </a:bodyPr>
          <a:lstStyle/>
          <a:p>
            <a:pPr defTabSz="520700" fontAlgn="base">
              <a:spcBef>
                <a:spcPct val="0"/>
              </a:spcBef>
              <a:spcAft>
                <a:spcPct val="0"/>
              </a:spcAft>
            </a:pPr>
            <a:r>
              <a:rPr lang="it-IT" dirty="0"/>
              <a:t>Rome, 6/05/ 2014</a:t>
            </a:r>
            <a:endParaRPr lang="it-IT" dirty="0" smtClean="0">
              <a:latin typeface="Titillium WebLight" pitchFamily="2" charset="0"/>
              <a:ea typeface="MS PGothic" pitchFamily="34" charset="-128"/>
            </a:endParaRPr>
          </a:p>
        </p:txBody>
      </p:sp>
      <p:sp>
        <p:nvSpPr>
          <p:cNvPr id="14343" name="Segnaposto piè di pagina 4"/>
          <p:cNvSpPr>
            <a:spLocks noGrp="1"/>
          </p:cNvSpPr>
          <p:nvPr>
            <p:ph type="ftr" sz="quarter" idx="18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 compatLnSpc="1">
            <a:prstTxWarp prst="textNoShape">
              <a:avLst/>
            </a:prstTxWarp>
          </a:bodyPr>
          <a:lstStyle/>
          <a:p>
            <a:pPr defTabSz="520700" fontAlgn="base">
              <a:spcBef>
                <a:spcPct val="0"/>
              </a:spcBef>
              <a:spcAft>
                <a:spcPct val="0"/>
              </a:spcAft>
            </a:pPr>
            <a:r>
              <a:rPr lang="pl-PL" smtClean="0">
                <a:latin typeface="Titillium WebLight" pitchFamily="2" charset="0"/>
                <a:ea typeface="MS PGothic" pitchFamily="34" charset="-128"/>
              </a:rPr>
              <a:t>www.infocamere.it            www.registroimprese.it</a:t>
            </a:r>
            <a:endParaRPr lang="it-IT" smtClean="0">
              <a:latin typeface="Titillium WebLight" pitchFamily="2" charset="0"/>
              <a:ea typeface="MS PGothic" pitchFamily="34" charset="-128"/>
            </a:endParaRPr>
          </a:p>
        </p:txBody>
      </p:sp>
      <p:sp>
        <p:nvSpPr>
          <p:cNvPr id="14344" name="Segnaposto numero diapositiva 5"/>
          <p:cNvSpPr>
            <a:spLocks noGrp="1"/>
          </p:cNvSpPr>
          <p:nvPr>
            <p:ph type="sldNum" sz="quarter" idx="19"/>
          </p:nvPr>
        </p:nvSpPr>
        <p:spPr bwMode="auto">
          <a:xfrm>
            <a:off x="9588500" y="7068503"/>
            <a:ext cx="671513" cy="492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F98C86B9-A18F-40AC-8926-54A2FAEBC31B}" type="slidenum">
              <a:rPr lang="it-IT">
                <a:latin typeface="Titillium WebLight" pitchFamily="2" charset="0"/>
              </a:rPr>
              <a:pPr/>
              <a:t>7</a:t>
            </a:fld>
            <a:endParaRPr lang="it-IT" dirty="0">
              <a:latin typeface="Titillium WebLight" pitchFamily="2" charset="0"/>
            </a:endParaRPr>
          </a:p>
        </p:txBody>
      </p:sp>
      <p:sp>
        <p:nvSpPr>
          <p:cNvPr id="11" name="Rectangle 1"/>
          <p:cNvSpPr/>
          <p:nvPr/>
        </p:nvSpPr>
        <p:spPr>
          <a:xfrm>
            <a:off x="714867" y="2113840"/>
            <a:ext cx="9090560" cy="3731940"/>
          </a:xfrm>
          <a:prstGeom prst="rect">
            <a:avLst/>
          </a:prstGeom>
        </p:spPr>
        <p:txBody>
          <a:bodyPr wrap="square" lIns="104287" tIns="52144" rIns="104287" bIns="52144">
            <a:spAutoFit/>
          </a:bodyPr>
          <a:lstStyle/>
          <a:p>
            <a:pPr marL="510573" lvl="1" indent="-412804" algn="just">
              <a:spcBef>
                <a:spcPts val="1369"/>
              </a:spcBef>
              <a:spcAft>
                <a:spcPts val="1369"/>
              </a:spcAft>
              <a:buClr>
                <a:srgbClr val="002060"/>
              </a:buClr>
              <a:buSzPct val="70000"/>
              <a:buFont typeface="Wingdings" panose="05000000000000000000" pitchFamily="2" charset="2"/>
              <a:buChar char="q"/>
              <a:tabLst>
                <a:tab pos="510573" algn="l"/>
              </a:tabLst>
              <a:defRPr/>
            </a:pPr>
            <a:r>
              <a:rPr lang="en-GB" sz="2700" i="1" dirty="0">
                <a:cs typeface="Calibri" pitchFamily="34" charset="0"/>
              </a:rPr>
              <a:t>To identify existing initiatives (pilots, projects) that have dealt with needs and requirements similar to the ones described in the Directive 2012/17/EU</a:t>
            </a:r>
          </a:p>
          <a:p>
            <a:pPr marL="510573" lvl="1" indent="-412804" algn="just">
              <a:spcBef>
                <a:spcPts val="1369"/>
              </a:spcBef>
              <a:spcAft>
                <a:spcPts val="1369"/>
              </a:spcAft>
              <a:buClr>
                <a:srgbClr val="002060"/>
              </a:buClr>
              <a:buSzPct val="70000"/>
              <a:buFont typeface="Wingdings" panose="05000000000000000000" pitchFamily="2" charset="2"/>
              <a:buChar char="q"/>
              <a:tabLst>
                <a:tab pos="510573" algn="l"/>
              </a:tabLst>
              <a:defRPr/>
            </a:pPr>
            <a:r>
              <a:rPr lang="en-GB" sz="2700" i="1" dirty="0">
                <a:cs typeface="Calibri" pitchFamily="34" charset="0"/>
              </a:rPr>
              <a:t>To understand how these initiatives implemented their requirements and thus solved their needs</a:t>
            </a:r>
          </a:p>
          <a:p>
            <a:pPr marL="510573" lvl="1" indent="-412804" algn="just">
              <a:spcBef>
                <a:spcPts val="1369"/>
              </a:spcBef>
              <a:spcAft>
                <a:spcPts val="1369"/>
              </a:spcAft>
              <a:buClr>
                <a:srgbClr val="002060"/>
              </a:buClr>
              <a:buSzPct val="70000"/>
              <a:buFont typeface="Wingdings" panose="05000000000000000000" pitchFamily="2" charset="2"/>
              <a:buChar char="q"/>
              <a:tabLst>
                <a:tab pos="510573" algn="l"/>
              </a:tabLst>
              <a:defRPr/>
            </a:pPr>
            <a:r>
              <a:rPr lang="en-GB" sz="2700" i="1" dirty="0">
                <a:cs typeface="Calibri" pitchFamily="34" charset="0"/>
              </a:rPr>
              <a:t>To assess which parts of these projects could be re-used in BRIS.</a:t>
            </a:r>
          </a:p>
        </p:txBody>
      </p:sp>
    </p:spTree>
    <p:extLst>
      <p:ext uri="{BB962C8B-B14F-4D97-AF65-F5344CB8AC3E}">
        <p14:creationId xmlns:p14="http://schemas.microsoft.com/office/powerpoint/2010/main" val="3838875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Segnaposto testo 4"/>
          <p:cNvSpPr>
            <a:spLocks noGrp="1"/>
          </p:cNvSpPr>
          <p:nvPr>
            <p:ph type="body" sz="quarter" idx="14"/>
          </p:nvPr>
        </p:nvSpPr>
        <p:spPr bwMode="auto">
          <a:xfrm>
            <a:off x="720725" y="977900"/>
            <a:ext cx="6386513" cy="276225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/>
            <a:r>
              <a:rPr lang="it-IT" dirty="0" smtClean="0">
                <a:latin typeface="Titillium WebLight Italic" charset="0"/>
              </a:rPr>
              <a:t>Titolo del paragrafo</a:t>
            </a:r>
          </a:p>
        </p:txBody>
      </p:sp>
      <p:sp>
        <p:nvSpPr>
          <p:cNvPr id="14340" name="Segnaposto testo 3"/>
          <p:cNvSpPr>
            <a:spLocks noGrp="1"/>
          </p:cNvSpPr>
          <p:nvPr>
            <p:ph type="body" sz="quarter" idx="13"/>
          </p:nvPr>
        </p:nvSpPr>
        <p:spPr bwMode="auto">
          <a:xfrm>
            <a:off x="720725" y="468313"/>
            <a:ext cx="5919788" cy="292100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520700" fontAlgn="base">
              <a:spcBef>
                <a:spcPct val="0"/>
              </a:spcBef>
              <a:spcAft>
                <a:spcPct val="0"/>
              </a:spcAft>
            </a:pPr>
            <a:endParaRPr lang="it-IT" dirty="0" smtClean="0">
              <a:latin typeface="Titillium Web" pitchFamily="2" charset="0"/>
            </a:endParaRPr>
          </a:p>
        </p:txBody>
      </p:sp>
      <p:sp>
        <p:nvSpPr>
          <p:cNvPr id="14341" name="Titolo 1"/>
          <p:cNvSpPr>
            <a:spLocks noGrp="1"/>
          </p:cNvSpPr>
          <p:nvPr>
            <p:ph type="title"/>
          </p:nvPr>
        </p:nvSpPr>
        <p:spPr>
          <a:xfrm>
            <a:off x="1002993" y="360303"/>
            <a:ext cx="8585507" cy="400110"/>
          </a:xfrm>
        </p:spPr>
        <p:txBody>
          <a:bodyPr/>
          <a:lstStyle/>
          <a:p>
            <a:r>
              <a:rPr lang="en-US" b="1" dirty="0"/>
              <a:t>Current activities </a:t>
            </a:r>
            <a:r>
              <a:rPr lang="en-US" b="1" dirty="0" smtClean="0"/>
              <a:t>2/5</a:t>
            </a:r>
            <a:endParaRPr lang="it-IT" dirty="0"/>
          </a:p>
        </p:txBody>
      </p:sp>
      <p:sp>
        <p:nvSpPr>
          <p:cNvPr id="14342" name="Segnaposto data 3"/>
          <p:cNvSpPr>
            <a:spLocks noGrp="1"/>
          </p:cNvSpPr>
          <p:nvPr>
            <p:ph type="dt" sz="quarter" idx="17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 compatLnSpc="1">
            <a:prstTxWarp prst="textNoShape">
              <a:avLst/>
            </a:prstTxWarp>
          </a:bodyPr>
          <a:lstStyle/>
          <a:p>
            <a:pPr defTabSz="520700" fontAlgn="base">
              <a:spcBef>
                <a:spcPct val="0"/>
              </a:spcBef>
              <a:spcAft>
                <a:spcPct val="0"/>
              </a:spcAft>
            </a:pPr>
            <a:r>
              <a:rPr lang="it-IT" dirty="0"/>
              <a:t>Rome, 6/05/ 2014</a:t>
            </a:r>
            <a:endParaRPr lang="it-IT" dirty="0" smtClean="0">
              <a:latin typeface="Titillium WebLight" pitchFamily="2" charset="0"/>
              <a:ea typeface="MS PGothic" pitchFamily="34" charset="-128"/>
            </a:endParaRPr>
          </a:p>
        </p:txBody>
      </p:sp>
      <p:sp>
        <p:nvSpPr>
          <p:cNvPr id="14343" name="Segnaposto piè di pagina 4"/>
          <p:cNvSpPr>
            <a:spLocks noGrp="1"/>
          </p:cNvSpPr>
          <p:nvPr>
            <p:ph type="ftr" sz="quarter" idx="18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 compatLnSpc="1">
            <a:prstTxWarp prst="textNoShape">
              <a:avLst/>
            </a:prstTxWarp>
          </a:bodyPr>
          <a:lstStyle/>
          <a:p>
            <a:pPr defTabSz="520700" fontAlgn="base">
              <a:spcBef>
                <a:spcPct val="0"/>
              </a:spcBef>
              <a:spcAft>
                <a:spcPct val="0"/>
              </a:spcAft>
            </a:pPr>
            <a:r>
              <a:rPr lang="pl-PL" smtClean="0">
                <a:latin typeface="Titillium WebLight" pitchFamily="2" charset="0"/>
                <a:ea typeface="MS PGothic" pitchFamily="34" charset="-128"/>
              </a:rPr>
              <a:t>www.infocamere.it            www.registroimprese.it</a:t>
            </a:r>
            <a:endParaRPr lang="it-IT" smtClean="0">
              <a:latin typeface="Titillium WebLight" pitchFamily="2" charset="0"/>
              <a:ea typeface="MS PGothic" pitchFamily="34" charset="-128"/>
            </a:endParaRPr>
          </a:p>
        </p:txBody>
      </p:sp>
      <p:sp>
        <p:nvSpPr>
          <p:cNvPr id="14344" name="Segnaposto numero diapositiva 5"/>
          <p:cNvSpPr>
            <a:spLocks noGrp="1"/>
          </p:cNvSpPr>
          <p:nvPr>
            <p:ph type="sldNum" sz="quarter" idx="19"/>
          </p:nvPr>
        </p:nvSpPr>
        <p:spPr bwMode="auto">
          <a:xfrm>
            <a:off x="9588500" y="7068503"/>
            <a:ext cx="671513" cy="492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F98C86B9-A18F-40AC-8926-54A2FAEBC31B}" type="slidenum">
              <a:rPr lang="it-IT">
                <a:latin typeface="Titillium WebLight" pitchFamily="2" charset="0"/>
              </a:rPr>
              <a:pPr/>
              <a:t>8</a:t>
            </a:fld>
            <a:endParaRPr lang="it-IT" dirty="0">
              <a:latin typeface="Titillium WebLight" pitchFamily="2" charset="0"/>
            </a:endParaRPr>
          </a:p>
        </p:txBody>
      </p:sp>
      <p:sp>
        <p:nvSpPr>
          <p:cNvPr id="10" name="Segnaposto testo 4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marL="0" lvl="1" indent="0">
              <a:spcBef>
                <a:spcPts val="684"/>
              </a:spcBef>
              <a:spcAft>
                <a:spcPts val="684"/>
              </a:spcAft>
              <a:buClr>
                <a:srgbClr val="002060"/>
              </a:buClr>
              <a:buSzPct val="70000"/>
              <a:buNone/>
              <a:defRPr/>
            </a:pPr>
            <a:r>
              <a:rPr lang="en-GB" sz="2300" i="1" dirty="0">
                <a:cs typeface="Calibri" pitchFamily="34" charset="0"/>
              </a:rPr>
              <a:t>Criteria used to assess each project / system :</a:t>
            </a:r>
          </a:p>
          <a:p>
            <a:pPr marL="619206" lvl="1" indent="-315035" algn="just">
              <a:spcBef>
                <a:spcPts val="1369"/>
              </a:spcBef>
              <a:spcAft>
                <a:spcPts val="1369"/>
              </a:spcAft>
              <a:buClr>
                <a:srgbClr val="002060"/>
              </a:buClr>
              <a:buSzPct val="70000"/>
              <a:buFont typeface="Wingdings" panose="05000000000000000000" pitchFamily="2" charset="2"/>
              <a:buChar char="q"/>
              <a:tabLst>
                <a:tab pos="619206" algn="l"/>
              </a:tabLst>
              <a:defRPr/>
            </a:pPr>
            <a:r>
              <a:rPr lang="en-GB" sz="2300" i="1" dirty="0">
                <a:cs typeface="Calibri" pitchFamily="34" charset="0"/>
              </a:rPr>
              <a:t>Its </a:t>
            </a:r>
            <a:r>
              <a:rPr lang="en-GB" sz="2300" b="1" i="1" dirty="0">
                <a:cs typeface="Calibri" pitchFamily="34" charset="0"/>
              </a:rPr>
              <a:t>re-usability</a:t>
            </a:r>
            <a:r>
              <a:rPr lang="en-GB" sz="2300" i="1" dirty="0">
                <a:cs typeface="Calibri" pitchFamily="34" charset="0"/>
              </a:rPr>
              <a:t>, i.e. whether it can be used as-is or not, while keeping in mind that re-using a project/system seldom comes at no-cost (integration of re-used components often requires some connection/adaptation tasks)</a:t>
            </a:r>
          </a:p>
          <a:p>
            <a:pPr marL="619206" lvl="1" indent="-315035" algn="just">
              <a:spcBef>
                <a:spcPts val="1369"/>
              </a:spcBef>
              <a:spcAft>
                <a:spcPts val="1369"/>
              </a:spcAft>
              <a:buClr>
                <a:srgbClr val="002060"/>
              </a:buClr>
              <a:buSzPct val="70000"/>
              <a:buFont typeface="Wingdings" panose="05000000000000000000" pitchFamily="2" charset="2"/>
              <a:buChar char="q"/>
              <a:tabLst>
                <a:tab pos="619206" algn="l"/>
              </a:tabLst>
              <a:defRPr/>
            </a:pPr>
            <a:r>
              <a:rPr lang="en-GB" sz="2300" i="1" dirty="0">
                <a:cs typeface="Calibri" pitchFamily="34" charset="0"/>
              </a:rPr>
              <a:t>The </a:t>
            </a:r>
            <a:r>
              <a:rPr lang="en-GB" sz="2300" b="1" i="1" dirty="0">
                <a:cs typeface="Calibri" pitchFamily="34" charset="0"/>
              </a:rPr>
              <a:t>lowest impact</a:t>
            </a:r>
            <a:r>
              <a:rPr lang="en-GB" sz="2300" i="1" dirty="0">
                <a:cs typeface="Calibri" pitchFamily="34" charset="0"/>
              </a:rPr>
              <a:t> on the </a:t>
            </a:r>
            <a:r>
              <a:rPr lang="en-GB" sz="2300" i="1" dirty="0" smtClean="0">
                <a:cs typeface="Calibri" pitchFamily="34" charset="0"/>
              </a:rPr>
              <a:t>MSs </a:t>
            </a:r>
            <a:r>
              <a:rPr lang="en-GB" sz="2300" i="1" dirty="0">
                <a:cs typeface="Calibri" pitchFamily="34" charset="0"/>
              </a:rPr>
              <a:t>and COM, at organizational and technical level</a:t>
            </a:r>
          </a:p>
          <a:p>
            <a:pPr marL="619206" lvl="1" indent="-315035" algn="just">
              <a:spcBef>
                <a:spcPts val="1369"/>
              </a:spcBef>
              <a:spcAft>
                <a:spcPts val="1369"/>
              </a:spcAft>
              <a:buClr>
                <a:srgbClr val="002060"/>
              </a:buClr>
              <a:buSzPct val="70000"/>
              <a:buFont typeface="Wingdings" panose="05000000000000000000" pitchFamily="2" charset="2"/>
              <a:buChar char="q"/>
              <a:tabLst>
                <a:tab pos="619206" algn="l"/>
              </a:tabLst>
              <a:defRPr/>
            </a:pPr>
            <a:r>
              <a:rPr lang="en-GB" sz="2300" i="1" dirty="0">
                <a:cs typeface="Calibri" pitchFamily="34" charset="0"/>
              </a:rPr>
              <a:t>Its degree of </a:t>
            </a:r>
            <a:r>
              <a:rPr lang="en-GB" sz="2300" b="1" i="1" dirty="0">
                <a:cs typeface="Calibri" pitchFamily="34" charset="0"/>
              </a:rPr>
              <a:t>standardisation</a:t>
            </a:r>
            <a:r>
              <a:rPr lang="en-GB" sz="2300" i="1" dirty="0">
                <a:cs typeface="Calibri" pitchFamily="34" charset="0"/>
              </a:rPr>
              <a:t>: whether they are based on international open standards and specifications and are largely used or not</a:t>
            </a:r>
          </a:p>
          <a:p>
            <a:pPr marL="619206" lvl="1" indent="-315035" algn="just">
              <a:spcBef>
                <a:spcPts val="1369"/>
              </a:spcBef>
              <a:spcAft>
                <a:spcPts val="1369"/>
              </a:spcAft>
              <a:buClr>
                <a:srgbClr val="002060"/>
              </a:buClr>
              <a:buSzPct val="70000"/>
              <a:buFont typeface="Wingdings" panose="05000000000000000000" pitchFamily="2" charset="2"/>
              <a:buChar char="q"/>
              <a:tabLst>
                <a:tab pos="619206" algn="l"/>
              </a:tabLst>
              <a:defRPr/>
            </a:pPr>
            <a:r>
              <a:rPr lang="en-GB" sz="2300" i="1" dirty="0">
                <a:cs typeface="Calibri" pitchFamily="34" charset="0"/>
              </a:rPr>
              <a:t>Its </a:t>
            </a:r>
            <a:r>
              <a:rPr lang="en-GB" sz="2300" b="1" i="1" dirty="0">
                <a:cs typeface="Calibri" pitchFamily="34" charset="0"/>
              </a:rPr>
              <a:t>flexibility</a:t>
            </a:r>
            <a:r>
              <a:rPr lang="en-GB" sz="2300" i="1" dirty="0">
                <a:cs typeface="Calibri" pitchFamily="34" charset="0"/>
              </a:rPr>
              <a:t> in terms of configuration, adaptability/customisation, and extensibility</a:t>
            </a:r>
          </a:p>
        </p:txBody>
      </p:sp>
      <p:sp>
        <p:nvSpPr>
          <p:cNvPr id="2" name="Segnaposto testo 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8875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Segnaposto testo 4"/>
          <p:cNvSpPr>
            <a:spLocks noGrp="1"/>
          </p:cNvSpPr>
          <p:nvPr>
            <p:ph type="body" sz="quarter" idx="14"/>
          </p:nvPr>
        </p:nvSpPr>
        <p:spPr bwMode="auto">
          <a:xfrm>
            <a:off x="720725" y="977900"/>
            <a:ext cx="6386513" cy="276225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/>
            <a:r>
              <a:rPr lang="it-IT" dirty="0" smtClean="0">
                <a:latin typeface="Titillium WebLight Italic" charset="0"/>
              </a:rPr>
              <a:t>Titolo del paragrafo</a:t>
            </a:r>
          </a:p>
        </p:txBody>
      </p:sp>
      <p:sp>
        <p:nvSpPr>
          <p:cNvPr id="14340" name="Segnaposto testo 3"/>
          <p:cNvSpPr>
            <a:spLocks noGrp="1"/>
          </p:cNvSpPr>
          <p:nvPr>
            <p:ph type="body" sz="quarter" idx="13"/>
          </p:nvPr>
        </p:nvSpPr>
        <p:spPr bwMode="auto">
          <a:xfrm>
            <a:off x="720725" y="468313"/>
            <a:ext cx="5919788" cy="292100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520700" fontAlgn="base">
              <a:spcBef>
                <a:spcPct val="0"/>
              </a:spcBef>
              <a:spcAft>
                <a:spcPct val="0"/>
              </a:spcAft>
            </a:pPr>
            <a:endParaRPr lang="it-IT" dirty="0" smtClean="0">
              <a:latin typeface="Titillium Web" pitchFamily="2" charset="0"/>
            </a:endParaRPr>
          </a:p>
        </p:txBody>
      </p:sp>
      <p:sp>
        <p:nvSpPr>
          <p:cNvPr id="14341" name="Titolo 1"/>
          <p:cNvSpPr>
            <a:spLocks noGrp="1"/>
          </p:cNvSpPr>
          <p:nvPr>
            <p:ph type="title"/>
          </p:nvPr>
        </p:nvSpPr>
        <p:spPr>
          <a:xfrm>
            <a:off x="1002993" y="360303"/>
            <a:ext cx="8585507" cy="400110"/>
          </a:xfrm>
        </p:spPr>
        <p:txBody>
          <a:bodyPr/>
          <a:lstStyle/>
          <a:p>
            <a:r>
              <a:rPr lang="en-US" b="1" dirty="0"/>
              <a:t>Current activities </a:t>
            </a:r>
            <a:r>
              <a:rPr lang="en-US" b="1" dirty="0" smtClean="0"/>
              <a:t>3/5</a:t>
            </a:r>
            <a:endParaRPr lang="it-IT" dirty="0"/>
          </a:p>
        </p:txBody>
      </p:sp>
      <p:sp>
        <p:nvSpPr>
          <p:cNvPr id="14342" name="Segnaposto data 3"/>
          <p:cNvSpPr>
            <a:spLocks noGrp="1"/>
          </p:cNvSpPr>
          <p:nvPr>
            <p:ph type="dt" sz="quarter" idx="17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 compatLnSpc="1">
            <a:prstTxWarp prst="textNoShape">
              <a:avLst/>
            </a:prstTxWarp>
          </a:bodyPr>
          <a:lstStyle/>
          <a:p>
            <a:pPr defTabSz="520700" fontAlgn="base">
              <a:spcBef>
                <a:spcPct val="0"/>
              </a:spcBef>
              <a:spcAft>
                <a:spcPct val="0"/>
              </a:spcAft>
            </a:pPr>
            <a:r>
              <a:rPr lang="it-IT" dirty="0"/>
              <a:t>Rome, 6/05/ 2014</a:t>
            </a:r>
            <a:endParaRPr lang="it-IT" dirty="0" smtClean="0">
              <a:latin typeface="Titillium WebLight" pitchFamily="2" charset="0"/>
              <a:ea typeface="MS PGothic" pitchFamily="34" charset="-128"/>
            </a:endParaRPr>
          </a:p>
        </p:txBody>
      </p:sp>
      <p:sp>
        <p:nvSpPr>
          <p:cNvPr id="14343" name="Segnaposto piè di pagina 4"/>
          <p:cNvSpPr>
            <a:spLocks noGrp="1"/>
          </p:cNvSpPr>
          <p:nvPr>
            <p:ph type="ftr" sz="quarter" idx="18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 compatLnSpc="1">
            <a:prstTxWarp prst="textNoShape">
              <a:avLst/>
            </a:prstTxWarp>
          </a:bodyPr>
          <a:lstStyle/>
          <a:p>
            <a:pPr defTabSz="520700" fontAlgn="base">
              <a:spcBef>
                <a:spcPct val="0"/>
              </a:spcBef>
              <a:spcAft>
                <a:spcPct val="0"/>
              </a:spcAft>
            </a:pPr>
            <a:r>
              <a:rPr lang="pl-PL" smtClean="0">
                <a:latin typeface="Titillium WebLight" pitchFamily="2" charset="0"/>
                <a:ea typeface="MS PGothic" pitchFamily="34" charset="-128"/>
              </a:rPr>
              <a:t>www.infocamere.it            www.registroimprese.it</a:t>
            </a:r>
            <a:endParaRPr lang="it-IT" smtClean="0">
              <a:latin typeface="Titillium WebLight" pitchFamily="2" charset="0"/>
              <a:ea typeface="MS PGothic" pitchFamily="34" charset="-128"/>
            </a:endParaRPr>
          </a:p>
        </p:txBody>
      </p:sp>
      <p:sp>
        <p:nvSpPr>
          <p:cNvPr id="14344" name="Segnaposto numero diapositiva 5"/>
          <p:cNvSpPr>
            <a:spLocks noGrp="1"/>
          </p:cNvSpPr>
          <p:nvPr>
            <p:ph type="sldNum" sz="quarter" idx="19"/>
          </p:nvPr>
        </p:nvSpPr>
        <p:spPr bwMode="auto">
          <a:xfrm>
            <a:off x="9588500" y="7068503"/>
            <a:ext cx="671513" cy="492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F98C86B9-A18F-40AC-8926-54A2FAEBC31B}" type="slidenum">
              <a:rPr lang="it-IT">
                <a:latin typeface="Titillium WebLight" pitchFamily="2" charset="0"/>
              </a:rPr>
              <a:pPr/>
              <a:t>9</a:t>
            </a:fld>
            <a:endParaRPr lang="it-IT" dirty="0">
              <a:latin typeface="Titillium WebLight" pitchFamily="2" charset="0"/>
            </a:endParaRPr>
          </a:p>
        </p:txBody>
      </p:sp>
      <p:sp>
        <p:nvSpPr>
          <p:cNvPr id="10" name="Segnaposto testo 4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marL="0" lvl="1" indent="0">
              <a:spcBef>
                <a:spcPts val="684"/>
              </a:spcBef>
              <a:spcAft>
                <a:spcPts val="1369"/>
              </a:spcAft>
              <a:buClr>
                <a:srgbClr val="002060"/>
              </a:buClr>
              <a:buSzPct val="70000"/>
              <a:buNone/>
              <a:defRPr/>
            </a:pPr>
            <a:r>
              <a:rPr lang="en-GB" sz="2400" i="1" dirty="0">
                <a:cs typeface="Calibri" pitchFamily="34" charset="0"/>
              </a:rPr>
              <a:t>Back-office systems:</a:t>
            </a:r>
          </a:p>
          <a:p>
            <a:pPr marL="821987" lvl="1" indent="-365730" algn="just">
              <a:spcBef>
                <a:spcPts val="684"/>
              </a:spcBef>
              <a:spcAft>
                <a:spcPts val="1369"/>
              </a:spcAft>
              <a:buClr>
                <a:srgbClr val="002060"/>
              </a:buClr>
              <a:buSzPct val="70000"/>
              <a:buFont typeface="Wingdings" panose="05000000000000000000" pitchFamily="2" charset="2"/>
              <a:buChar char="q"/>
              <a:defRPr/>
            </a:pPr>
            <a:r>
              <a:rPr lang="en-GB" sz="2400" b="1" i="1" dirty="0">
                <a:cs typeface="Calibri" pitchFamily="34" charset="0"/>
              </a:rPr>
              <a:t>IRI</a:t>
            </a:r>
            <a:r>
              <a:rPr lang="en-GB" sz="2400" i="1" dirty="0">
                <a:cs typeface="Calibri" pitchFamily="34" charset="0"/>
              </a:rPr>
              <a:t>, the Insolvency Register Interconnection (COM)</a:t>
            </a:r>
          </a:p>
          <a:p>
            <a:pPr marL="821987" lvl="1" indent="-365730" algn="just">
              <a:spcBef>
                <a:spcPts val="684"/>
              </a:spcBef>
              <a:spcAft>
                <a:spcPts val="1369"/>
              </a:spcAft>
              <a:buClr>
                <a:srgbClr val="002060"/>
              </a:buClr>
              <a:buSzPct val="70000"/>
              <a:buFont typeface="Wingdings" panose="05000000000000000000" pitchFamily="2" charset="2"/>
              <a:buChar char="q"/>
              <a:defRPr/>
            </a:pPr>
            <a:r>
              <a:rPr lang="en-GB" sz="2400" b="1" i="1" dirty="0">
                <a:cs typeface="Calibri" pitchFamily="34" charset="0"/>
              </a:rPr>
              <a:t>EBR</a:t>
            </a:r>
            <a:r>
              <a:rPr lang="en-GB" sz="2400" i="1" dirty="0">
                <a:cs typeface="Calibri" pitchFamily="34" charset="0"/>
              </a:rPr>
              <a:t>, the European Business Register (EBR EEIG)</a:t>
            </a:r>
          </a:p>
          <a:p>
            <a:pPr marL="821987" lvl="1" indent="-365730" algn="just">
              <a:spcBef>
                <a:spcPts val="684"/>
              </a:spcBef>
              <a:spcAft>
                <a:spcPts val="1369"/>
              </a:spcAft>
              <a:buClr>
                <a:srgbClr val="002060"/>
              </a:buClr>
              <a:buSzPct val="70000"/>
              <a:buFont typeface="Wingdings" panose="05000000000000000000" pitchFamily="2" charset="2"/>
              <a:buChar char="q"/>
              <a:defRPr/>
            </a:pPr>
            <a:r>
              <a:rPr lang="en-GB" sz="2400" b="1" i="1" dirty="0">
                <a:cs typeface="Calibri" pitchFamily="34" charset="0"/>
              </a:rPr>
              <a:t>IMI</a:t>
            </a:r>
            <a:r>
              <a:rPr lang="en-GB" sz="2400" i="1" dirty="0">
                <a:cs typeface="Calibri" pitchFamily="34" charset="0"/>
              </a:rPr>
              <a:t>, the Internal Market Information system (COM)</a:t>
            </a:r>
          </a:p>
          <a:p>
            <a:pPr marL="821987" lvl="1" indent="-365730" algn="just">
              <a:spcBef>
                <a:spcPts val="684"/>
              </a:spcBef>
              <a:spcAft>
                <a:spcPts val="1369"/>
              </a:spcAft>
              <a:buClr>
                <a:srgbClr val="002060"/>
              </a:buClr>
              <a:buSzPct val="70000"/>
              <a:buFont typeface="Wingdings" panose="05000000000000000000" pitchFamily="2" charset="2"/>
              <a:buChar char="q"/>
              <a:defRPr/>
            </a:pPr>
            <a:r>
              <a:rPr lang="en-GB" sz="2400" b="1" i="1" dirty="0">
                <a:cs typeface="Calibri" pitchFamily="34" charset="0"/>
              </a:rPr>
              <a:t>RESPER</a:t>
            </a:r>
            <a:r>
              <a:rPr lang="en-GB" sz="2400" i="1" dirty="0">
                <a:cs typeface="Calibri" pitchFamily="34" charset="0"/>
              </a:rPr>
              <a:t>, '</a:t>
            </a:r>
            <a:r>
              <a:rPr lang="en-GB" sz="2400" i="1" dirty="0" err="1">
                <a:cs typeface="Calibri" pitchFamily="34" charset="0"/>
              </a:rPr>
              <a:t>RESeau</a:t>
            </a:r>
            <a:r>
              <a:rPr lang="en-GB" sz="2400" i="1" dirty="0">
                <a:cs typeface="Calibri" pitchFamily="34" charset="0"/>
              </a:rPr>
              <a:t> </a:t>
            </a:r>
            <a:r>
              <a:rPr lang="en-GB" sz="2400" i="1" dirty="0" err="1">
                <a:cs typeface="Calibri" pitchFamily="34" charset="0"/>
              </a:rPr>
              <a:t>PERmis</a:t>
            </a:r>
            <a:r>
              <a:rPr lang="en-GB" sz="2400" i="1" dirty="0">
                <a:cs typeface="Calibri" pitchFamily="34" charset="0"/>
              </a:rPr>
              <a:t> de </a:t>
            </a:r>
            <a:r>
              <a:rPr lang="en-GB" sz="2400" i="1" dirty="0" err="1">
                <a:cs typeface="Calibri" pitchFamily="34" charset="0"/>
              </a:rPr>
              <a:t>conduire</a:t>
            </a:r>
            <a:r>
              <a:rPr lang="en-GB" sz="2400" i="1" dirty="0">
                <a:cs typeface="Calibri" pitchFamily="34" charset="0"/>
              </a:rPr>
              <a:t>' (COM)</a:t>
            </a:r>
          </a:p>
          <a:p>
            <a:pPr marL="821987" lvl="1" indent="-365730" algn="just">
              <a:spcBef>
                <a:spcPts val="684"/>
              </a:spcBef>
              <a:spcAft>
                <a:spcPts val="1369"/>
              </a:spcAft>
              <a:buClr>
                <a:srgbClr val="002060"/>
              </a:buClr>
              <a:buSzPct val="70000"/>
              <a:buFont typeface="Wingdings" panose="05000000000000000000" pitchFamily="2" charset="2"/>
              <a:buChar char="q"/>
              <a:defRPr/>
            </a:pPr>
            <a:r>
              <a:rPr lang="en-GB" sz="2400" b="1" i="1" dirty="0">
                <a:cs typeface="Calibri" pitchFamily="34" charset="0"/>
              </a:rPr>
              <a:t>ERRU</a:t>
            </a:r>
            <a:r>
              <a:rPr lang="en-GB" sz="2400" i="1" dirty="0">
                <a:cs typeface="Calibri" pitchFamily="34" charset="0"/>
              </a:rPr>
              <a:t>, European Register for Road transport Undertakings (COM)</a:t>
            </a:r>
          </a:p>
        </p:txBody>
      </p:sp>
      <p:sp>
        <p:nvSpPr>
          <p:cNvPr id="2" name="Segnaposto testo 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9385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_infocamere_P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template_infocamere_PC</Template>
  <TotalTime>177</TotalTime>
  <Words>865</Words>
  <Application>Microsoft Office PowerPoint</Application>
  <PresentationFormat>Personalizzato</PresentationFormat>
  <Paragraphs>132</Paragraphs>
  <Slides>15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16" baseType="lpstr">
      <vt:lpstr>template_infocamere_PC</vt:lpstr>
      <vt:lpstr>Presentazione standard di PowerPoint</vt:lpstr>
      <vt:lpstr>The Directive for the Interconnection of BRs – the genesis</vt:lpstr>
      <vt:lpstr>The Directive 2012/17/EU – the objectives 1/2</vt:lpstr>
      <vt:lpstr>The Directive 2012/17/EU – the objectives 2/2</vt:lpstr>
      <vt:lpstr>The CLEG</vt:lpstr>
      <vt:lpstr>Presentazione standard di PowerPoint</vt:lpstr>
      <vt:lpstr>Current activities 1/5</vt:lpstr>
      <vt:lpstr>Current activities 2/5</vt:lpstr>
      <vt:lpstr>Current activities 3/5</vt:lpstr>
      <vt:lpstr>Current activities 4/5</vt:lpstr>
      <vt:lpstr>Current activities 5/5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Infocamere S.c.p.a.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yyi</dc:creator>
  <cp:lastModifiedBy>yyi</cp:lastModifiedBy>
  <cp:revision>17</cp:revision>
  <dcterms:created xsi:type="dcterms:W3CDTF">2014-04-29T12:08:14Z</dcterms:created>
  <dcterms:modified xsi:type="dcterms:W3CDTF">2014-05-05T18:07:49Z</dcterms:modified>
</cp:coreProperties>
</file>