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4A67E-5204-4DF4-9C2D-C103DDE28C6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F1A04F-3D6A-4385-9523-175237AD79ED}">
      <dgm:prSet phldrT="[Tekst]" custT="1"/>
      <dgm:spPr/>
      <dgm:t>
        <a:bodyPr/>
        <a:lstStyle/>
        <a:p>
          <a:r>
            <a:rPr lang="pl-PL" sz="700" noProof="1" smtClean="0"/>
            <a:t>&lt;owner location&gt;</a:t>
          </a:r>
          <a:endParaRPr lang="en-GB" sz="700" noProof="1"/>
        </a:p>
      </dgm:t>
    </dgm:pt>
    <dgm:pt modelId="{8B4EC4E1-D9C6-42B8-AACF-B0310E7D926A}" type="parTrans" cxnId="{E73FF1AB-ECE4-487E-9614-C37CF072120D}">
      <dgm:prSet/>
      <dgm:spPr/>
      <dgm:t>
        <a:bodyPr/>
        <a:lstStyle/>
        <a:p>
          <a:endParaRPr lang="en-GB" sz="800"/>
        </a:p>
      </dgm:t>
    </dgm:pt>
    <dgm:pt modelId="{6B559B14-ADF7-4F8F-A5D8-3072E9CED9F3}" type="sibTrans" cxnId="{E73FF1AB-ECE4-487E-9614-C37CF072120D}">
      <dgm:prSet/>
      <dgm:spPr/>
      <dgm:t>
        <a:bodyPr/>
        <a:lstStyle/>
        <a:p>
          <a:endParaRPr lang="en-GB" sz="800"/>
        </a:p>
      </dgm:t>
    </dgm:pt>
    <dgm:pt modelId="{94781917-E5F0-48E5-8EB6-89B42F462A12}">
      <dgm:prSet phldrT="[Tekst]" custT="1"/>
      <dgm:spPr/>
      <dgm:t>
        <a:bodyPr/>
        <a:lstStyle/>
        <a:p>
          <a:r>
            <a:rPr lang="pl-PL" sz="700" noProof="1" smtClean="0"/>
            <a:t>dict</a:t>
          </a:r>
          <a:endParaRPr lang="en-GB" sz="700" noProof="1"/>
        </a:p>
      </dgm:t>
    </dgm:pt>
    <dgm:pt modelId="{04A97205-D9F2-4639-87E2-454E8AA4A69C}" type="parTrans" cxnId="{AEA69D15-ECDE-4EC2-ACF8-98BD402DA873}">
      <dgm:prSet custT="1"/>
      <dgm:spPr/>
      <dgm:t>
        <a:bodyPr/>
        <a:lstStyle/>
        <a:p>
          <a:endParaRPr lang="en-GB" sz="700"/>
        </a:p>
      </dgm:t>
    </dgm:pt>
    <dgm:pt modelId="{891D0AB2-7324-4D9A-9E2E-4AD711FBA073}" type="sibTrans" cxnId="{AEA69D15-ECDE-4EC2-ACF8-98BD402DA873}">
      <dgm:prSet/>
      <dgm:spPr/>
      <dgm:t>
        <a:bodyPr/>
        <a:lstStyle/>
        <a:p>
          <a:endParaRPr lang="en-GB" sz="800"/>
        </a:p>
      </dgm:t>
    </dgm:pt>
    <dgm:pt modelId="{6593A58C-1587-48FF-B0DE-04A858D288F8}">
      <dgm:prSet phldrT="[Tekst]" custT="1"/>
      <dgm:spPr/>
      <dgm:t>
        <a:bodyPr/>
        <a:lstStyle/>
        <a:p>
          <a:r>
            <a:rPr lang="pl-PL" sz="700" noProof="1" smtClean="0"/>
            <a:t>fws</a:t>
          </a:r>
          <a:endParaRPr lang="en-GB" sz="700" noProof="1"/>
        </a:p>
      </dgm:t>
    </dgm:pt>
    <dgm:pt modelId="{3E7162F7-C90E-4072-B276-EC2316F48A04}" type="parTrans" cxnId="{8D39154F-1245-472C-B335-BF3BC26C6601}">
      <dgm:prSet custT="1"/>
      <dgm:spPr/>
      <dgm:t>
        <a:bodyPr/>
        <a:lstStyle/>
        <a:p>
          <a:endParaRPr lang="en-GB" sz="700"/>
        </a:p>
      </dgm:t>
    </dgm:pt>
    <dgm:pt modelId="{DBAAD062-55BC-4215-9444-182B6D2B1DBE}" type="sibTrans" cxnId="{8D39154F-1245-472C-B335-BF3BC26C6601}">
      <dgm:prSet/>
      <dgm:spPr/>
      <dgm:t>
        <a:bodyPr/>
        <a:lstStyle/>
        <a:p>
          <a:endParaRPr lang="en-GB" sz="800"/>
        </a:p>
      </dgm:t>
    </dgm:pt>
    <dgm:pt modelId="{231B92D3-C71B-482C-A326-FF78B4FCE7AB}">
      <dgm:prSet phldrT="[Tekst]" custT="1"/>
      <dgm:spPr/>
      <dgm:t>
        <a:bodyPr/>
        <a:lstStyle/>
        <a:p>
          <a:r>
            <a:rPr lang="pl-PL" sz="700" noProof="1" smtClean="0"/>
            <a:t>et</a:t>
          </a:r>
          <a:endParaRPr lang="en-GB" sz="700" noProof="1"/>
        </a:p>
      </dgm:t>
    </dgm:pt>
    <dgm:pt modelId="{E53D0FAB-57EF-4F26-A838-06E24C28FD0B}" type="parTrans" cxnId="{7B4F6DAC-3215-4700-B2C5-D8DFEDA2A388}">
      <dgm:prSet custT="1"/>
      <dgm:spPr/>
      <dgm:t>
        <a:bodyPr/>
        <a:lstStyle/>
        <a:p>
          <a:endParaRPr lang="en-GB" sz="700"/>
        </a:p>
      </dgm:t>
    </dgm:pt>
    <dgm:pt modelId="{07D86497-880E-4DF0-B885-4BDA72FDB436}" type="sibTrans" cxnId="{7B4F6DAC-3215-4700-B2C5-D8DFEDA2A388}">
      <dgm:prSet/>
      <dgm:spPr/>
      <dgm:t>
        <a:bodyPr/>
        <a:lstStyle/>
        <a:p>
          <a:endParaRPr lang="en-GB" sz="800"/>
        </a:p>
      </dgm:t>
    </dgm:pt>
    <dgm:pt modelId="{C7ED37D5-08F4-42E3-A73E-37A2A2CFBE58}">
      <dgm:prSet phldrT="[Tekst]" custT="1"/>
      <dgm:spPr/>
      <dgm:t>
        <a:bodyPr/>
        <a:lstStyle/>
        <a:p>
          <a:r>
            <a:rPr lang="pl-PL" sz="700" noProof="1" smtClean="0"/>
            <a:t>dim</a:t>
          </a:r>
          <a:endParaRPr lang="en-GB" sz="700" noProof="1"/>
        </a:p>
      </dgm:t>
    </dgm:pt>
    <dgm:pt modelId="{9B5615A2-AADA-4753-A459-AA98C6BF74FA}" type="parTrans" cxnId="{E841B9BB-21B9-4FAC-83FD-AF8A15F06783}">
      <dgm:prSet custT="1"/>
      <dgm:spPr/>
      <dgm:t>
        <a:bodyPr/>
        <a:lstStyle/>
        <a:p>
          <a:endParaRPr lang="en-GB" sz="700"/>
        </a:p>
      </dgm:t>
    </dgm:pt>
    <dgm:pt modelId="{E69757B5-8795-4ED6-99FD-202AC7A6E191}" type="sibTrans" cxnId="{E841B9BB-21B9-4FAC-83FD-AF8A15F06783}">
      <dgm:prSet/>
      <dgm:spPr/>
      <dgm:t>
        <a:bodyPr/>
        <a:lstStyle/>
        <a:p>
          <a:endParaRPr lang="en-GB" sz="800"/>
        </a:p>
      </dgm:t>
    </dgm:pt>
    <dgm:pt modelId="{5BEF2343-1129-41C7-96B4-0482F7BB03A1}">
      <dgm:prSet phldrT="[Tekst]" custT="1"/>
      <dgm:spPr/>
      <dgm:t>
        <a:bodyPr/>
        <a:lstStyle/>
        <a:p>
          <a:r>
            <a:rPr lang="pl-PL" sz="700" noProof="1" smtClean="0"/>
            <a:t>dom</a:t>
          </a:r>
          <a:endParaRPr lang="en-GB" sz="700" noProof="1"/>
        </a:p>
      </dgm:t>
    </dgm:pt>
    <dgm:pt modelId="{53A786F0-2413-45F9-A751-4E1A899750D4}" type="parTrans" cxnId="{857846AD-7AC9-4BA0-8DBC-2DDE9CAC8648}">
      <dgm:prSet custT="1"/>
      <dgm:spPr/>
      <dgm:t>
        <a:bodyPr/>
        <a:lstStyle/>
        <a:p>
          <a:endParaRPr lang="en-GB" sz="700"/>
        </a:p>
      </dgm:t>
    </dgm:pt>
    <dgm:pt modelId="{7B27FE55-118F-4895-B61C-5614B733A689}" type="sibTrans" cxnId="{857846AD-7AC9-4BA0-8DBC-2DDE9CAC8648}">
      <dgm:prSet/>
      <dgm:spPr/>
      <dgm:t>
        <a:bodyPr/>
        <a:lstStyle/>
        <a:p>
          <a:endParaRPr lang="en-GB" sz="800"/>
        </a:p>
      </dgm:t>
    </dgm:pt>
    <dgm:pt modelId="{A8EBF66D-E137-49F2-A010-576894E2E708}">
      <dgm:prSet phldrT="[Tekst]" custT="1"/>
      <dgm:spPr/>
      <dgm:t>
        <a:bodyPr/>
        <a:lstStyle/>
        <a:p>
          <a:r>
            <a:rPr lang="pl-PL" sz="700" noProof="1" smtClean="0"/>
            <a:t>&lt;dc&gt; </a:t>
          </a:r>
          <a:br>
            <a:rPr lang="pl-PL" sz="700" noProof="1" smtClean="0"/>
          </a:br>
          <a:r>
            <a:rPr lang="pl-PL" sz="700" noProof="1" smtClean="0"/>
            <a:t>(domain code)</a:t>
          </a:r>
          <a:endParaRPr lang="en-GB" sz="700" noProof="1"/>
        </a:p>
      </dgm:t>
    </dgm:pt>
    <dgm:pt modelId="{9ED13B91-7982-4FEF-99DC-C6D7905EDA43}" type="parTrans" cxnId="{CDEF5941-8B72-442D-A83C-C378EA3194F1}">
      <dgm:prSet custT="1"/>
      <dgm:spPr/>
      <dgm:t>
        <a:bodyPr/>
        <a:lstStyle/>
        <a:p>
          <a:endParaRPr lang="en-GB" sz="700"/>
        </a:p>
      </dgm:t>
    </dgm:pt>
    <dgm:pt modelId="{2C576C89-9426-49AC-884A-8258E284F850}" type="sibTrans" cxnId="{CDEF5941-8B72-442D-A83C-C378EA3194F1}">
      <dgm:prSet/>
      <dgm:spPr/>
      <dgm:t>
        <a:bodyPr/>
        <a:lstStyle/>
        <a:p>
          <a:endParaRPr lang="en-GB" sz="800"/>
        </a:p>
      </dgm:t>
    </dgm:pt>
    <dgm:pt modelId="{91BD1B97-6878-4D7F-BB88-7196D46535EA}">
      <dgm:prSet phldrT="[Tekst]" custT="1"/>
      <dgm:spPr/>
      <dgm:t>
        <a:bodyPr/>
        <a:lstStyle/>
        <a:p>
          <a:r>
            <a:rPr lang="pl-PL" sz="700" i="0" noProof="1" smtClean="0"/>
            <a:t>&lt;framework&gt;</a:t>
          </a:r>
        </a:p>
        <a:p>
          <a:r>
            <a:rPr lang="pl-PL" sz="700" i="0" noProof="1" smtClean="0"/>
            <a:t>(framework name)</a:t>
          </a:r>
          <a:endParaRPr lang="en-GB" sz="700" i="0" noProof="1"/>
        </a:p>
      </dgm:t>
    </dgm:pt>
    <dgm:pt modelId="{E74B6D28-9833-479C-AFF0-6AC8F496D626}" type="parTrans" cxnId="{52A7AB41-7FCC-4AAA-86FD-5878113CB96D}">
      <dgm:prSet custT="1"/>
      <dgm:spPr/>
      <dgm:t>
        <a:bodyPr/>
        <a:lstStyle/>
        <a:p>
          <a:endParaRPr lang="en-GB" sz="700"/>
        </a:p>
      </dgm:t>
    </dgm:pt>
    <dgm:pt modelId="{F1D3BF48-6F23-4ABA-A753-CF61A1D2F818}" type="sibTrans" cxnId="{52A7AB41-7FCC-4AAA-86FD-5878113CB96D}">
      <dgm:prSet/>
      <dgm:spPr/>
      <dgm:t>
        <a:bodyPr/>
        <a:lstStyle/>
        <a:p>
          <a:endParaRPr lang="en-GB" sz="800"/>
        </a:p>
      </dgm:t>
    </dgm:pt>
    <dgm:pt modelId="{93344181-AB47-4CAB-8B39-C4FDE1A710BE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met.xsd,</a:t>
          </a:r>
          <a:br>
            <a:rPr lang="pl-PL" sz="700" noProof="1" smtClean="0"/>
          </a:br>
          <a:r>
            <a:rPr lang="pl-PL" sz="700" noProof="1" smtClean="0"/>
            <a:t>met-lab-en.xml</a:t>
          </a:r>
          <a:br>
            <a:rPr lang="pl-PL" sz="700" noProof="1" smtClean="0"/>
          </a:br>
          <a:r>
            <a:rPr lang="pl-PL" sz="700" noProof="1" smtClean="0"/>
            <a:t>met-pre.xsd</a:t>
          </a:r>
          <a:br>
            <a:rPr lang="pl-PL" sz="700" noProof="1" smtClean="0"/>
          </a:br>
          <a:r>
            <a:rPr lang="pl-PL" sz="700" noProof="1" smtClean="0"/>
            <a:t>met-def.xsd</a:t>
          </a:r>
          <a:br>
            <a:rPr lang="pl-PL" sz="700" noProof="1" smtClean="0"/>
          </a:br>
          <a:r>
            <a:rPr lang="pl-PL" sz="700" noProof="1" smtClean="0"/>
            <a:t>met-cal.xsd</a:t>
          </a:r>
          <a:endParaRPr lang="en-GB" sz="700" noProof="1"/>
        </a:p>
      </dgm:t>
    </dgm:pt>
    <dgm:pt modelId="{64AB6160-36B1-4590-A7C5-0CB232992A44}" type="parTrans" cxnId="{02AB4D4D-38E2-4882-9A81-57B88CC65C30}">
      <dgm:prSet custT="1"/>
      <dgm:spPr/>
      <dgm:t>
        <a:bodyPr/>
        <a:lstStyle/>
        <a:p>
          <a:endParaRPr lang="en-GB" sz="700"/>
        </a:p>
      </dgm:t>
    </dgm:pt>
    <dgm:pt modelId="{42240429-E4FD-45EB-B411-81A3C17A4D27}" type="sibTrans" cxnId="{02AB4D4D-38E2-4882-9A81-57B88CC65C30}">
      <dgm:prSet/>
      <dgm:spPr/>
      <dgm:t>
        <a:bodyPr/>
        <a:lstStyle/>
        <a:p>
          <a:endParaRPr lang="en-GB" sz="800"/>
        </a:p>
      </dgm:t>
    </dgm:pt>
    <dgm:pt modelId="{D894C866-D688-4A43-9785-0FF730812A8F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dim.xsd, </a:t>
          </a:r>
          <a:br>
            <a:rPr lang="pl-PL" sz="700" noProof="1" smtClean="0"/>
          </a:br>
          <a:r>
            <a:rPr lang="pl-PL" sz="700" noProof="1" smtClean="0"/>
            <a:t>dim-lab-en.xml, </a:t>
          </a:r>
          <a:br>
            <a:rPr lang="pl-PL" sz="700" noProof="1" smtClean="0"/>
          </a:br>
          <a:r>
            <a:rPr lang="pl-PL" sz="700" noProof="1" smtClean="0"/>
            <a:t>dim-def.xml</a:t>
          </a:r>
          <a:endParaRPr lang="en-GB" sz="700" noProof="1"/>
        </a:p>
      </dgm:t>
    </dgm:pt>
    <dgm:pt modelId="{B969055C-140D-4DA6-90AF-7C7D5655F4B0}" type="parTrans" cxnId="{62486595-29A5-4CD9-8B11-4DF26084BD38}">
      <dgm:prSet custT="1"/>
      <dgm:spPr/>
      <dgm:t>
        <a:bodyPr/>
        <a:lstStyle/>
        <a:p>
          <a:endParaRPr lang="en-GB" sz="700"/>
        </a:p>
      </dgm:t>
    </dgm:pt>
    <dgm:pt modelId="{AC10BF6C-E805-4B0D-B3A8-AE144D5F70D4}" type="sibTrans" cxnId="{62486595-29A5-4CD9-8B11-4DF26084BD38}">
      <dgm:prSet/>
      <dgm:spPr/>
      <dgm:t>
        <a:bodyPr/>
        <a:lstStyle/>
        <a:p>
          <a:endParaRPr lang="en-GB" sz="800"/>
        </a:p>
      </dgm:t>
    </dgm:pt>
    <dgm:pt modelId="{FE17E8B0-9C99-44C8-8A6F-DA787798F1E4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fam.xsd, </a:t>
          </a:r>
          <a:br>
            <a:rPr lang="pl-PL" sz="700" noProof="1" smtClean="0"/>
          </a:br>
          <a:r>
            <a:rPr lang="pl-PL" sz="700" noProof="1" smtClean="0"/>
            <a:t>fam-lab-en.xml</a:t>
          </a:r>
          <a:endParaRPr lang="en-GB" sz="700" noProof="1"/>
        </a:p>
      </dgm:t>
    </dgm:pt>
    <dgm:pt modelId="{9CF6342D-CC2A-4200-8748-22BE44DAA8BC}" type="parTrans" cxnId="{504C73DF-BEED-4565-9DBA-74F9E589F5A2}">
      <dgm:prSet custT="1"/>
      <dgm:spPr/>
      <dgm:t>
        <a:bodyPr/>
        <a:lstStyle/>
        <a:p>
          <a:endParaRPr lang="en-GB" sz="700"/>
        </a:p>
      </dgm:t>
    </dgm:pt>
    <dgm:pt modelId="{86D30415-86DA-49A2-A341-99B0E6A2A897}" type="sibTrans" cxnId="{504C73DF-BEED-4565-9DBA-74F9E589F5A2}">
      <dgm:prSet/>
      <dgm:spPr/>
      <dgm:t>
        <a:bodyPr/>
        <a:lstStyle/>
        <a:p>
          <a:endParaRPr lang="en-GB" sz="800"/>
        </a:p>
      </dgm:t>
    </dgm:pt>
    <dgm:pt modelId="{6395A543-1454-4B79-8B58-6D8DE8101B82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pers.xsd, </a:t>
          </a:r>
          <a:br>
            <a:rPr lang="pl-PL" sz="700" noProof="1" smtClean="0"/>
          </a:br>
          <a:r>
            <a:rPr lang="pl-PL" sz="700" noProof="1" smtClean="0"/>
            <a:t>pers-lab-en.xml, </a:t>
          </a:r>
          <a:br>
            <a:rPr lang="pl-PL" sz="700" noProof="1" smtClean="0"/>
          </a:br>
          <a:r>
            <a:rPr lang="pl-PL" sz="700" noProof="1" smtClean="0"/>
            <a:t>pers-pre.xml</a:t>
          </a:r>
          <a:endParaRPr lang="en-GB" sz="700" noProof="1"/>
        </a:p>
      </dgm:t>
    </dgm:pt>
    <dgm:pt modelId="{D1B16A0F-36B5-4D8C-A658-27908DFEF95D}" type="parTrans" cxnId="{1C74CB92-9151-4263-8DEA-5304E9140116}">
      <dgm:prSet custT="1"/>
      <dgm:spPr/>
      <dgm:t>
        <a:bodyPr/>
        <a:lstStyle/>
        <a:p>
          <a:endParaRPr lang="en-GB" sz="700"/>
        </a:p>
      </dgm:t>
    </dgm:pt>
    <dgm:pt modelId="{7106135B-63E1-474F-92EB-161CDA29FC16}" type="sibTrans" cxnId="{1C74CB92-9151-4263-8DEA-5304E9140116}">
      <dgm:prSet/>
      <dgm:spPr/>
      <dgm:t>
        <a:bodyPr/>
        <a:lstStyle/>
        <a:p>
          <a:endParaRPr lang="en-GB" sz="800"/>
        </a:p>
      </dgm:t>
    </dgm:pt>
    <dgm:pt modelId="{BB7044F8-97C1-4A7D-8728-051D0E532B4B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exp.xsd, </a:t>
          </a:r>
          <a:br>
            <a:rPr lang="pl-PL" sz="700" noProof="1" smtClean="0"/>
          </a:br>
          <a:r>
            <a:rPr lang="pl-PL" sz="700" noProof="1" smtClean="0"/>
            <a:t>exp-lab-en.xml</a:t>
          </a:r>
          <a:endParaRPr lang="en-GB" sz="700" noProof="1"/>
        </a:p>
      </dgm:t>
    </dgm:pt>
    <dgm:pt modelId="{48815960-E8EC-48F8-A1AF-8AA0AFC55703}" type="parTrans" cxnId="{E038E48B-D012-479D-B095-A12CA61BA5DB}">
      <dgm:prSet custT="1"/>
      <dgm:spPr/>
      <dgm:t>
        <a:bodyPr/>
        <a:lstStyle/>
        <a:p>
          <a:endParaRPr lang="en-GB" sz="700"/>
        </a:p>
      </dgm:t>
    </dgm:pt>
    <dgm:pt modelId="{57B148CE-B9E1-430F-B061-9A00D9CF00AF}" type="sibTrans" cxnId="{E038E48B-D012-479D-B095-A12CA61BA5DB}">
      <dgm:prSet/>
      <dgm:spPr/>
      <dgm:t>
        <a:bodyPr/>
        <a:lstStyle/>
        <a:p>
          <a:endParaRPr lang="en-GB" sz="1400"/>
        </a:p>
      </dgm:t>
    </dgm:pt>
    <dgm:pt modelId="{BDDFA134-23E1-4C5E-A96F-6F430AA313CC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700" noProof="1" smtClean="0"/>
            <a:t>mem</a:t>
          </a:r>
          <a:r>
            <a:rPr lang="pl-PL" sz="700" noProof="1" smtClean="0"/>
            <a:t>.xsd, </a:t>
          </a:r>
          <a:br>
            <a:rPr lang="pl-PL" sz="700" noProof="1" smtClean="0"/>
          </a:br>
          <a:r>
            <a:rPr lang="es-ES_tradnl" sz="700" noProof="1" smtClean="0"/>
            <a:t>mem</a:t>
          </a:r>
          <a:r>
            <a:rPr lang="pl-PL" sz="700" noProof="1" smtClean="0"/>
            <a:t>-lab-en.xml,</a:t>
          </a:r>
          <a:br>
            <a:rPr lang="pl-PL" sz="700" noProof="1" smtClean="0"/>
          </a:br>
          <a:r>
            <a:rPr lang="es-ES_tradnl" sz="700" noProof="1" smtClean="0"/>
            <a:t>mem</a:t>
          </a:r>
          <a:r>
            <a:rPr lang="pl-PL" sz="700" noProof="1" smtClean="0"/>
            <a:t>-pre.xml, </a:t>
          </a:r>
          <a:br>
            <a:rPr lang="pl-PL" sz="700" noProof="1" smtClean="0"/>
          </a:br>
          <a:r>
            <a:rPr lang="es-ES_tradnl" sz="700" noProof="1" smtClean="0"/>
            <a:t>mem</a:t>
          </a:r>
          <a:r>
            <a:rPr lang="pl-PL" sz="700" noProof="1" smtClean="0"/>
            <a:t>-def-xml, </a:t>
          </a:r>
          <a:br>
            <a:rPr lang="pl-PL" sz="700" noProof="1" smtClean="0"/>
          </a:br>
          <a:r>
            <a:rPr lang="es-ES_tradnl" sz="700" noProof="1" smtClean="0"/>
            <a:t>mem</a:t>
          </a:r>
          <a:r>
            <a:rPr lang="pl-PL" sz="700" noProof="1" smtClean="0"/>
            <a:t>-cal.xml</a:t>
          </a:r>
          <a:endParaRPr lang="en-GB" sz="700" noProof="1"/>
        </a:p>
      </dgm:t>
    </dgm:pt>
    <dgm:pt modelId="{436F8453-9D9B-4DE9-98ED-7D76ADEF458E}" type="parTrans" cxnId="{38BE7C8A-868A-48E4-B57F-3694BB8E54C9}">
      <dgm:prSet custT="1"/>
      <dgm:spPr/>
      <dgm:t>
        <a:bodyPr/>
        <a:lstStyle/>
        <a:p>
          <a:endParaRPr lang="en-GB" sz="700"/>
        </a:p>
      </dgm:t>
    </dgm:pt>
    <dgm:pt modelId="{0CA3E790-B1C3-4E36-9B97-38BE53EA2B2A}" type="sibTrans" cxnId="{38BE7C8A-868A-48E4-B57F-3694BB8E54C9}">
      <dgm:prSet/>
      <dgm:spPr/>
      <dgm:t>
        <a:bodyPr/>
        <a:lstStyle/>
        <a:p>
          <a:endParaRPr lang="en-GB" sz="1400"/>
        </a:p>
      </dgm:t>
    </dgm:pt>
    <dgm:pt modelId="{50856A90-A8EF-4F52-B578-2A28F35688DE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fws.xsd,</a:t>
          </a:r>
          <a:br>
            <a:rPr lang="pl-PL" sz="700" noProof="1" smtClean="0"/>
          </a:br>
          <a:r>
            <a:rPr lang="pl-PL" sz="700" noProof="1" smtClean="0"/>
            <a:t>fws-inf.xml </a:t>
          </a:r>
          <a:br>
            <a:rPr lang="pl-PL" sz="700" noProof="1" smtClean="0"/>
          </a:br>
          <a:r>
            <a:rPr lang="pl-PL" sz="700" noProof="1" smtClean="0"/>
            <a:t>fwr-lab-en.xml</a:t>
          </a:r>
          <a:endParaRPr lang="en-GB" sz="700" noProof="1"/>
        </a:p>
      </dgm:t>
    </dgm:pt>
    <dgm:pt modelId="{EFDF56CB-F9FF-49D2-BF21-2BFBB7368AD6}" type="parTrans" cxnId="{237CFB36-B91E-4109-83FE-9C8501AF1C6F}">
      <dgm:prSet custT="1"/>
      <dgm:spPr/>
      <dgm:t>
        <a:bodyPr/>
        <a:lstStyle/>
        <a:p>
          <a:endParaRPr lang="en-GB" sz="700"/>
        </a:p>
      </dgm:t>
    </dgm:pt>
    <dgm:pt modelId="{9345F0EA-9D7D-42D0-A23A-D7AF2F5DA3FF}" type="sibTrans" cxnId="{237CFB36-B91E-4109-83FE-9C8501AF1C6F}">
      <dgm:prSet/>
      <dgm:spPr/>
      <dgm:t>
        <a:bodyPr/>
        <a:lstStyle/>
        <a:p>
          <a:endParaRPr lang="en-GB" sz="1400"/>
        </a:p>
      </dgm:t>
    </dgm:pt>
    <dgm:pt modelId="{7C5320D4-7516-487C-9DC0-806F8DDD9047}">
      <dgm:prSet phldrT="[Tekst]" custT="1"/>
      <dgm:spPr/>
      <dgm:t>
        <a:bodyPr/>
        <a:lstStyle/>
        <a:p>
          <a:r>
            <a:rPr lang="pl-PL" sz="700" noProof="1" smtClean="0"/>
            <a:t>yyyy-mm-dd</a:t>
          </a:r>
          <a:br>
            <a:rPr lang="pl-PL" sz="700" noProof="1" smtClean="0"/>
          </a:br>
          <a:r>
            <a:rPr lang="pl-PL" sz="700" noProof="1" smtClean="0"/>
            <a:t>(date of publication)</a:t>
          </a:r>
          <a:endParaRPr lang="en-GB" sz="700" noProof="1"/>
        </a:p>
      </dgm:t>
    </dgm:pt>
    <dgm:pt modelId="{F5E31B54-B5DF-476C-BE22-BB3473F06AFF}" type="parTrans" cxnId="{4E27BB52-C733-456A-A1B8-050D3B751ACA}">
      <dgm:prSet custT="1"/>
      <dgm:spPr/>
      <dgm:t>
        <a:bodyPr/>
        <a:lstStyle/>
        <a:p>
          <a:endParaRPr lang="en-GB" sz="700"/>
        </a:p>
      </dgm:t>
    </dgm:pt>
    <dgm:pt modelId="{FFBFBA37-0738-4D05-AEBF-911F26479596}" type="sibTrans" cxnId="{4E27BB52-C733-456A-A1B8-050D3B751ACA}">
      <dgm:prSet/>
      <dgm:spPr/>
      <dgm:t>
        <a:bodyPr/>
        <a:lstStyle/>
        <a:p>
          <a:endParaRPr lang="en-GB" sz="1400"/>
        </a:p>
      </dgm:t>
    </dgm:pt>
    <dgm:pt modelId="{CA662A22-47B3-449F-A59B-76B60C350F1F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tax.xsd, </a:t>
          </a:r>
          <a:br>
            <a:rPr lang="pl-PL" sz="700" noProof="1" smtClean="0"/>
          </a:br>
          <a:r>
            <a:rPr lang="pl-PL" sz="700" noProof="1" smtClean="0"/>
            <a:t>tax-lab-en.xml</a:t>
          </a:r>
          <a:endParaRPr lang="en-GB" sz="700" noProof="1"/>
        </a:p>
      </dgm:t>
    </dgm:pt>
    <dgm:pt modelId="{E9B9B9B3-09C2-4B6C-9591-E0B0A9D3516E}" type="parTrans" cxnId="{71029AAB-9305-4E7C-BB89-F741EC03D0BF}">
      <dgm:prSet custT="1"/>
      <dgm:spPr/>
      <dgm:t>
        <a:bodyPr/>
        <a:lstStyle/>
        <a:p>
          <a:endParaRPr lang="en-GB" sz="700"/>
        </a:p>
      </dgm:t>
    </dgm:pt>
    <dgm:pt modelId="{1147EF7A-E80C-4E9D-A489-9D570B04B09B}" type="sibTrans" cxnId="{71029AAB-9305-4E7C-BB89-F741EC03D0BF}">
      <dgm:prSet/>
      <dgm:spPr/>
      <dgm:t>
        <a:bodyPr/>
        <a:lstStyle/>
        <a:p>
          <a:endParaRPr lang="en-GB" sz="1400"/>
        </a:p>
      </dgm:t>
    </dgm:pt>
    <dgm:pt modelId="{3F293D11-821C-4048-AA98-9DC482A61006}">
      <dgm:prSet phldrT="[Tekst]" custT="1"/>
      <dgm:spPr/>
      <dgm:t>
        <a:bodyPr/>
        <a:lstStyle/>
        <a:p>
          <a:r>
            <a:rPr lang="pl-PL" sz="700" noProof="1" smtClean="0"/>
            <a:t>tab</a:t>
          </a:r>
          <a:endParaRPr lang="en-GB" sz="700" noProof="1"/>
        </a:p>
      </dgm:t>
    </dgm:pt>
    <dgm:pt modelId="{F950BA82-14B1-48EE-98FB-A299500C3C79}" type="parTrans" cxnId="{300E6CBE-8CCD-46B6-82FC-224F0CA7CF88}">
      <dgm:prSet custT="1"/>
      <dgm:spPr/>
      <dgm:t>
        <a:bodyPr/>
        <a:lstStyle/>
        <a:p>
          <a:endParaRPr lang="en-GB" sz="700"/>
        </a:p>
      </dgm:t>
    </dgm:pt>
    <dgm:pt modelId="{31A23EA0-03EA-4246-98EA-5D81C5ECC331}" type="sibTrans" cxnId="{300E6CBE-8CCD-46B6-82FC-224F0CA7CF88}">
      <dgm:prSet/>
      <dgm:spPr/>
      <dgm:t>
        <a:bodyPr/>
        <a:lstStyle/>
        <a:p>
          <a:endParaRPr lang="en-GB" sz="1400"/>
        </a:p>
      </dgm:t>
    </dgm:pt>
    <dgm:pt modelId="{7BBC6AE6-B308-45BE-896D-4A89FE97E5C1}">
      <dgm:prSet phldrT="[Tekst]" custT="1"/>
      <dgm:spPr/>
      <dgm:t>
        <a:bodyPr/>
        <a:lstStyle/>
        <a:p>
          <a:r>
            <a:rPr lang="pl-PL" sz="700" noProof="1" smtClean="0"/>
            <a:t>mod</a:t>
          </a:r>
          <a:endParaRPr lang="en-GB" sz="700" noProof="1"/>
        </a:p>
      </dgm:t>
    </dgm:pt>
    <dgm:pt modelId="{9C0A737C-BD4E-4BBE-88CD-592EF0269537}" type="parTrans" cxnId="{7452A954-6F88-4E5D-BC2C-2B79EBEC0666}">
      <dgm:prSet custT="1"/>
      <dgm:spPr/>
      <dgm:t>
        <a:bodyPr/>
        <a:lstStyle/>
        <a:p>
          <a:endParaRPr lang="en-GB" sz="700"/>
        </a:p>
      </dgm:t>
    </dgm:pt>
    <dgm:pt modelId="{42BEE297-D5B0-4398-A181-D4ADAF4BF03C}" type="sibTrans" cxnId="{7452A954-6F88-4E5D-BC2C-2B79EBEC0666}">
      <dgm:prSet/>
      <dgm:spPr/>
      <dgm:t>
        <a:bodyPr/>
        <a:lstStyle/>
        <a:p>
          <a:endParaRPr lang="en-GB" sz="1400"/>
        </a:p>
      </dgm:t>
    </dgm:pt>
    <dgm:pt modelId="{3FC5C30E-F650-48EE-9997-0737777E21B2}">
      <dgm:prSet phldrT="[Tekst]" custT="1"/>
      <dgm:spPr/>
      <dgm:t>
        <a:bodyPr/>
        <a:lstStyle/>
        <a:p>
          <a:r>
            <a:rPr lang="pl-PL" sz="700" noProof="1" smtClean="0"/>
            <a:t>val</a:t>
          </a:r>
          <a:endParaRPr lang="en-GB" sz="700" noProof="1"/>
        </a:p>
      </dgm:t>
    </dgm:pt>
    <dgm:pt modelId="{AB1F26D4-A653-47D6-9F78-2D314AA1815B}" type="parTrans" cxnId="{B9DA31F9-484B-4F3A-B2A9-705A1BB1991B}">
      <dgm:prSet custT="1"/>
      <dgm:spPr/>
      <dgm:t>
        <a:bodyPr/>
        <a:lstStyle/>
        <a:p>
          <a:endParaRPr lang="en-GB" sz="700"/>
        </a:p>
      </dgm:t>
    </dgm:pt>
    <dgm:pt modelId="{D5D5C0A7-3A31-4657-93EB-F0D63A57A940}" type="sibTrans" cxnId="{B9DA31F9-484B-4F3A-B2A9-705A1BB1991B}">
      <dgm:prSet/>
      <dgm:spPr/>
      <dgm:t>
        <a:bodyPr/>
        <a:lstStyle/>
        <a:p>
          <a:endParaRPr lang="en-GB" sz="1400"/>
        </a:p>
      </dgm:t>
    </dgm:pt>
    <dgm:pt modelId="{308532BC-8E32-452E-8E94-39D897E5C186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tab.xsd, </a:t>
          </a:r>
          <a:br>
            <a:rPr lang="pl-PL" sz="700" noProof="1" smtClean="0"/>
          </a:br>
          <a:r>
            <a:rPr lang="pl-PL" sz="700" noProof="1" smtClean="0"/>
            <a:t>tab-</a:t>
          </a:r>
          <a:r>
            <a:rPr lang="es-ES_tradnl" sz="700" noProof="1" smtClean="0"/>
            <a:t>lab</a:t>
          </a:r>
          <a:r>
            <a:rPr lang="pl-PL" sz="700" noProof="1" smtClean="0"/>
            <a:t>-en.xml, </a:t>
          </a:r>
          <a:br>
            <a:rPr lang="pl-PL" sz="700" noProof="1" smtClean="0"/>
          </a:br>
          <a:r>
            <a:rPr lang="pl-PL" sz="700" noProof="1" smtClean="0"/>
            <a:t>tab-pre.xml</a:t>
          </a:r>
          <a:endParaRPr lang="en-GB" sz="700" noProof="1"/>
        </a:p>
      </dgm:t>
    </dgm:pt>
    <dgm:pt modelId="{572B9CDB-73C8-4DD1-9E03-FBC1AD95B78E}" type="parTrans" cxnId="{7E12E57B-79CA-4D06-89D8-DB35D4A22353}">
      <dgm:prSet custT="1"/>
      <dgm:spPr/>
      <dgm:t>
        <a:bodyPr/>
        <a:lstStyle/>
        <a:p>
          <a:endParaRPr lang="en-GB" sz="700"/>
        </a:p>
      </dgm:t>
    </dgm:pt>
    <dgm:pt modelId="{FBED7E29-08D7-4CA4-87FC-B48B83938879}" type="sibTrans" cxnId="{7E12E57B-79CA-4D06-89D8-DB35D4A22353}">
      <dgm:prSet/>
      <dgm:spPr/>
      <dgm:t>
        <a:bodyPr/>
        <a:lstStyle/>
        <a:p>
          <a:endParaRPr lang="en-GB" sz="1400"/>
        </a:p>
      </dgm:t>
    </dgm:pt>
    <dgm:pt modelId="{7B765BD3-FEBD-4FAB-ACD6-F9F88FF2E3FD}">
      <dgm:prSet phldrT="[Tekst]" custT="1"/>
      <dgm:spPr/>
      <dgm:t>
        <a:bodyPr/>
        <a:lstStyle/>
        <a:p>
          <a:r>
            <a:rPr lang="pl-PL" sz="700" noProof="1" smtClean="0"/>
            <a:t>&lt;table&gt;</a:t>
          </a:r>
          <a:endParaRPr lang="en-GB" sz="700" noProof="1"/>
        </a:p>
      </dgm:t>
    </dgm:pt>
    <dgm:pt modelId="{13BF1B72-1A78-49F8-A025-73BAD6500580}" type="parTrans" cxnId="{2AA4FAA4-D353-45F1-B564-E88C09BCAA40}">
      <dgm:prSet custT="1"/>
      <dgm:spPr/>
      <dgm:t>
        <a:bodyPr/>
        <a:lstStyle/>
        <a:p>
          <a:endParaRPr lang="en-GB" sz="700"/>
        </a:p>
      </dgm:t>
    </dgm:pt>
    <dgm:pt modelId="{038766E5-3821-4B80-BCD1-FC479BDD8657}" type="sibTrans" cxnId="{2AA4FAA4-D353-45F1-B564-E88C09BCAA40}">
      <dgm:prSet/>
      <dgm:spPr/>
      <dgm:t>
        <a:bodyPr/>
        <a:lstStyle/>
        <a:p>
          <a:endParaRPr lang="en-GB" sz="1400"/>
        </a:p>
      </dgm:t>
    </dgm:pt>
    <dgm:pt modelId="{4DADB44C-C4B2-47FB-A785-294EBD248D9C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&lt;table&gt;.xsd, </a:t>
          </a:r>
          <a:br>
            <a:rPr lang="pl-PL" sz="700" noProof="1" smtClean="0"/>
          </a:br>
          <a:r>
            <a:rPr lang="pl-PL" sz="700" noProof="1" smtClean="0"/>
            <a:t>&lt;table&gt;-lab-en.xml, </a:t>
          </a:r>
          <a:br>
            <a:rPr lang="pl-PL" sz="700" noProof="1" smtClean="0"/>
          </a:br>
          <a:r>
            <a:rPr lang="pl-PL" sz="700" noProof="1" smtClean="0"/>
            <a:t>&lt;table&gt;-def.xml,</a:t>
          </a:r>
          <a:br>
            <a:rPr lang="pl-PL" sz="700" noProof="1" smtClean="0"/>
          </a:br>
          <a:r>
            <a:rPr lang="pl-PL" sz="700" noProof="1" smtClean="0"/>
            <a:t>&lt;table&gt;-rend.xml</a:t>
          </a:r>
          <a:endParaRPr lang="en-GB" sz="700" noProof="1"/>
        </a:p>
      </dgm:t>
    </dgm:pt>
    <dgm:pt modelId="{2CE2D0BC-B1A2-4773-A847-160370885870}" type="parTrans" cxnId="{DE2D5A2F-195E-47DB-B92F-0672B9CC1BC1}">
      <dgm:prSet custT="1"/>
      <dgm:spPr/>
      <dgm:t>
        <a:bodyPr/>
        <a:lstStyle/>
        <a:p>
          <a:endParaRPr lang="en-GB" sz="700"/>
        </a:p>
      </dgm:t>
    </dgm:pt>
    <dgm:pt modelId="{00616D51-168D-423C-9B30-ED21E3256999}" type="sibTrans" cxnId="{DE2D5A2F-195E-47DB-B92F-0672B9CC1BC1}">
      <dgm:prSet/>
      <dgm:spPr/>
      <dgm:t>
        <a:bodyPr/>
        <a:lstStyle/>
        <a:p>
          <a:endParaRPr lang="en-GB" sz="1400"/>
        </a:p>
      </dgm:t>
    </dgm:pt>
    <dgm:pt modelId="{3FDB169C-E256-4FAA-B79B-5FA724E221B8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&lt;module&gt;.xsd</a:t>
          </a:r>
          <a:br>
            <a:rPr lang="pl-PL" sz="700" noProof="1" smtClean="0"/>
          </a:br>
          <a:r>
            <a:rPr lang="pl-PL" sz="700" noProof="1" smtClean="0"/>
            <a:t>&lt;module&gt;-lab-en.xml</a:t>
          </a:r>
          <a:br>
            <a:rPr lang="pl-PL" sz="700" noProof="1" smtClean="0"/>
          </a:br>
          <a:r>
            <a:rPr lang="pl-PL" sz="700" noProof="1" smtClean="0"/>
            <a:t>&lt;module&gt;-pre.xml</a:t>
          </a:r>
        </a:p>
      </dgm:t>
    </dgm:pt>
    <dgm:pt modelId="{21D2855B-14D3-4FFB-8C48-0515A517DE92}" type="parTrans" cxnId="{FC40E037-A745-4E08-B7C3-18DB2A6D4730}">
      <dgm:prSet custT="1"/>
      <dgm:spPr/>
      <dgm:t>
        <a:bodyPr/>
        <a:lstStyle/>
        <a:p>
          <a:endParaRPr lang="en-GB" sz="700"/>
        </a:p>
      </dgm:t>
    </dgm:pt>
    <dgm:pt modelId="{5649E069-6799-4C5E-BEF3-BC4C8739C523}" type="sibTrans" cxnId="{FC40E037-A745-4E08-B7C3-18DB2A6D4730}">
      <dgm:prSet/>
      <dgm:spPr/>
      <dgm:t>
        <a:bodyPr/>
        <a:lstStyle/>
        <a:p>
          <a:endParaRPr lang="en-GB"/>
        </a:p>
      </dgm:t>
    </dgm:pt>
    <dgm:pt modelId="{A146C6FA-8A11-4569-B60E-E226455DE660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val{nnn}.xml</a:t>
          </a:r>
          <a:br>
            <a:rPr lang="pl-PL" sz="700" noProof="1" smtClean="0"/>
          </a:br>
          <a:r>
            <a:rPr lang="pl-PL" sz="700" noProof="1" smtClean="0"/>
            <a:t>val{nnn}-lab-en.xml</a:t>
          </a:r>
          <a:endParaRPr lang="en-GB" sz="700" noProof="1"/>
        </a:p>
      </dgm:t>
    </dgm:pt>
    <dgm:pt modelId="{B1EE1605-F473-4BAC-B614-943705A63C2E}" type="parTrans" cxnId="{362CDE00-67FC-4172-AF1E-92B7EA2174E7}">
      <dgm:prSet custT="1"/>
      <dgm:spPr/>
      <dgm:t>
        <a:bodyPr/>
        <a:lstStyle/>
        <a:p>
          <a:endParaRPr lang="en-GB" sz="700"/>
        </a:p>
      </dgm:t>
    </dgm:pt>
    <dgm:pt modelId="{27EEFC56-6AD0-4E92-9F11-6E560BAB884B}" type="sibTrans" cxnId="{362CDE00-67FC-4172-AF1E-92B7EA2174E7}">
      <dgm:prSet/>
      <dgm:spPr/>
      <dgm:t>
        <a:bodyPr/>
        <a:lstStyle/>
        <a:p>
          <a:endParaRPr lang="en-GB"/>
        </a:p>
      </dgm:t>
    </dgm:pt>
    <dgm:pt modelId="{12B56142-24CA-4C11-9C7A-4E62A71AE045}">
      <dgm:prSet phldrT="[Tekst]" custT="1"/>
      <dgm:spPr/>
      <dgm:t>
        <a:bodyPr/>
        <a:lstStyle/>
        <a:p>
          <a:r>
            <a:rPr lang="pl-PL" sz="700" noProof="1" smtClean="0"/>
            <a:t>ext</a:t>
          </a:r>
          <a:endParaRPr lang="en-GB" sz="700" noProof="1"/>
        </a:p>
      </dgm:t>
    </dgm:pt>
    <dgm:pt modelId="{77A3C468-D576-4D30-9EA0-8A9733CA3A7A}" type="parTrans" cxnId="{F5F47EAE-5B9E-4595-9A3D-850F83BCAA53}">
      <dgm:prSet custT="1"/>
      <dgm:spPr/>
      <dgm:t>
        <a:bodyPr/>
        <a:lstStyle/>
        <a:p>
          <a:endParaRPr lang="en-GB" sz="700"/>
        </a:p>
      </dgm:t>
    </dgm:pt>
    <dgm:pt modelId="{57699794-8601-4AD0-A78D-5C0CF7B0C2F2}" type="sibTrans" cxnId="{F5F47EAE-5B9E-4595-9A3D-850F83BCAA53}">
      <dgm:prSet/>
      <dgm:spPr/>
      <dgm:t>
        <a:bodyPr/>
        <a:lstStyle/>
        <a:p>
          <a:endParaRPr lang="en-GB"/>
        </a:p>
      </dgm:t>
    </dgm:pt>
    <dgm:pt modelId="{254105A6-3462-451A-9D72-C7A9A92B2E3E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model.xsd</a:t>
          </a:r>
          <a:endParaRPr lang="en-GB" sz="700" noProof="1"/>
        </a:p>
      </dgm:t>
    </dgm:pt>
    <dgm:pt modelId="{2FAD5207-35F5-4A08-B044-379779E2E92A}" type="parTrans" cxnId="{7E3DECDC-ECBE-4F08-988B-71CBE659AD83}">
      <dgm:prSet custT="1"/>
      <dgm:spPr/>
      <dgm:t>
        <a:bodyPr/>
        <a:lstStyle/>
        <a:p>
          <a:endParaRPr lang="en-GB" sz="700"/>
        </a:p>
      </dgm:t>
    </dgm:pt>
    <dgm:pt modelId="{8B9F4D17-6D8F-450C-8C4C-7B62BE9D75B2}" type="sibTrans" cxnId="{7E3DECDC-ECBE-4F08-988B-71CBE659AD83}">
      <dgm:prSet/>
      <dgm:spPr/>
      <dgm:t>
        <a:bodyPr/>
        <a:lstStyle/>
        <a:p>
          <a:endParaRPr lang="en-GB"/>
        </a:p>
      </dgm:t>
    </dgm:pt>
    <dgm:pt modelId="{4C40D8BB-EA2D-473B-A853-97025DE3F09F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typ.xsd, </a:t>
          </a:r>
          <a:br>
            <a:rPr lang="pl-PL" sz="700" noProof="1" smtClean="0"/>
          </a:br>
          <a:r>
            <a:rPr lang="pl-PL" sz="700" noProof="1" smtClean="0"/>
            <a:t>typ-lab-en.xml</a:t>
          </a:r>
          <a:endParaRPr lang="en-GB" sz="700" noProof="1"/>
        </a:p>
      </dgm:t>
    </dgm:pt>
    <dgm:pt modelId="{F5F54045-E335-4550-AC61-0C3EC1DCB1B9}" type="parTrans" cxnId="{91331B71-B3B7-4C9C-B0D9-513EFBDD55FC}">
      <dgm:prSet custT="1"/>
      <dgm:spPr/>
      <dgm:t>
        <a:bodyPr/>
        <a:lstStyle/>
        <a:p>
          <a:endParaRPr lang="en-GB" sz="700"/>
        </a:p>
      </dgm:t>
    </dgm:pt>
    <dgm:pt modelId="{7A241AD5-2B9F-4672-A38B-431AAB31386F}" type="sibTrans" cxnId="{91331B71-B3B7-4C9C-B0D9-513EFBDD55FC}">
      <dgm:prSet/>
      <dgm:spPr/>
      <dgm:t>
        <a:bodyPr/>
        <a:lstStyle/>
        <a:p>
          <a:endParaRPr lang="en-GB"/>
        </a:p>
      </dgm:t>
    </dgm:pt>
    <dgm:pt modelId="{323AC4C1-BB2A-4148-9A28-E9AD5FBA74C0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hier.xsd</a:t>
          </a:r>
          <a:br>
            <a:rPr lang="pl-PL" sz="700" noProof="1" smtClean="0"/>
          </a:br>
          <a:r>
            <a:rPr lang="pl-PL" sz="700" noProof="1" smtClean="0"/>
            <a:t>hier-lab-en.xml</a:t>
          </a:r>
          <a:endParaRPr lang="en-GB" sz="700" noProof="1"/>
        </a:p>
      </dgm:t>
    </dgm:pt>
    <dgm:pt modelId="{4584F84B-0692-4A66-B27A-A3635352F443}" type="parTrans" cxnId="{395202FA-30C6-465C-856D-ECCE600B8529}">
      <dgm:prSet custT="1"/>
      <dgm:spPr/>
      <dgm:t>
        <a:bodyPr/>
        <a:lstStyle/>
        <a:p>
          <a:endParaRPr lang="en-GB" sz="700"/>
        </a:p>
      </dgm:t>
    </dgm:pt>
    <dgm:pt modelId="{5956EEF4-FD91-49C2-9010-FD8132F6F0F6}" type="sibTrans" cxnId="{395202FA-30C6-465C-856D-ECCE600B8529}">
      <dgm:prSet/>
      <dgm:spPr/>
      <dgm:t>
        <a:bodyPr/>
        <a:lstStyle/>
        <a:p>
          <a:endParaRPr lang="en-GB"/>
        </a:p>
      </dgm:t>
    </dgm:pt>
    <dgm:pt modelId="{895CE31C-E252-4E76-97A3-655436CAF329}">
      <dgm:prSet phldrT="[Tekst]" custT="1"/>
      <dgm:spPr/>
      <dgm:t>
        <a:bodyPr/>
        <a:lstStyle/>
        <a:p>
          <a:r>
            <a:rPr lang="pl-PL" sz="700" noProof="1" smtClean="0"/>
            <a:t>&lt;normative&gt;</a:t>
          </a:r>
          <a:br>
            <a:rPr lang="pl-PL" sz="700" noProof="1" smtClean="0"/>
          </a:br>
          <a:r>
            <a:rPr lang="pl-PL" sz="700" noProof="1" smtClean="0"/>
            <a:t>(optional ?)</a:t>
          </a:r>
          <a:endParaRPr lang="en-GB" sz="700" noProof="1"/>
        </a:p>
      </dgm:t>
    </dgm:pt>
    <dgm:pt modelId="{03A13333-1316-425F-9CCD-B43DBF601D84}" type="sibTrans" cxnId="{8FA36D71-8DB8-4A66-896C-B8B7105AA226}">
      <dgm:prSet/>
      <dgm:spPr/>
      <dgm:t>
        <a:bodyPr/>
        <a:lstStyle/>
        <a:p>
          <a:endParaRPr lang="en-GB" sz="1400"/>
        </a:p>
      </dgm:t>
    </dgm:pt>
    <dgm:pt modelId="{A20EC530-4476-45A6-9AAA-CA4C90E92EDC}" type="parTrans" cxnId="{8FA36D71-8DB8-4A66-896C-B8B7105AA226}">
      <dgm:prSet custT="1"/>
      <dgm:spPr/>
      <dgm:t>
        <a:bodyPr/>
        <a:lstStyle/>
        <a:p>
          <a:endParaRPr lang="en-GB" sz="700"/>
        </a:p>
      </dgm:t>
    </dgm:pt>
    <dgm:pt modelId="{BBC97A8A-D35C-4AB3-8BC2-436018F3CA52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700" noProof="1" smtClean="0"/>
            <a:t>hier.xsd</a:t>
          </a:r>
          <a:br>
            <a:rPr lang="pl-PL" sz="700" noProof="1" smtClean="0"/>
          </a:br>
          <a:r>
            <a:rPr lang="pl-PL" sz="700" noProof="1" smtClean="0"/>
            <a:t>hier-lab-en.xml</a:t>
          </a:r>
          <a:endParaRPr lang="en-GB" sz="700" noProof="1"/>
        </a:p>
      </dgm:t>
    </dgm:pt>
    <dgm:pt modelId="{1C93EF1E-4A36-4CEA-9DFC-AD7240BE55F6}" type="parTrans" cxnId="{6266EE20-4857-4E31-B852-87DB5AD5496F}">
      <dgm:prSet/>
      <dgm:spPr/>
      <dgm:t>
        <a:bodyPr/>
        <a:lstStyle/>
        <a:p>
          <a:endParaRPr lang="en-GB"/>
        </a:p>
      </dgm:t>
    </dgm:pt>
    <dgm:pt modelId="{323AF19F-22BC-4EB7-B219-6102AA4A10E3}" type="sibTrans" cxnId="{6266EE20-4857-4E31-B852-87DB5AD5496F}">
      <dgm:prSet/>
      <dgm:spPr/>
      <dgm:t>
        <a:bodyPr/>
        <a:lstStyle/>
        <a:p>
          <a:endParaRPr lang="en-GB"/>
        </a:p>
      </dgm:t>
    </dgm:pt>
    <dgm:pt modelId="{EAD82025-D8C7-4778-A716-CE84A7BB1787}" type="pres">
      <dgm:prSet presAssocID="{EC94A67E-5204-4DF4-9C2D-C103DDE28C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EE9970-AB2A-4B82-9D7C-3EE0471CD781}" type="pres">
      <dgm:prSet presAssocID="{D8F1A04F-3D6A-4385-9523-175237AD79ED}" presName="root1" presStyleCnt="0"/>
      <dgm:spPr/>
    </dgm:pt>
    <dgm:pt modelId="{126F3E29-341C-433B-9B41-CFDF680FD349}" type="pres">
      <dgm:prSet presAssocID="{D8F1A04F-3D6A-4385-9523-175237AD79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0F4B5A-5C87-4A4E-B4FC-8BCC2184FE19}" type="pres">
      <dgm:prSet presAssocID="{D8F1A04F-3D6A-4385-9523-175237AD79ED}" presName="level2hierChild" presStyleCnt="0"/>
      <dgm:spPr/>
    </dgm:pt>
    <dgm:pt modelId="{3FAFEB77-5FEF-431C-A18E-809239057685}" type="pres">
      <dgm:prSet presAssocID="{04A97205-D9F2-4639-87E2-454E8AA4A69C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0E80B283-5BC8-4523-BA78-6136BB3787B8}" type="pres">
      <dgm:prSet presAssocID="{04A97205-D9F2-4639-87E2-454E8AA4A69C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EBC3FD4-AF9F-4D06-8AE2-F93FFB30D7F5}" type="pres">
      <dgm:prSet presAssocID="{94781917-E5F0-48E5-8EB6-89B42F462A12}" presName="root2" presStyleCnt="0"/>
      <dgm:spPr/>
    </dgm:pt>
    <dgm:pt modelId="{6C3E5EB5-1CE8-454D-AF04-61BD1C81AB58}" type="pres">
      <dgm:prSet presAssocID="{94781917-E5F0-48E5-8EB6-89B42F462A1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28D623-1F65-4986-88D8-273101FCAC73}" type="pres">
      <dgm:prSet presAssocID="{94781917-E5F0-48E5-8EB6-89B42F462A12}" presName="level3hierChild" presStyleCnt="0"/>
      <dgm:spPr/>
    </dgm:pt>
    <dgm:pt modelId="{66A73D27-89D4-42A3-BD2A-08EBA614F4F2}" type="pres">
      <dgm:prSet presAssocID="{E53D0FAB-57EF-4F26-A838-06E24C28FD0B}" presName="conn2-1" presStyleLbl="parChTrans1D3" presStyleIdx="0" presStyleCnt="6"/>
      <dgm:spPr/>
      <dgm:t>
        <a:bodyPr/>
        <a:lstStyle/>
        <a:p>
          <a:endParaRPr lang="en-GB"/>
        </a:p>
      </dgm:t>
    </dgm:pt>
    <dgm:pt modelId="{4480F162-2FE4-42B9-B717-34E0F21D7D42}" type="pres">
      <dgm:prSet presAssocID="{E53D0FAB-57EF-4F26-A838-06E24C28FD0B}" presName="connTx" presStyleLbl="parChTrans1D3" presStyleIdx="0" presStyleCnt="6"/>
      <dgm:spPr/>
      <dgm:t>
        <a:bodyPr/>
        <a:lstStyle/>
        <a:p>
          <a:endParaRPr lang="en-GB"/>
        </a:p>
      </dgm:t>
    </dgm:pt>
    <dgm:pt modelId="{C0AE7C14-A6BA-449A-B285-708C85F6CF44}" type="pres">
      <dgm:prSet presAssocID="{231B92D3-C71B-482C-A326-FF78B4FCE7AB}" presName="root2" presStyleCnt="0"/>
      <dgm:spPr/>
    </dgm:pt>
    <dgm:pt modelId="{A943F798-79CD-4E61-9DF1-6F86039C3D6C}" type="pres">
      <dgm:prSet presAssocID="{231B92D3-C71B-482C-A326-FF78B4FCE7AB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E6524B-0932-4004-AF84-42CFA04ACB80}" type="pres">
      <dgm:prSet presAssocID="{231B92D3-C71B-482C-A326-FF78B4FCE7AB}" presName="level3hierChild" presStyleCnt="0"/>
      <dgm:spPr/>
    </dgm:pt>
    <dgm:pt modelId="{0B08C0DB-8F3A-4911-A29F-24A49983116D}" type="pres">
      <dgm:prSet presAssocID="{1C93EF1E-4A36-4CEA-9DFC-AD7240BE55F6}" presName="conn2-1" presStyleLbl="parChTrans1D4" presStyleIdx="0" presStyleCnt="21"/>
      <dgm:spPr/>
      <dgm:t>
        <a:bodyPr/>
        <a:lstStyle/>
        <a:p>
          <a:endParaRPr lang="en-GB"/>
        </a:p>
      </dgm:t>
    </dgm:pt>
    <dgm:pt modelId="{84F9591A-389D-43DF-9E99-52221A975125}" type="pres">
      <dgm:prSet presAssocID="{1C93EF1E-4A36-4CEA-9DFC-AD7240BE55F6}" presName="connTx" presStyleLbl="parChTrans1D4" presStyleIdx="0" presStyleCnt="21"/>
      <dgm:spPr/>
      <dgm:t>
        <a:bodyPr/>
        <a:lstStyle/>
        <a:p>
          <a:endParaRPr lang="en-GB"/>
        </a:p>
      </dgm:t>
    </dgm:pt>
    <dgm:pt modelId="{5E4995C5-55AE-482C-919A-EA4191E162D6}" type="pres">
      <dgm:prSet presAssocID="{BBC97A8A-D35C-4AB3-8BC2-436018F3CA52}" presName="root2" presStyleCnt="0"/>
      <dgm:spPr/>
    </dgm:pt>
    <dgm:pt modelId="{8DB26116-265F-4D2D-89BB-6D4781E0C871}" type="pres">
      <dgm:prSet presAssocID="{BBC97A8A-D35C-4AB3-8BC2-436018F3CA52}" presName="LevelTwoTextNode" presStyleLbl="node4" presStyleIdx="0" presStyleCnt="21" custScaleY="665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A5D7A7-0EAA-4011-959D-F913B0410072}" type="pres">
      <dgm:prSet presAssocID="{BBC97A8A-D35C-4AB3-8BC2-436018F3CA52}" presName="level3hierChild" presStyleCnt="0"/>
      <dgm:spPr/>
    </dgm:pt>
    <dgm:pt modelId="{A20CB57C-7DD3-4241-913B-5623C95F2E64}" type="pres">
      <dgm:prSet presAssocID="{64AB6160-36B1-4590-A7C5-0CB232992A44}" presName="conn2-1" presStyleLbl="parChTrans1D4" presStyleIdx="1" presStyleCnt="21"/>
      <dgm:spPr/>
      <dgm:t>
        <a:bodyPr/>
        <a:lstStyle/>
        <a:p>
          <a:endParaRPr lang="en-GB"/>
        </a:p>
      </dgm:t>
    </dgm:pt>
    <dgm:pt modelId="{4E502026-D143-47FA-927D-4F61A566EE21}" type="pres">
      <dgm:prSet presAssocID="{64AB6160-36B1-4590-A7C5-0CB232992A44}" presName="connTx" presStyleLbl="parChTrans1D4" presStyleIdx="1" presStyleCnt="21"/>
      <dgm:spPr/>
      <dgm:t>
        <a:bodyPr/>
        <a:lstStyle/>
        <a:p>
          <a:endParaRPr lang="en-GB"/>
        </a:p>
      </dgm:t>
    </dgm:pt>
    <dgm:pt modelId="{E3084F74-EC7B-48B5-8E62-4CBCD8031DE7}" type="pres">
      <dgm:prSet presAssocID="{93344181-AB47-4CAB-8B39-C4FDE1A710BE}" presName="root2" presStyleCnt="0"/>
      <dgm:spPr/>
    </dgm:pt>
    <dgm:pt modelId="{2CED831B-64C0-4CCF-9898-CD62F387BE25}" type="pres">
      <dgm:prSet presAssocID="{93344181-AB47-4CAB-8B39-C4FDE1A710BE}" presName="LevelTwoTextNode" presStyleLbl="node4" presStyleIdx="1" presStyleCnt="21" custScaleY="14418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FB7C45C-F029-46D8-AB46-C98AA66389EC}" type="pres">
      <dgm:prSet presAssocID="{93344181-AB47-4CAB-8B39-C4FDE1A710BE}" presName="level3hierChild" presStyleCnt="0"/>
      <dgm:spPr/>
    </dgm:pt>
    <dgm:pt modelId="{5E666F4C-7076-4F61-A08E-6DECDD0100AE}" type="pres">
      <dgm:prSet presAssocID="{9B5615A2-AADA-4753-A459-AA98C6BF74FA}" presName="conn2-1" presStyleLbl="parChTrans1D3" presStyleIdx="1" presStyleCnt="6"/>
      <dgm:spPr/>
      <dgm:t>
        <a:bodyPr/>
        <a:lstStyle/>
        <a:p>
          <a:endParaRPr lang="en-GB"/>
        </a:p>
      </dgm:t>
    </dgm:pt>
    <dgm:pt modelId="{3189D05A-D779-447F-807E-634E3820DA97}" type="pres">
      <dgm:prSet presAssocID="{9B5615A2-AADA-4753-A459-AA98C6BF74FA}" presName="connTx" presStyleLbl="parChTrans1D3" presStyleIdx="1" presStyleCnt="6"/>
      <dgm:spPr/>
      <dgm:t>
        <a:bodyPr/>
        <a:lstStyle/>
        <a:p>
          <a:endParaRPr lang="en-GB"/>
        </a:p>
      </dgm:t>
    </dgm:pt>
    <dgm:pt modelId="{A3B81E1B-9BA2-479C-8E04-8F5D593D4458}" type="pres">
      <dgm:prSet presAssocID="{C7ED37D5-08F4-42E3-A73E-37A2A2CFBE58}" presName="root2" presStyleCnt="0"/>
      <dgm:spPr/>
    </dgm:pt>
    <dgm:pt modelId="{65B86BA3-8FF8-4FF2-9453-2686ED535D37}" type="pres">
      <dgm:prSet presAssocID="{C7ED37D5-08F4-42E3-A73E-37A2A2CFBE5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DF833A-40C9-4501-BEA1-5ECDC0BBD2DC}" type="pres">
      <dgm:prSet presAssocID="{C7ED37D5-08F4-42E3-A73E-37A2A2CFBE58}" presName="level3hierChild" presStyleCnt="0"/>
      <dgm:spPr/>
    </dgm:pt>
    <dgm:pt modelId="{FCBA5064-24FD-4342-A3E7-6FF5995476B1}" type="pres">
      <dgm:prSet presAssocID="{B969055C-140D-4DA6-90AF-7C7D5655F4B0}" presName="conn2-1" presStyleLbl="parChTrans1D4" presStyleIdx="2" presStyleCnt="21"/>
      <dgm:spPr/>
      <dgm:t>
        <a:bodyPr/>
        <a:lstStyle/>
        <a:p>
          <a:endParaRPr lang="en-GB"/>
        </a:p>
      </dgm:t>
    </dgm:pt>
    <dgm:pt modelId="{043F0D18-C1AD-4498-B666-391121C8B248}" type="pres">
      <dgm:prSet presAssocID="{B969055C-140D-4DA6-90AF-7C7D5655F4B0}" presName="connTx" presStyleLbl="parChTrans1D4" presStyleIdx="2" presStyleCnt="21"/>
      <dgm:spPr/>
      <dgm:t>
        <a:bodyPr/>
        <a:lstStyle/>
        <a:p>
          <a:endParaRPr lang="en-GB"/>
        </a:p>
      </dgm:t>
    </dgm:pt>
    <dgm:pt modelId="{2D478AD7-BCDC-41E3-B554-0E04A77D243B}" type="pres">
      <dgm:prSet presAssocID="{D894C866-D688-4A43-9785-0FF730812A8F}" presName="root2" presStyleCnt="0"/>
      <dgm:spPr/>
    </dgm:pt>
    <dgm:pt modelId="{E01A8018-990D-4192-942D-CF265080668C}" type="pres">
      <dgm:prSet presAssocID="{D894C866-D688-4A43-9785-0FF730812A8F}" presName="LevelTwoTextNode" presStyleLbl="node4" presStyleIdx="2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0E6CCF-88A2-4926-AC2A-5A94F71F460F}" type="pres">
      <dgm:prSet presAssocID="{D894C866-D688-4A43-9785-0FF730812A8F}" presName="level3hierChild" presStyleCnt="0"/>
      <dgm:spPr/>
    </dgm:pt>
    <dgm:pt modelId="{C876A16E-9E06-4C6B-AE31-322790E298DB}" type="pres">
      <dgm:prSet presAssocID="{9CF6342D-CC2A-4200-8748-22BE44DAA8BC}" presName="conn2-1" presStyleLbl="parChTrans1D4" presStyleIdx="3" presStyleCnt="21"/>
      <dgm:spPr/>
      <dgm:t>
        <a:bodyPr/>
        <a:lstStyle/>
        <a:p>
          <a:endParaRPr lang="en-GB"/>
        </a:p>
      </dgm:t>
    </dgm:pt>
    <dgm:pt modelId="{7AF4BCAE-41BE-415D-8C1D-9945D0B962D1}" type="pres">
      <dgm:prSet presAssocID="{9CF6342D-CC2A-4200-8748-22BE44DAA8BC}" presName="connTx" presStyleLbl="parChTrans1D4" presStyleIdx="3" presStyleCnt="21"/>
      <dgm:spPr/>
      <dgm:t>
        <a:bodyPr/>
        <a:lstStyle/>
        <a:p>
          <a:endParaRPr lang="en-GB"/>
        </a:p>
      </dgm:t>
    </dgm:pt>
    <dgm:pt modelId="{79338048-5895-4800-8B53-ED16135384E5}" type="pres">
      <dgm:prSet presAssocID="{FE17E8B0-9C99-44C8-8A6F-DA787798F1E4}" presName="root2" presStyleCnt="0"/>
      <dgm:spPr/>
    </dgm:pt>
    <dgm:pt modelId="{B9CE9D27-FDD6-4FB1-BE7B-1965C6587CA5}" type="pres">
      <dgm:prSet presAssocID="{FE17E8B0-9C99-44C8-8A6F-DA787798F1E4}" presName="LevelTwoTextNode" presStyleLbl="node4" presStyleIdx="3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335FFA-EDCB-4293-9CAB-5862AC546776}" type="pres">
      <dgm:prSet presAssocID="{FE17E8B0-9C99-44C8-8A6F-DA787798F1E4}" presName="level3hierChild" presStyleCnt="0"/>
      <dgm:spPr/>
    </dgm:pt>
    <dgm:pt modelId="{1386F3A7-834A-42D0-8B75-A9E5F92BDDAC}" type="pres">
      <dgm:prSet presAssocID="{D1B16A0F-36B5-4D8C-A658-27908DFEF95D}" presName="conn2-1" presStyleLbl="parChTrans1D4" presStyleIdx="4" presStyleCnt="21"/>
      <dgm:spPr/>
      <dgm:t>
        <a:bodyPr/>
        <a:lstStyle/>
        <a:p>
          <a:endParaRPr lang="en-GB"/>
        </a:p>
      </dgm:t>
    </dgm:pt>
    <dgm:pt modelId="{5AB8A83C-5BCD-46AA-B492-8EA6A900E98D}" type="pres">
      <dgm:prSet presAssocID="{D1B16A0F-36B5-4D8C-A658-27908DFEF95D}" presName="connTx" presStyleLbl="parChTrans1D4" presStyleIdx="4" presStyleCnt="21"/>
      <dgm:spPr/>
      <dgm:t>
        <a:bodyPr/>
        <a:lstStyle/>
        <a:p>
          <a:endParaRPr lang="en-GB"/>
        </a:p>
      </dgm:t>
    </dgm:pt>
    <dgm:pt modelId="{EC8560E8-3163-4D55-81C7-64DEA7BFA6FB}" type="pres">
      <dgm:prSet presAssocID="{6395A543-1454-4B79-8B58-6D8DE8101B82}" presName="root2" presStyleCnt="0"/>
      <dgm:spPr/>
    </dgm:pt>
    <dgm:pt modelId="{72389EFA-E684-4455-80C8-22E8C86548B2}" type="pres">
      <dgm:prSet presAssocID="{6395A543-1454-4B79-8B58-6D8DE8101B82}" presName="LevelTwoTextNode" presStyleLbl="node4" presStyleIdx="4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09B718-C769-414D-BA4F-354B825D4B26}" type="pres">
      <dgm:prSet presAssocID="{6395A543-1454-4B79-8B58-6D8DE8101B82}" presName="level3hierChild" presStyleCnt="0"/>
      <dgm:spPr/>
    </dgm:pt>
    <dgm:pt modelId="{09932D03-D662-424B-BCDA-EDF732D8088B}" type="pres">
      <dgm:prSet presAssocID="{53A786F0-2413-45F9-A751-4E1A899750D4}" presName="conn2-1" presStyleLbl="parChTrans1D3" presStyleIdx="2" presStyleCnt="6"/>
      <dgm:spPr/>
      <dgm:t>
        <a:bodyPr/>
        <a:lstStyle/>
        <a:p>
          <a:endParaRPr lang="en-GB"/>
        </a:p>
      </dgm:t>
    </dgm:pt>
    <dgm:pt modelId="{34737157-083C-43A3-8A39-45166E70048A}" type="pres">
      <dgm:prSet presAssocID="{53A786F0-2413-45F9-A751-4E1A899750D4}" presName="connTx" presStyleLbl="parChTrans1D3" presStyleIdx="2" presStyleCnt="6"/>
      <dgm:spPr/>
      <dgm:t>
        <a:bodyPr/>
        <a:lstStyle/>
        <a:p>
          <a:endParaRPr lang="en-GB"/>
        </a:p>
      </dgm:t>
    </dgm:pt>
    <dgm:pt modelId="{19F29507-F5AD-455F-B573-CABDE8905C1E}" type="pres">
      <dgm:prSet presAssocID="{5BEF2343-1129-41C7-96B4-0482F7BB03A1}" presName="root2" presStyleCnt="0"/>
      <dgm:spPr/>
    </dgm:pt>
    <dgm:pt modelId="{6068C1A7-4571-48F6-88AF-0719BE77A770}" type="pres">
      <dgm:prSet presAssocID="{5BEF2343-1129-41C7-96B4-0482F7BB03A1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2DFF83-74A9-4D1E-B339-CAA4C5502CFD}" type="pres">
      <dgm:prSet presAssocID="{5BEF2343-1129-41C7-96B4-0482F7BB03A1}" presName="level3hierChild" presStyleCnt="0"/>
      <dgm:spPr/>
    </dgm:pt>
    <dgm:pt modelId="{D3131C7E-A733-437A-8AF2-B7275CD3354D}" type="pres">
      <dgm:prSet presAssocID="{48815960-E8EC-48F8-A1AF-8AA0AFC55703}" presName="conn2-1" presStyleLbl="parChTrans1D4" presStyleIdx="5" presStyleCnt="21"/>
      <dgm:spPr/>
      <dgm:t>
        <a:bodyPr/>
        <a:lstStyle/>
        <a:p>
          <a:endParaRPr lang="en-GB"/>
        </a:p>
      </dgm:t>
    </dgm:pt>
    <dgm:pt modelId="{095A061D-D435-4E21-9686-5ABC9598E4E6}" type="pres">
      <dgm:prSet presAssocID="{48815960-E8EC-48F8-A1AF-8AA0AFC55703}" presName="connTx" presStyleLbl="parChTrans1D4" presStyleIdx="5" presStyleCnt="21"/>
      <dgm:spPr/>
      <dgm:t>
        <a:bodyPr/>
        <a:lstStyle/>
        <a:p>
          <a:endParaRPr lang="en-GB"/>
        </a:p>
      </dgm:t>
    </dgm:pt>
    <dgm:pt modelId="{0ED96955-F6FA-402A-B1A0-8D927CBFE35B}" type="pres">
      <dgm:prSet presAssocID="{BB7044F8-97C1-4A7D-8728-051D0E532B4B}" presName="root2" presStyleCnt="0"/>
      <dgm:spPr/>
    </dgm:pt>
    <dgm:pt modelId="{B3AD59C1-44A4-4F87-A633-51DF20322868}" type="pres">
      <dgm:prSet presAssocID="{BB7044F8-97C1-4A7D-8728-051D0E532B4B}" presName="LevelTwoTextNode" presStyleLbl="node4" presStyleIdx="5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B7D508-28A2-4DCC-B31E-CBB2BAD1FC12}" type="pres">
      <dgm:prSet presAssocID="{BB7044F8-97C1-4A7D-8728-051D0E532B4B}" presName="level3hierChild" presStyleCnt="0"/>
      <dgm:spPr/>
    </dgm:pt>
    <dgm:pt modelId="{32F862F3-AAC5-419A-B6E1-79F460C5B112}" type="pres">
      <dgm:prSet presAssocID="{F5F54045-E335-4550-AC61-0C3EC1DCB1B9}" presName="conn2-1" presStyleLbl="parChTrans1D4" presStyleIdx="6" presStyleCnt="21"/>
      <dgm:spPr/>
      <dgm:t>
        <a:bodyPr/>
        <a:lstStyle/>
        <a:p>
          <a:endParaRPr lang="en-GB"/>
        </a:p>
      </dgm:t>
    </dgm:pt>
    <dgm:pt modelId="{B462C196-A451-45A4-9CF8-76B7025C7502}" type="pres">
      <dgm:prSet presAssocID="{F5F54045-E335-4550-AC61-0C3EC1DCB1B9}" presName="connTx" presStyleLbl="parChTrans1D4" presStyleIdx="6" presStyleCnt="21"/>
      <dgm:spPr/>
      <dgm:t>
        <a:bodyPr/>
        <a:lstStyle/>
        <a:p>
          <a:endParaRPr lang="en-GB"/>
        </a:p>
      </dgm:t>
    </dgm:pt>
    <dgm:pt modelId="{E2D0C78B-755C-4DAE-952D-2BC148240807}" type="pres">
      <dgm:prSet presAssocID="{4C40D8BB-EA2D-473B-A853-97025DE3F09F}" presName="root2" presStyleCnt="0"/>
      <dgm:spPr/>
    </dgm:pt>
    <dgm:pt modelId="{087ADD00-B7FE-46DB-8CD8-2D44E951C16F}" type="pres">
      <dgm:prSet presAssocID="{4C40D8BB-EA2D-473B-A853-97025DE3F09F}" presName="LevelTwoTextNode" presStyleLbl="node4" presStyleIdx="6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9A5C21-AFB5-4A88-8178-CF835F594924}" type="pres">
      <dgm:prSet presAssocID="{4C40D8BB-EA2D-473B-A853-97025DE3F09F}" presName="level3hierChild" presStyleCnt="0"/>
      <dgm:spPr/>
    </dgm:pt>
    <dgm:pt modelId="{D2A69335-420C-4428-8941-58C7B400BE40}" type="pres">
      <dgm:prSet presAssocID="{9ED13B91-7982-4FEF-99DC-C6D7905EDA43}" presName="conn2-1" presStyleLbl="parChTrans1D4" presStyleIdx="7" presStyleCnt="21"/>
      <dgm:spPr/>
      <dgm:t>
        <a:bodyPr/>
        <a:lstStyle/>
        <a:p>
          <a:endParaRPr lang="en-GB"/>
        </a:p>
      </dgm:t>
    </dgm:pt>
    <dgm:pt modelId="{2F89B265-C58B-44B3-8DFE-20E3A8D5BB0F}" type="pres">
      <dgm:prSet presAssocID="{9ED13B91-7982-4FEF-99DC-C6D7905EDA43}" presName="connTx" presStyleLbl="parChTrans1D4" presStyleIdx="7" presStyleCnt="21"/>
      <dgm:spPr/>
      <dgm:t>
        <a:bodyPr/>
        <a:lstStyle/>
        <a:p>
          <a:endParaRPr lang="en-GB"/>
        </a:p>
      </dgm:t>
    </dgm:pt>
    <dgm:pt modelId="{E1A202D8-1796-48D9-AF3A-BD2DA119A25F}" type="pres">
      <dgm:prSet presAssocID="{A8EBF66D-E137-49F2-A010-576894E2E708}" presName="root2" presStyleCnt="0"/>
      <dgm:spPr/>
    </dgm:pt>
    <dgm:pt modelId="{9DC2F450-A1C4-4147-9927-C44A7D091F7D}" type="pres">
      <dgm:prSet presAssocID="{A8EBF66D-E137-49F2-A010-576894E2E708}" presName="LevelTwoTextNode" presStyleLbl="node4" presStyleIdx="7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286E4F-4881-40DF-9163-5B7E0E1B51E8}" type="pres">
      <dgm:prSet presAssocID="{A8EBF66D-E137-49F2-A010-576894E2E708}" presName="level3hierChild" presStyleCnt="0"/>
      <dgm:spPr/>
    </dgm:pt>
    <dgm:pt modelId="{DC87C1D9-5B68-4E35-B0CB-44400E63963B}" type="pres">
      <dgm:prSet presAssocID="{4584F84B-0692-4A66-B27A-A3635352F443}" presName="conn2-1" presStyleLbl="parChTrans1D4" presStyleIdx="8" presStyleCnt="21"/>
      <dgm:spPr/>
      <dgm:t>
        <a:bodyPr/>
        <a:lstStyle/>
        <a:p>
          <a:endParaRPr lang="en-GB"/>
        </a:p>
      </dgm:t>
    </dgm:pt>
    <dgm:pt modelId="{EA767761-F4B1-4ACF-9D98-B9E9B35BC773}" type="pres">
      <dgm:prSet presAssocID="{4584F84B-0692-4A66-B27A-A3635352F443}" presName="connTx" presStyleLbl="parChTrans1D4" presStyleIdx="8" presStyleCnt="21"/>
      <dgm:spPr/>
      <dgm:t>
        <a:bodyPr/>
        <a:lstStyle/>
        <a:p>
          <a:endParaRPr lang="en-GB"/>
        </a:p>
      </dgm:t>
    </dgm:pt>
    <dgm:pt modelId="{36DCC57A-6029-4DC9-9C60-274694A78FB9}" type="pres">
      <dgm:prSet presAssocID="{323AC4C1-BB2A-4148-9A28-E9AD5FBA74C0}" presName="root2" presStyleCnt="0"/>
      <dgm:spPr/>
    </dgm:pt>
    <dgm:pt modelId="{02267EB0-847E-4802-91DF-893F888F62E0}" type="pres">
      <dgm:prSet presAssocID="{323AC4C1-BB2A-4148-9A28-E9AD5FBA74C0}" presName="LevelTwoTextNode" presStyleLbl="node4" presStyleIdx="8" presStyleCnt="21" custScaleX="115486" custScaleY="658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EE422A-EF99-454F-A072-464CCF5B1173}" type="pres">
      <dgm:prSet presAssocID="{323AC4C1-BB2A-4148-9A28-E9AD5FBA74C0}" presName="level3hierChild" presStyleCnt="0"/>
      <dgm:spPr/>
    </dgm:pt>
    <dgm:pt modelId="{38DAB2C9-63CF-42FF-B4C0-EDE318603F96}" type="pres">
      <dgm:prSet presAssocID="{436F8453-9D9B-4DE9-98ED-7D76ADEF458E}" presName="conn2-1" presStyleLbl="parChTrans1D4" presStyleIdx="9" presStyleCnt="21"/>
      <dgm:spPr/>
      <dgm:t>
        <a:bodyPr/>
        <a:lstStyle/>
        <a:p>
          <a:endParaRPr lang="en-GB"/>
        </a:p>
      </dgm:t>
    </dgm:pt>
    <dgm:pt modelId="{BD9B3B96-E6F2-4001-AD21-7036EE204E97}" type="pres">
      <dgm:prSet presAssocID="{436F8453-9D9B-4DE9-98ED-7D76ADEF458E}" presName="connTx" presStyleLbl="parChTrans1D4" presStyleIdx="9" presStyleCnt="21"/>
      <dgm:spPr/>
      <dgm:t>
        <a:bodyPr/>
        <a:lstStyle/>
        <a:p>
          <a:endParaRPr lang="en-GB"/>
        </a:p>
      </dgm:t>
    </dgm:pt>
    <dgm:pt modelId="{122C26CC-70A2-4498-BB87-AAA5C5E6416D}" type="pres">
      <dgm:prSet presAssocID="{BDDFA134-23E1-4C5E-A96F-6F430AA313CC}" presName="root2" presStyleCnt="0"/>
      <dgm:spPr/>
    </dgm:pt>
    <dgm:pt modelId="{A1055A05-354A-46B4-A49B-CC522F05AE2C}" type="pres">
      <dgm:prSet presAssocID="{BDDFA134-23E1-4C5E-A96F-6F430AA313CC}" presName="LevelTwoTextNode" presStyleLbl="node4" presStyleIdx="9" presStyleCnt="21" custScaleX="117033" custScaleY="1415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6CAA8B-8D9E-490E-A1DA-D9E2DB2DB324}" type="pres">
      <dgm:prSet presAssocID="{BDDFA134-23E1-4C5E-A96F-6F430AA313CC}" presName="level3hierChild" presStyleCnt="0"/>
      <dgm:spPr/>
    </dgm:pt>
    <dgm:pt modelId="{E8238556-2FBD-49C7-85FA-9C9AFC7C273A}" type="pres">
      <dgm:prSet presAssocID="{3E7162F7-C90E-4072-B276-EC2316F48A04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AFF899B3-246A-475B-A570-F8AB6BEBEF2A}" type="pres">
      <dgm:prSet presAssocID="{3E7162F7-C90E-4072-B276-EC2316F48A04}" presName="connTx" presStyleLbl="parChTrans1D2" presStyleIdx="1" presStyleCnt="3"/>
      <dgm:spPr/>
      <dgm:t>
        <a:bodyPr/>
        <a:lstStyle/>
        <a:p>
          <a:endParaRPr lang="en-GB"/>
        </a:p>
      </dgm:t>
    </dgm:pt>
    <dgm:pt modelId="{F4B4064A-295B-4D95-B83A-8FB384F30EE5}" type="pres">
      <dgm:prSet presAssocID="{6593A58C-1587-48FF-B0DE-04A858D288F8}" presName="root2" presStyleCnt="0"/>
      <dgm:spPr/>
    </dgm:pt>
    <dgm:pt modelId="{357EF716-B537-43E0-BBA6-ADD9F7C83405}" type="pres">
      <dgm:prSet presAssocID="{6593A58C-1587-48FF-B0DE-04A858D288F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7866BD-AC8F-4407-B7F9-2BF841C77D90}" type="pres">
      <dgm:prSet presAssocID="{6593A58C-1587-48FF-B0DE-04A858D288F8}" presName="level3hierChild" presStyleCnt="0"/>
      <dgm:spPr/>
    </dgm:pt>
    <dgm:pt modelId="{A085BEA2-4B6F-4A9F-9D65-349D46D8D0D9}" type="pres">
      <dgm:prSet presAssocID="{EFDF56CB-F9FF-49D2-BF21-2BFBB7368AD6}" presName="conn2-1" presStyleLbl="parChTrans1D3" presStyleIdx="3" presStyleCnt="6"/>
      <dgm:spPr/>
      <dgm:t>
        <a:bodyPr/>
        <a:lstStyle/>
        <a:p>
          <a:endParaRPr lang="en-GB"/>
        </a:p>
      </dgm:t>
    </dgm:pt>
    <dgm:pt modelId="{EC4E7BA0-7862-478B-BD78-5BF95E5B0E73}" type="pres">
      <dgm:prSet presAssocID="{EFDF56CB-F9FF-49D2-BF21-2BFBB7368AD6}" presName="connTx" presStyleLbl="parChTrans1D3" presStyleIdx="3" presStyleCnt="6"/>
      <dgm:spPr/>
      <dgm:t>
        <a:bodyPr/>
        <a:lstStyle/>
        <a:p>
          <a:endParaRPr lang="en-GB"/>
        </a:p>
      </dgm:t>
    </dgm:pt>
    <dgm:pt modelId="{8CCA95F3-F9E5-4357-B38A-55AD1EB87A95}" type="pres">
      <dgm:prSet presAssocID="{50856A90-A8EF-4F52-B578-2A28F35688DE}" presName="root2" presStyleCnt="0"/>
      <dgm:spPr/>
    </dgm:pt>
    <dgm:pt modelId="{23F50B9B-C352-4191-A2E1-2C8A6993F245}" type="pres">
      <dgm:prSet presAssocID="{50856A90-A8EF-4F52-B578-2A28F35688DE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50A2E9-FF35-4E12-8EFD-18B95CA92F25}" type="pres">
      <dgm:prSet presAssocID="{50856A90-A8EF-4F52-B578-2A28F35688DE}" presName="level3hierChild" presStyleCnt="0"/>
      <dgm:spPr/>
    </dgm:pt>
    <dgm:pt modelId="{C9186E7F-7710-4137-A733-5BA7A79C6CCF}" type="pres">
      <dgm:prSet presAssocID="{E74B6D28-9833-479C-AFF0-6AC8F496D626}" presName="conn2-1" presStyleLbl="parChTrans1D3" presStyleIdx="4" presStyleCnt="6"/>
      <dgm:spPr/>
      <dgm:t>
        <a:bodyPr/>
        <a:lstStyle/>
        <a:p>
          <a:endParaRPr lang="en-GB"/>
        </a:p>
      </dgm:t>
    </dgm:pt>
    <dgm:pt modelId="{5E1D5931-5892-4286-9241-02931B7555BA}" type="pres">
      <dgm:prSet presAssocID="{E74B6D28-9833-479C-AFF0-6AC8F496D626}" presName="connTx" presStyleLbl="parChTrans1D3" presStyleIdx="4" presStyleCnt="6"/>
      <dgm:spPr/>
      <dgm:t>
        <a:bodyPr/>
        <a:lstStyle/>
        <a:p>
          <a:endParaRPr lang="en-GB"/>
        </a:p>
      </dgm:t>
    </dgm:pt>
    <dgm:pt modelId="{142E6DC6-499E-4784-9B1B-BDFA234C3FA4}" type="pres">
      <dgm:prSet presAssocID="{91BD1B97-6878-4D7F-BB88-7196D46535EA}" presName="root2" presStyleCnt="0"/>
      <dgm:spPr/>
    </dgm:pt>
    <dgm:pt modelId="{E2C96B6E-F85D-477F-B11F-FAA763FB5EC4}" type="pres">
      <dgm:prSet presAssocID="{91BD1B97-6878-4D7F-BB88-7196D46535EA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5594E5-C32B-48DF-93EF-E4C1CB58D3D5}" type="pres">
      <dgm:prSet presAssocID="{91BD1B97-6878-4D7F-BB88-7196D46535EA}" presName="level3hierChild" presStyleCnt="0"/>
      <dgm:spPr/>
    </dgm:pt>
    <dgm:pt modelId="{44B6479A-535D-41E3-A7F6-A9C2601A2035}" type="pres">
      <dgm:prSet presAssocID="{A20EC530-4476-45A6-9AAA-CA4C90E92EDC}" presName="conn2-1" presStyleLbl="parChTrans1D4" presStyleIdx="10" presStyleCnt="21"/>
      <dgm:spPr/>
      <dgm:t>
        <a:bodyPr/>
        <a:lstStyle/>
        <a:p>
          <a:endParaRPr lang="en-GB"/>
        </a:p>
      </dgm:t>
    </dgm:pt>
    <dgm:pt modelId="{70870C72-D11D-4ABC-83AE-CBBD98FBB31F}" type="pres">
      <dgm:prSet presAssocID="{A20EC530-4476-45A6-9AAA-CA4C90E92EDC}" presName="connTx" presStyleLbl="parChTrans1D4" presStyleIdx="10" presStyleCnt="21"/>
      <dgm:spPr/>
      <dgm:t>
        <a:bodyPr/>
        <a:lstStyle/>
        <a:p>
          <a:endParaRPr lang="en-GB"/>
        </a:p>
      </dgm:t>
    </dgm:pt>
    <dgm:pt modelId="{82EB17B4-19B2-4317-827B-57B34D66561D}" type="pres">
      <dgm:prSet presAssocID="{895CE31C-E252-4E76-97A3-655436CAF329}" presName="root2" presStyleCnt="0"/>
      <dgm:spPr/>
    </dgm:pt>
    <dgm:pt modelId="{66DB3FC0-18BA-4CDA-B5B5-C4FA27C3B678}" type="pres">
      <dgm:prSet presAssocID="{895CE31C-E252-4E76-97A3-655436CAF329}" presName="LevelTwoTextNode" presStyleLbl="node4" presStyleIdx="10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D4A2593-B4B8-4ED9-80C3-D4DCC43A29FE}" type="pres">
      <dgm:prSet presAssocID="{895CE31C-E252-4E76-97A3-655436CAF329}" presName="level3hierChild" presStyleCnt="0"/>
      <dgm:spPr/>
    </dgm:pt>
    <dgm:pt modelId="{8D418733-4F32-4BA6-A967-B2CD5D693348}" type="pres">
      <dgm:prSet presAssocID="{F5E31B54-B5DF-476C-BE22-BB3473F06AFF}" presName="conn2-1" presStyleLbl="parChTrans1D4" presStyleIdx="11" presStyleCnt="21"/>
      <dgm:spPr/>
      <dgm:t>
        <a:bodyPr/>
        <a:lstStyle/>
        <a:p>
          <a:endParaRPr lang="en-GB"/>
        </a:p>
      </dgm:t>
    </dgm:pt>
    <dgm:pt modelId="{5589236C-37E8-4CC9-9C06-1D7A69A0FA4C}" type="pres">
      <dgm:prSet presAssocID="{F5E31B54-B5DF-476C-BE22-BB3473F06AFF}" presName="connTx" presStyleLbl="parChTrans1D4" presStyleIdx="11" presStyleCnt="21"/>
      <dgm:spPr/>
      <dgm:t>
        <a:bodyPr/>
        <a:lstStyle/>
        <a:p>
          <a:endParaRPr lang="en-GB"/>
        </a:p>
      </dgm:t>
    </dgm:pt>
    <dgm:pt modelId="{1D74DCE4-98B7-4837-AFD7-A466B5E356A5}" type="pres">
      <dgm:prSet presAssocID="{7C5320D4-7516-487C-9DC0-806F8DDD9047}" presName="root2" presStyleCnt="0"/>
      <dgm:spPr/>
    </dgm:pt>
    <dgm:pt modelId="{65D1ABEE-EED1-4137-ABBE-AA9F4DB9C5F0}" type="pres">
      <dgm:prSet presAssocID="{7C5320D4-7516-487C-9DC0-806F8DDD9047}" presName="LevelTwoTextNode" presStyleLbl="node4" presStyleIdx="11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78AB38-0329-44A8-AFE3-DADB9B18D6EC}" type="pres">
      <dgm:prSet presAssocID="{7C5320D4-7516-487C-9DC0-806F8DDD9047}" presName="level3hierChild" presStyleCnt="0"/>
      <dgm:spPr/>
    </dgm:pt>
    <dgm:pt modelId="{B194272D-959A-463E-8C0B-E836498C5A3B}" type="pres">
      <dgm:prSet presAssocID="{E9B9B9B3-09C2-4B6C-9591-E0B0A9D3516E}" presName="conn2-1" presStyleLbl="parChTrans1D4" presStyleIdx="12" presStyleCnt="21"/>
      <dgm:spPr/>
      <dgm:t>
        <a:bodyPr/>
        <a:lstStyle/>
        <a:p>
          <a:endParaRPr lang="en-GB"/>
        </a:p>
      </dgm:t>
    </dgm:pt>
    <dgm:pt modelId="{2D83E04A-9226-4A16-9637-1775CBC19777}" type="pres">
      <dgm:prSet presAssocID="{E9B9B9B3-09C2-4B6C-9591-E0B0A9D3516E}" presName="connTx" presStyleLbl="parChTrans1D4" presStyleIdx="12" presStyleCnt="21"/>
      <dgm:spPr/>
      <dgm:t>
        <a:bodyPr/>
        <a:lstStyle/>
        <a:p>
          <a:endParaRPr lang="en-GB"/>
        </a:p>
      </dgm:t>
    </dgm:pt>
    <dgm:pt modelId="{63274C64-849C-4FD2-9CC1-1DA812DA01BF}" type="pres">
      <dgm:prSet presAssocID="{CA662A22-47B3-449F-A59B-76B60C350F1F}" presName="root2" presStyleCnt="0"/>
      <dgm:spPr/>
    </dgm:pt>
    <dgm:pt modelId="{D4AF1F1F-4F9B-4A86-BE3E-9D2BD290C1FF}" type="pres">
      <dgm:prSet presAssocID="{CA662A22-47B3-449F-A59B-76B60C350F1F}" presName="LevelTwoTextNode" presStyleLbl="node4" presStyleIdx="12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3072E5-99DF-455E-B11E-A21FBD56E2C5}" type="pres">
      <dgm:prSet presAssocID="{CA662A22-47B3-449F-A59B-76B60C350F1F}" presName="level3hierChild" presStyleCnt="0"/>
      <dgm:spPr/>
    </dgm:pt>
    <dgm:pt modelId="{F188A06C-8015-45DF-9CD0-6BE2E06B0821}" type="pres">
      <dgm:prSet presAssocID="{F950BA82-14B1-48EE-98FB-A299500C3C79}" presName="conn2-1" presStyleLbl="parChTrans1D4" presStyleIdx="13" presStyleCnt="21"/>
      <dgm:spPr/>
      <dgm:t>
        <a:bodyPr/>
        <a:lstStyle/>
        <a:p>
          <a:endParaRPr lang="en-GB"/>
        </a:p>
      </dgm:t>
    </dgm:pt>
    <dgm:pt modelId="{BF503049-36C7-4C27-826E-74E423B0BAB9}" type="pres">
      <dgm:prSet presAssocID="{F950BA82-14B1-48EE-98FB-A299500C3C79}" presName="connTx" presStyleLbl="parChTrans1D4" presStyleIdx="13" presStyleCnt="21"/>
      <dgm:spPr/>
      <dgm:t>
        <a:bodyPr/>
        <a:lstStyle/>
        <a:p>
          <a:endParaRPr lang="en-GB"/>
        </a:p>
      </dgm:t>
    </dgm:pt>
    <dgm:pt modelId="{42FB44FB-4B90-445D-8BCB-6FC5B01831F8}" type="pres">
      <dgm:prSet presAssocID="{3F293D11-821C-4048-AA98-9DC482A61006}" presName="root2" presStyleCnt="0"/>
      <dgm:spPr/>
    </dgm:pt>
    <dgm:pt modelId="{966213DF-D11B-452A-9ED7-52682694B415}" type="pres">
      <dgm:prSet presAssocID="{3F293D11-821C-4048-AA98-9DC482A61006}" presName="LevelTwoTextNode" presStyleLbl="node4" presStyleIdx="13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F22FDC-53F7-44C4-BE89-35CDE49E844D}" type="pres">
      <dgm:prSet presAssocID="{3F293D11-821C-4048-AA98-9DC482A61006}" presName="level3hierChild" presStyleCnt="0"/>
      <dgm:spPr/>
    </dgm:pt>
    <dgm:pt modelId="{2B8AB33D-1154-48AA-8109-5FCA2B893958}" type="pres">
      <dgm:prSet presAssocID="{572B9CDB-73C8-4DD1-9E03-FBC1AD95B78E}" presName="conn2-1" presStyleLbl="parChTrans1D4" presStyleIdx="14" presStyleCnt="21"/>
      <dgm:spPr/>
      <dgm:t>
        <a:bodyPr/>
        <a:lstStyle/>
        <a:p>
          <a:endParaRPr lang="en-GB"/>
        </a:p>
      </dgm:t>
    </dgm:pt>
    <dgm:pt modelId="{BCDE349A-C52C-437B-B223-6FCA93254BD8}" type="pres">
      <dgm:prSet presAssocID="{572B9CDB-73C8-4DD1-9E03-FBC1AD95B78E}" presName="connTx" presStyleLbl="parChTrans1D4" presStyleIdx="14" presStyleCnt="21"/>
      <dgm:spPr/>
      <dgm:t>
        <a:bodyPr/>
        <a:lstStyle/>
        <a:p>
          <a:endParaRPr lang="en-GB"/>
        </a:p>
      </dgm:t>
    </dgm:pt>
    <dgm:pt modelId="{BB37D9B8-D9D0-46FF-9448-F6C4F4EC6C90}" type="pres">
      <dgm:prSet presAssocID="{308532BC-8E32-452E-8E94-39D897E5C186}" presName="root2" presStyleCnt="0"/>
      <dgm:spPr/>
    </dgm:pt>
    <dgm:pt modelId="{20047284-FF85-462B-9C22-2287D1662A7D}" type="pres">
      <dgm:prSet presAssocID="{308532BC-8E32-452E-8E94-39D897E5C186}" presName="LevelTwoTextNode" presStyleLbl="node4" presStyleIdx="14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DEABDE-C21E-4E7F-A6F4-B24FE58B1AE4}" type="pres">
      <dgm:prSet presAssocID="{308532BC-8E32-452E-8E94-39D897E5C186}" presName="level3hierChild" presStyleCnt="0"/>
      <dgm:spPr/>
    </dgm:pt>
    <dgm:pt modelId="{F1856E08-522B-4B0F-9834-381E5E3EA5CB}" type="pres">
      <dgm:prSet presAssocID="{13BF1B72-1A78-49F8-A025-73BAD6500580}" presName="conn2-1" presStyleLbl="parChTrans1D4" presStyleIdx="15" presStyleCnt="21"/>
      <dgm:spPr/>
      <dgm:t>
        <a:bodyPr/>
        <a:lstStyle/>
        <a:p>
          <a:endParaRPr lang="en-GB"/>
        </a:p>
      </dgm:t>
    </dgm:pt>
    <dgm:pt modelId="{88E81C70-A462-4A5C-BC6F-A2C98972048A}" type="pres">
      <dgm:prSet presAssocID="{13BF1B72-1A78-49F8-A025-73BAD6500580}" presName="connTx" presStyleLbl="parChTrans1D4" presStyleIdx="15" presStyleCnt="21"/>
      <dgm:spPr/>
      <dgm:t>
        <a:bodyPr/>
        <a:lstStyle/>
        <a:p>
          <a:endParaRPr lang="en-GB"/>
        </a:p>
      </dgm:t>
    </dgm:pt>
    <dgm:pt modelId="{37DEE8FA-C591-485A-9BCB-6BD1E8F862C1}" type="pres">
      <dgm:prSet presAssocID="{7B765BD3-FEBD-4FAB-ACD6-F9F88FF2E3FD}" presName="root2" presStyleCnt="0"/>
      <dgm:spPr/>
    </dgm:pt>
    <dgm:pt modelId="{F43EDAAC-AEAF-4A53-9760-7ACA75D6E762}" type="pres">
      <dgm:prSet presAssocID="{7B765BD3-FEBD-4FAB-ACD6-F9F88FF2E3FD}" presName="LevelTwoTextNode" presStyleLbl="node4" presStyleIdx="15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4FA67E-E03F-4C26-B04E-20222EC154F4}" type="pres">
      <dgm:prSet presAssocID="{7B765BD3-FEBD-4FAB-ACD6-F9F88FF2E3FD}" presName="level3hierChild" presStyleCnt="0"/>
      <dgm:spPr/>
    </dgm:pt>
    <dgm:pt modelId="{80F519EA-6A25-44B7-A25D-8AB6E07990DB}" type="pres">
      <dgm:prSet presAssocID="{2CE2D0BC-B1A2-4773-A847-160370885870}" presName="conn2-1" presStyleLbl="parChTrans1D4" presStyleIdx="16" presStyleCnt="21"/>
      <dgm:spPr/>
      <dgm:t>
        <a:bodyPr/>
        <a:lstStyle/>
        <a:p>
          <a:endParaRPr lang="en-GB"/>
        </a:p>
      </dgm:t>
    </dgm:pt>
    <dgm:pt modelId="{6D3C3862-6ECE-4595-BD2A-FD094071468E}" type="pres">
      <dgm:prSet presAssocID="{2CE2D0BC-B1A2-4773-A847-160370885870}" presName="connTx" presStyleLbl="parChTrans1D4" presStyleIdx="16" presStyleCnt="21"/>
      <dgm:spPr/>
      <dgm:t>
        <a:bodyPr/>
        <a:lstStyle/>
        <a:p>
          <a:endParaRPr lang="en-GB"/>
        </a:p>
      </dgm:t>
    </dgm:pt>
    <dgm:pt modelId="{62329C3D-8A8A-4D36-BFF1-EB8CE663D593}" type="pres">
      <dgm:prSet presAssocID="{4DADB44C-C4B2-47FB-A785-294EBD248D9C}" presName="root2" presStyleCnt="0"/>
      <dgm:spPr/>
    </dgm:pt>
    <dgm:pt modelId="{AC5338B4-4F6D-41C4-B345-298E98DBCE14}" type="pres">
      <dgm:prSet presAssocID="{4DADB44C-C4B2-47FB-A785-294EBD248D9C}" presName="LevelTwoTextNode" presStyleLbl="node4" presStyleIdx="16" presStyleCnt="21" custScaleY="142083" custLinFactNeighborX="-31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8C4274-E64E-4590-BE15-19A6F8EAE9E6}" type="pres">
      <dgm:prSet presAssocID="{4DADB44C-C4B2-47FB-A785-294EBD248D9C}" presName="level3hierChild" presStyleCnt="0"/>
      <dgm:spPr/>
    </dgm:pt>
    <dgm:pt modelId="{10A0FD90-A27A-4540-849B-B2D2010CDB9D}" type="pres">
      <dgm:prSet presAssocID="{9C0A737C-BD4E-4BBE-88CD-592EF0269537}" presName="conn2-1" presStyleLbl="parChTrans1D4" presStyleIdx="17" presStyleCnt="21"/>
      <dgm:spPr/>
      <dgm:t>
        <a:bodyPr/>
        <a:lstStyle/>
        <a:p>
          <a:endParaRPr lang="en-GB"/>
        </a:p>
      </dgm:t>
    </dgm:pt>
    <dgm:pt modelId="{08E3CD88-0E2F-49FD-84F2-1A57DF237B27}" type="pres">
      <dgm:prSet presAssocID="{9C0A737C-BD4E-4BBE-88CD-592EF0269537}" presName="connTx" presStyleLbl="parChTrans1D4" presStyleIdx="17" presStyleCnt="21"/>
      <dgm:spPr/>
      <dgm:t>
        <a:bodyPr/>
        <a:lstStyle/>
        <a:p>
          <a:endParaRPr lang="en-GB"/>
        </a:p>
      </dgm:t>
    </dgm:pt>
    <dgm:pt modelId="{A3919DEA-3647-4235-A2F2-C6B3F3BFDCDE}" type="pres">
      <dgm:prSet presAssocID="{7BBC6AE6-B308-45BE-896D-4A89FE97E5C1}" presName="root2" presStyleCnt="0"/>
      <dgm:spPr/>
    </dgm:pt>
    <dgm:pt modelId="{F6CF1A24-BFBE-440A-911F-44A83111960A}" type="pres">
      <dgm:prSet presAssocID="{7BBC6AE6-B308-45BE-896D-4A89FE97E5C1}" presName="LevelTwoTextNode" presStyleLbl="node4" presStyleIdx="17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B8A51C-EBD2-44EB-B6E6-FCA1C197DD56}" type="pres">
      <dgm:prSet presAssocID="{7BBC6AE6-B308-45BE-896D-4A89FE97E5C1}" presName="level3hierChild" presStyleCnt="0"/>
      <dgm:spPr/>
    </dgm:pt>
    <dgm:pt modelId="{29B58D02-CCAB-4C09-A0EF-06CAC34224B3}" type="pres">
      <dgm:prSet presAssocID="{21D2855B-14D3-4FFB-8C48-0515A517DE92}" presName="conn2-1" presStyleLbl="parChTrans1D4" presStyleIdx="18" presStyleCnt="21"/>
      <dgm:spPr/>
      <dgm:t>
        <a:bodyPr/>
        <a:lstStyle/>
        <a:p>
          <a:endParaRPr lang="en-GB"/>
        </a:p>
      </dgm:t>
    </dgm:pt>
    <dgm:pt modelId="{5023063A-BBF0-4AED-B8D9-54CFE060AFFD}" type="pres">
      <dgm:prSet presAssocID="{21D2855B-14D3-4FFB-8C48-0515A517DE92}" presName="connTx" presStyleLbl="parChTrans1D4" presStyleIdx="18" presStyleCnt="21"/>
      <dgm:spPr/>
      <dgm:t>
        <a:bodyPr/>
        <a:lstStyle/>
        <a:p>
          <a:endParaRPr lang="en-GB"/>
        </a:p>
      </dgm:t>
    </dgm:pt>
    <dgm:pt modelId="{B0A05FBD-3008-424F-9309-BAA69C8ABEA2}" type="pres">
      <dgm:prSet presAssocID="{3FDB169C-E256-4FAA-B79B-5FA724E221B8}" presName="root2" presStyleCnt="0"/>
      <dgm:spPr/>
    </dgm:pt>
    <dgm:pt modelId="{87583DC5-0F94-4959-9034-03BFC27FC0E3}" type="pres">
      <dgm:prSet presAssocID="{3FDB169C-E256-4FAA-B79B-5FA724E221B8}" presName="LevelTwoTextNode" presStyleLbl="node4" presStyleIdx="18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A3B6A8-E660-4AE7-BFE6-E9CF80D3D831}" type="pres">
      <dgm:prSet presAssocID="{3FDB169C-E256-4FAA-B79B-5FA724E221B8}" presName="level3hierChild" presStyleCnt="0"/>
      <dgm:spPr/>
    </dgm:pt>
    <dgm:pt modelId="{DFDA5919-2A49-4A61-B37D-8B5EEF44317F}" type="pres">
      <dgm:prSet presAssocID="{AB1F26D4-A653-47D6-9F78-2D314AA1815B}" presName="conn2-1" presStyleLbl="parChTrans1D4" presStyleIdx="19" presStyleCnt="21"/>
      <dgm:spPr/>
      <dgm:t>
        <a:bodyPr/>
        <a:lstStyle/>
        <a:p>
          <a:endParaRPr lang="en-GB"/>
        </a:p>
      </dgm:t>
    </dgm:pt>
    <dgm:pt modelId="{5490980B-16BA-45DE-8385-BFD3E58DF7ED}" type="pres">
      <dgm:prSet presAssocID="{AB1F26D4-A653-47D6-9F78-2D314AA1815B}" presName="connTx" presStyleLbl="parChTrans1D4" presStyleIdx="19" presStyleCnt="21"/>
      <dgm:spPr/>
      <dgm:t>
        <a:bodyPr/>
        <a:lstStyle/>
        <a:p>
          <a:endParaRPr lang="en-GB"/>
        </a:p>
      </dgm:t>
    </dgm:pt>
    <dgm:pt modelId="{B5178823-0D2D-42E0-B369-BECC28A0960F}" type="pres">
      <dgm:prSet presAssocID="{3FC5C30E-F650-48EE-9997-0737777E21B2}" presName="root2" presStyleCnt="0"/>
      <dgm:spPr/>
    </dgm:pt>
    <dgm:pt modelId="{7DCE821A-3FF7-4352-99C7-40A9FCB3641F}" type="pres">
      <dgm:prSet presAssocID="{3FC5C30E-F650-48EE-9997-0737777E21B2}" presName="LevelTwoTextNode" presStyleLbl="node4" presStyleIdx="19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E8F1B0-1E2A-4312-830C-794A48174A5E}" type="pres">
      <dgm:prSet presAssocID="{3FC5C30E-F650-48EE-9997-0737777E21B2}" presName="level3hierChild" presStyleCnt="0"/>
      <dgm:spPr/>
    </dgm:pt>
    <dgm:pt modelId="{095DD3EE-7882-4E7A-A04A-6A59AAFF6527}" type="pres">
      <dgm:prSet presAssocID="{B1EE1605-F473-4BAC-B614-943705A63C2E}" presName="conn2-1" presStyleLbl="parChTrans1D4" presStyleIdx="20" presStyleCnt="21"/>
      <dgm:spPr/>
      <dgm:t>
        <a:bodyPr/>
        <a:lstStyle/>
        <a:p>
          <a:endParaRPr lang="en-GB"/>
        </a:p>
      </dgm:t>
    </dgm:pt>
    <dgm:pt modelId="{0F162CF7-49DD-4209-BBE2-39279FE01743}" type="pres">
      <dgm:prSet presAssocID="{B1EE1605-F473-4BAC-B614-943705A63C2E}" presName="connTx" presStyleLbl="parChTrans1D4" presStyleIdx="20" presStyleCnt="21"/>
      <dgm:spPr/>
      <dgm:t>
        <a:bodyPr/>
        <a:lstStyle/>
        <a:p>
          <a:endParaRPr lang="en-GB"/>
        </a:p>
      </dgm:t>
    </dgm:pt>
    <dgm:pt modelId="{84116C64-DACF-4BC6-9675-52D8C7DE61DE}" type="pres">
      <dgm:prSet presAssocID="{A146C6FA-8A11-4569-B60E-E226455DE660}" presName="root2" presStyleCnt="0"/>
      <dgm:spPr/>
    </dgm:pt>
    <dgm:pt modelId="{DAB535B9-D44B-4F65-ADC6-E45EB473D291}" type="pres">
      <dgm:prSet presAssocID="{A146C6FA-8A11-4569-B60E-E226455DE660}" presName="LevelTwoTextNode" presStyleLbl="node4" presStyleIdx="20" presStyleCnt="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3768AB0-B813-456F-B9CE-FBE7BB4B7970}" type="pres">
      <dgm:prSet presAssocID="{A146C6FA-8A11-4569-B60E-E226455DE660}" presName="level3hierChild" presStyleCnt="0"/>
      <dgm:spPr/>
    </dgm:pt>
    <dgm:pt modelId="{BE9515C4-780D-4685-BF41-6415B836C153}" type="pres">
      <dgm:prSet presAssocID="{77A3C468-D576-4D30-9EA0-8A9733CA3A7A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BFD84AE1-11D6-49DE-8FC8-50F3490E92D0}" type="pres">
      <dgm:prSet presAssocID="{77A3C468-D576-4D30-9EA0-8A9733CA3A7A}" presName="connTx" presStyleLbl="parChTrans1D2" presStyleIdx="2" presStyleCnt="3"/>
      <dgm:spPr/>
      <dgm:t>
        <a:bodyPr/>
        <a:lstStyle/>
        <a:p>
          <a:endParaRPr lang="en-GB"/>
        </a:p>
      </dgm:t>
    </dgm:pt>
    <dgm:pt modelId="{C4679288-F96A-4AF2-A1D1-0D3F389F6598}" type="pres">
      <dgm:prSet presAssocID="{12B56142-24CA-4C11-9C7A-4E62A71AE045}" presName="root2" presStyleCnt="0"/>
      <dgm:spPr/>
    </dgm:pt>
    <dgm:pt modelId="{F8DD5FEC-E26D-4CDC-9135-7E60638EC5C0}" type="pres">
      <dgm:prSet presAssocID="{12B56142-24CA-4C11-9C7A-4E62A71AE0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D2BA00-5BC5-45B0-887B-2B081C7862D8}" type="pres">
      <dgm:prSet presAssocID="{12B56142-24CA-4C11-9C7A-4E62A71AE045}" presName="level3hierChild" presStyleCnt="0"/>
      <dgm:spPr/>
    </dgm:pt>
    <dgm:pt modelId="{D784F363-94D8-4AEC-8D43-9D7BCDFD820F}" type="pres">
      <dgm:prSet presAssocID="{2FAD5207-35F5-4A08-B044-379779E2E92A}" presName="conn2-1" presStyleLbl="parChTrans1D3" presStyleIdx="5" presStyleCnt="6"/>
      <dgm:spPr/>
      <dgm:t>
        <a:bodyPr/>
        <a:lstStyle/>
        <a:p>
          <a:endParaRPr lang="en-GB"/>
        </a:p>
      </dgm:t>
    </dgm:pt>
    <dgm:pt modelId="{D77393A5-4703-4F1C-BD16-F1963228CD8E}" type="pres">
      <dgm:prSet presAssocID="{2FAD5207-35F5-4A08-B044-379779E2E92A}" presName="connTx" presStyleLbl="parChTrans1D3" presStyleIdx="5" presStyleCnt="6"/>
      <dgm:spPr/>
      <dgm:t>
        <a:bodyPr/>
        <a:lstStyle/>
        <a:p>
          <a:endParaRPr lang="en-GB"/>
        </a:p>
      </dgm:t>
    </dgm:pt>
    <dgm:pt modelId="{66B0873D-2F40-4615-8CBF-BCC4FD4D1143}" type="pres">
      <dgm:prSet presAssocID="{254105A6-3462-451A-9D72-C7A9A92B2E3E}" presName="root2" presStyleCnt="0"/>
      <dgm:spPr/>
    </dgm:pt>
    <dgm:pt modelId="{12A9A4BB-A866-4919-B3CE-4180D8280CD9}" type="pres">
      <dgm:prSet presAssocID="{254105A6-3462-451A-9D72-C7A9A92B2E3E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C07D709-20B7-4A56-B562-F6149A19CC30}" type="pres">
      <dgm:prSet presAssocID="{254105A6-3462-451A-9D72-C7A9A92B2E3E}" presName="level3hierChild" presStyleCnt="0"/>
      <dgm:spPr/>
    </dgm:pt>
  </dgm:ptLst>
  <dgm:cxnLst>
    <dgm:cxn modelId="{CDEF5941-8B72-442D-A83C-C378EA3194F1}" srcId="{5BEF2343-1129-41C7-96B4-0482F7BB03A1}" destId="{A8EBF66D-E137-49F2-A010-576894E2E708}" srcOrd="2" destOrd="0" parTransId="{9ED13B91-7982-4FEF-99DC-C6D7905EDA43}" sibTransId="{2C576C89-9426-49AC-884A-8258E284F850}"/>
    <dgm:cxn modelId="{48635EF4-4759-43ED-ABD7-8764F8005170}" type="presOf" srcId="{53A786F0-2413-45F9-A751-4E1A899750D4}" destId="{09932D03-D662-424B-BCDA-EDF732D8088B}" srcOrd="0" destOrd="0" presId="urn:microsoft.com/office/officeart/2005/8/layout/hierarchy2"/>
    <dgm:cxn modelId="{7B4F6DAC-3215-4700-B2C5-D8DFEDA2A388}" srcId="{94781917-E5F0-48E5-8EB6-89B42F462A12}" destId="{231B92D3-C71B-482C-A326-FF78B4FCE7AB}" srcOrd="0" destOrd="0" parTransId="{E53D0FAB-57EF-4F26-A838-06E24C28FD0B}" sibTransId="{07D86497-880E-4DF0-B885-4BDA72FDB436}"/>
    <dgm:cxn modelId="{C8204C89-B319-44AB-9D75-907F4ABFA2A5}" type="presOf" srcId="{E53D0FAB-57EF-4F26-A838-06E24C28FD0B}" destId="{4480F162-2FE4-42B9-B717-34E0F21D7D42}" srcOrd="1" destOrd="0" presId="urn:microsoft.com/office/officeart/2005/8/layout/hierarchy2"/>
    <dgm:cxn modelId="{DE38752A-3B7B-4A06-A0A8-60A8E376BAFF}" type="presOf" srcId="{4C40D8BB-EA2D-473B-A853-97025DE3F09F}" destId="{087ADD00-B7FE-46DB-8CD8-2D44E951C16F}" srcOrd="0" destOrd="0" presId="urn:microsoft.com/office/officeart/2005/8/layout/hierarchy2"/>
    <dgm:cxn modelId="{648C2086-447B-4F62-9DAC-12A1546E7D1D}" type="presOf" srcId="{2CE2D0BC-B1A2-4773-A847-160370885870}" destId="{80F519EA-6A25-44B7-A25D-8AB6E07990DB}" srcOrd="0" destOrd="0" presId="urn:microsoft.com/office/officeart/2005/8/layout/hierarchy2"/>
    <dgm:cxn modelId="{DC4E1089-433D-43AE-B95D-9FAB61AAAF34}" type="presOf" srcId="{7C5320D4-7516-487C-9DC0-806F8DDD9047}" destId="{65D1ABEE-EED1-4137-ABBE-AA9F4DB9C5F0}" srcOrd="0" destOrd="0" presId="urn:microsoft.com/office/officeart/2005/8/layout/hierarchy2"/>
    <dgm:cxn modelId="{2B480EEB-9C4D-49B7-96D9-2841F7A72384}" type="presOf" srcId="{9ED13B91-7982-4FEF-99DC-C6D7905EDA43}" destId="{2F89B265-C58B-44B3-8DFE-20E3A8D5BB0F}" srcOrd="1" destOrd="0" presId="urn:microsoft.com/office/officeart/2005/8/layout/hierarchy2"/>
    <dgm:cxn modelId="{52C759A2-8170-47CD-91ED-8FB0D5FAA79D}" type="presOf" srcId="{9CF6342D-CC2A-4200-8748-22BE44DAA8BC}" destId="{7AF4BCAE-41BE-415D-8C1D-9945D0B962D1}" srcOrd="1" destOrd="0" presId="urn:microsoft.com/office/officeart/2005/8/layout/hierarchy2"/>
    <dgm:cxn modelId="{2995AEDC-CEAB-4411-95B7-C251D0F1B606}" type="presOf" srcId="{91BD1B97-6878-4D7F-BB88-7196D46535EA}" destId="{E2C96B6E-F85D-477F-B11F-FAA763FB5EC4}" srcOrd="0" destOrd="0" presId="urn:microsoft.com/office/officeart/2005/8/layout/hierarchy2"/>
    <dgm:cxn modelId="{362CDE00-67FC-4172-AF1E-92B7EA2174E7}" srcId="{3FC5C30E-F650-48EE-9997-0737777E21B2}" destId="{A146C6FA-8A11-4569-B60E-E226455DE660}" srcOrd="0" destOrd="0" parTransId="{B1EE1605-F473-4BAC-B614-943705A63C2E}" sibTransId="{27EEFC56-6AD0-4E92-9F11-6E560BAB884B}"/>
    <dgm:cxn modelId="{A7BC81C0-F9D4-4612-BE14-6266598266D1}" type="presOf" srcId="{E74B6D28-9833-479C-AFF0-6AC8F496D626}" destId="{C9186E7F-7710-4137-A733-5BA7A79C6CCF}" srcOrd="0" destOrd="0" presId="urn:microsoft.com/office/officeart/2005/8/layout/hierarchy2"/>
    <dgm:cxn modelId="{0C9FB73B-3032-4553-BC95-686EB028E15B}" type="presOf" srcId="{9B5615A2-AADA-4753-A459-AA98C6BF74FA}" destId="{5E666F4C-7076-4F61-A08E-6DECDD0100AE}" srcOrd="0" destOrd="0" presId="urn:microsoft.com/office/officeart/2005/8/layout/hierarchy2"/>
    <dgm:cxn modelId="{A23D955E-2FE1-4E81-BAC2-883B04D950E5}" type="presOf" srcId="{3FDB169C-E256-4FAA-B79B-5FA724E221B8}" destId="{87583DC5-0F94-4959-9034-03BFC27FC0E3}" srcOrd="0" destOrd="0" presId="urn:microsoft.com/office/officeart/2005/8/layout/hierarchy2"/>
    <dgm:cxn modelId="{2AA4FAA4-D353-45F1-B564-E88C09BCAA40}" srcId="{3F293D11-821C-4048-AA98-9DC482A61006}" destId="{7B765BD3-FEBD-4FAB-ACD6-F9F88FF2E3FD}" srcOrd="1" destOrd="0" parTransId="{13BF1B72-1A78-49F8-A025-73BAD6500580}" sibTransId="{038766E5-3821-4B80-BCD1-FC479BDD8657}"/>
    <dgm:cxn modelId="{E988F24A-05A3-43A5-8ED3-BDFCC15D01D9}" type="presOf" srcId="{E9B9B9B3-09C2-4B6C-9591-E0B0A9D3516E}" destId="{B194272D-959A-463E-8C0B-E836498C5A3B}" srcOrd="0" destOrd="0" presId="urn:microsoft.com/office/officeart/2005/8/layout/hierarchy2"/>
    <dgm:cxn modelId="{64C1FAD6-FD19-43E3-A59E-25B6065DB8C3}" type="presOf" srcId="{FE17E8B0-9C99-44C8-8A6F-DA787798F1E4}" destId="{B9CE9D27-FDD6-4FB1-BE7B-1965C6587CA5}" srcOrd="0" destOrd="0" presId="urn:microsoft.com/office/officeart/2005/8/layout/hierarchy2"/>
    <dgm:cxn modelId="{62486595-29A5-4CD9-8B11-4DF26084BD38}" srcId="{C7ED37D5-08F4-42E3-A73E-37A2A2CFBE58}" destId="{D894C866-D688-4A43-9785-0FF730812A8F}" srcOrd="0" destOrd="0" parTransId="{B969055C-140D-4DA6-90AF-7C7D5655F4B0}" sibTransId="{AC10BF6C-E805-4B0D-B3A8-AE144D5F70D4}"/>
    <dgm:cxn modelId="{1C74CB92-9151-4263-8DEA-5304E9140116}" srcId="{C7ED37D5-08F4-42E3-A73E-37A2A2CFBE58}" destId="{6395A543-1454-4B79-8B58-6D8DE8101B82}" srcOrd="2" destOrd="0" parTransId="{D1B16A0F-36B5-4D8C-A658-27908DFEF95D}" sibTransId="{7106135B-63E1-474F-92EB-161CDA29FC16}"/>
    <dgm:cxn modelId="{857846AD-7AC9-4BA0-8DBC-2DDE9CAC8648}" srcId="{94781917-E5F0-48E5-8EB6-89B42F462A12}" destId="{5BEF2343-1129-41C7-96B4-0482F7BB03A1}" srcOrd="2" destOrd="0" parTransId="{53A786F0-2413-45F9-A751-4E1A899750D4}" sibTransId="{7B27FE55-118F-4895-B61C-5614B733A689}"/>
    <dgm:cxn modelId="{395202FA-30C6-465C-856D-ECCE600B8529}" srcId="{A8EBF66D-E137-49F2-A010-576894E2E708}" destId="{323AC4C1-BB2A-4148-9A28-E9AD5FBA74C0}" srcOrd="0" destOrd="0" parTransId="{4584F84B-0692-4A66-B27A-A3635352F443}" sibTransId="{5956EEF4-FD91-49C2-9010-FD8132F6F0F6}"/>
    <dgm:cxn modelId="{F5F47EAE-5B9E-4595-9A3D-850F83BCAA53}" srcId="{D8F1A04F-3D6A-4385-9523-175237AD79ED}" destId="{12B56142-24CA-4C11-9C7A-4E62A71AE045}" srcOrd="2" destOrd="0" parTransId="{77A3C468-D576-4D30-9EA0-8A9733CA3A7A}" sibTransId="{57699794-8601-4AD0-A78D-5C0CF7B0C2F2}"/>
    <dgm:cxn modelId="{8D39154F-1245-472C-B335-BF3BC26C6601}" srcId="{D8F1A04F-3D6A-4385-9523-175237AD79ED}" destId="{6593A58C-1587-48FF-B0DE-04A858D288F8}" srcOrd="1" destOrd="0" parTransId="{3E7162F7-C90E-4072-B276-EC2316F48A04}" sibTransId="{DBAAD062-55BC-4215-9444-182B6D2B1DBE}"/>
    <dgm:cxn modelId="{67A48F1D-F9E8-4C4D-A1E8-98CB75F160F9}" type="presOf" srcId="{A20EC530-4476-45A6-9AAA-CA4C90E92EDC}" destId="{44B6479A-535D-41E3-A7F6-A9C2601A2035}" srcOrd="0" destOrd="0" presId="urn:microsoft.com/office/officeart/2005/8/layout/hierarchy2"/>
    <dgm:cxn modelId="{FA6E96B8-95CE-4FFB-AB3C-A1DB4B1A482D}" type="presOf" srcId="{1C93EF1E-4A36-4CEA-9DFC-AD7240BE55F6}" destId="{84F9591A-389D-43DF-9E99-52221A975125}" srcOrd="1" destOrd="0" presId="urn:microsoft.com/office/officeart/2005/8/layout/hierarchy2"/>
    <dgm:cxn modelId="{DB4779CC-5552-4D61-91D7-A2B346A91D6D}" type="presOf" srcId="{04A97205-D9F2-4639-87E2-454E8AA4A69C}" destId="{3FAFEB77-5FEF-431C-A18E-809239057685}" srcOrd="0" destOrd="0" presId="urn:microsoft.com/office/officeart/2005/8/layout/hierarchy2"/>
    <dgm:cxn modelId="{5393B6BE-2CE5-4678-84F9-BD17EF287AF7}" type="presOf" srcId="{9CF6342D-CC2A-4200-8748-22BE44DAA8BC}" destId="{C876A16E-9E06-4C6B-AE31-322790E298DB}" srcOrd="0" destOrd="0" presId="urn:microsoft.com/office/officeart/2005/8/layout/hierarchy2"/>
    <dgm:cxn modelId="{8401D6A1-631E-4DB9-AB95-AB037A90FA93}" type="presOf" srcId="{D1B16A0F-36B5-4D8C-A658-27908DFEF95D}" destId="{5AB8A83C-5BCD-46AA-B492-8EA6A900E98D}" srcOrd="1" destOrd="0" presId="urn:microsoft.com/office/officeart/2005/8/layout/hierarchy2"/>
    <dgm:cxn modelId="{DFC54207-25A6-4013-96B8-BE3DB2B5788E}" type="presOf" srcId="{E74B6D28-9833-479C-AFF0-6AC8F496D626}" destId="{5E1D5931-5892-4286-9241-02931B7555BA}" srcOrd="1" destOrd="0" presId="urn:microsoft.com/office/officeart/2005/8/layout/hierarchy2"/>
    <dgm:cxn modelId="{534FFE96-5C45-40F9-B88C-7B6676CA6921}" type="presOf" srcId="{2CE2D0BC-B1A2-4773-A847-160370885870}" destId="{6D3C3862-6ECE-4595-BD2A-FD094071468E}" srcOrd="1" destOrd="0" presId="urn:microsoft.com/office/officeart/2005/8/layout/hierarchy2"/>
    <dgm:cxn modelId="{E056107A-1AC8-411E-9C36-9E2276316E51}" type="presOf" srcId="{895CE31C-E252-4E76-97A3-655436CAF329}" destId="{66DB3FC0-18BA-4CDA-B5B5-C4FA27C3B678}" srcOrd="0" destOrd="0" presId="urn:microsoft.com/office/officeart/2005/8/layout/hierarchy2"/>
    <dgm:cxn modelId="{3BCA9BF5-37F9-47F8-8CFB-A2B20A651D0B}" type="presOf" srcId="{53A786F0-2413-45F9-A751-4E1A899750D4}" destId="{34737157-083C-43A3-8A39-45166E70048A}" srcOrd="1" destOrd="0" presId="urn:microsoft.com/office/officeart/2005/8/layout/hierarchy2"/>
    <dgm:cxn modelId="{71029AAB-9305-4E7C-BB89-F741EC03D0BF}" srcId="{7C5320D4-7516-487C-9DC0-806F8DDD9047}" destId="{CA662A22-47B3-449F-A59B-76B60C350F1F}" srcOrd="0" destOrd="0" parTransId="{E9B9B9B3-09C2-4B6C-9591-E0B0A9D3516E}" sibTransId="{1147EF7A-E80C-4E9D-A489-9D570B04B09B}"/>
    <dgm:cxn modelId="{D2742D91-5D59-49FE-8CF7-3016C8414E5E}" type="presOf" srcId="{9C0A737C-BD4E-4BBE-88CD-592EF0269537}" destId="{08E3CD88-0E2F-49FD-84F2-1A57DF237B27}" srcOrd="1" destOrd="0" presId="urn:microsoft.com/office/officeart/2005/8/layout/hierarchy2"/>
    <dgm:cxn modelId="{A116BF92-A27D-464F-8904-43C8FBE40AC5}" type="presOf" srcId="{77A3C468-D576-4D30-9EA0-8A9733CA3A7A}" destId="{BE9515C4-780D-4685-BF41-6415B836C153}" srcOrd="0" destOrd="0" presId="urn:microsoft.com/office/officeart/2005/8/layout/hierarchy2"/>
    <dgm:cxn modelId="{893B0BBB-C98F-4A19-A73B-192305D43727}" type="presOf" srcId="{B1EE1605-F473-4BAC-B614-943705A63C2E}" destId="{0F162CF7-49DD-4209-BBE2-39279FE01743}" srcOrd="1" destOrd="0" presId="urn:microsoft.com/office/officeart/2005/8/layout/hierarchy2"/>
    <dgm:cxn modelId="{9D432AAB-C641-4B87-B5A6-126EF42B7830}" type="presOf" srcId="{F5F54045-E335-4550-AC61-0C3EC1DCB1B9}" destId="{B462C196-A451-45A4-9CF8-76B7025C7502}" srcOrd="1" destOrd="0" presId="urn:microsoft.com/office/officeart/2005/8/layout/hierarchy2"/>
    <dgm:cxn modelId="{547C9F63-8DE9-4E62-9642-31641ACC849B}" type="presOf" srcId="{3E7162F7-C90E-4072-B276-EC2316F48A04}" destId="{E8238556-2FBD-49C7-85FA-9C9AFC7C273A}" srcOrd="0" destOrd="0" presId="urn:microsoft.com/office/officeart/2005/8/layout/hierarchy2"/>
    <dgm:cxn modelId="{4E27BB52-C733-456A-A1B8-050D3B751ACA}" srcId="{895CE31C-E252-4E76-97A3-655436CAF329}" destId="{7C5320D4-7516-487C-9DC0-806F8DDD9047}" srcOrd="0" destOrd="0" parTransId="{F5E31B54-B5DF-476C-BE22-BB3473F06AFF}" sibTransId="{FFBFBA37-0738-4D05-AEBF-911F26479596}"/>
    <dgm:cxn modelId="{84763FDE-0D96-48A6-957C-6CBA576036C2}" type="presOf" srcId="{48815960-E8EC-48F8-A1AF-8AA0AFC55703}" destId="{D3131C7E-A733-437A-8AF2-B7275CD3354D}" srcOrd="0" destOrd="0" presId="urn:microsoft.com/office/officeart/2005/8/layout/hierarchy2"/>
    <dgm:cxn modelId="{21C8DEC9-78E8-4ADC-8FA7-BBFA49E90B67}" type="presOf" srcId="{D8F1A04F-3D6A-4385-9523-175237AD79ED}" destId="{126F3E29-341C-433B-9B41-CFDF680FD349}" srcOrd="0" destOrd="0" presId="urn:microsoft.com/office/officeart/2005/8/layout/hierarchy2"/>
    <dgm:cxn modelId="{699803CD-1783-48D1-AD35-8BC2966C26DE}" type="presOf" srcId="{A146C6FA-8A11-4569-B60E-E226455DE660}" destId="{DAB535B9-D44B-4F65-ADC6-E45EB473D291}" srcOrd="0" destOrd="0" presId="urn:microsoft.com/office/officeart/2005/8/layout/hierarchy2"/>
    <dgm:cxn modelId="{214A067B-51B7-4EEE-A22E-E27E15A8304E}" type="presOf" srcId="{A20EC530-4476-45A6-9AAA-CA4C90E92EDC}" destId="{70870C72-D11D-4ABC-83AE-CBBD98FBB31F}" srcOrd="1" destOrd="0" presId="urn:microsoft.com/office/officeart/2005/8/layout/hierarchy2"/>
    <dgm:cxn modelId="{E32CA7CF-3E11-4851-867E-9B488C6D3F18}" type="presOf" srcId="{BBC97A8A-D35C-4AB3-8BC2-436018F3CA52}" destId="{8DB26116-265F-4D2D-89BB-6D4781E0C871}" srcOrd="0" destOrd="0" presId="urn:microsoft.com/office/officeart/2005/8/layout/hierarchy2"/>
    <dgm:cxn modelId="{8FA36D71-8DB8-4A66-896C-B8B7105AA226}" srcId="{91BD1B97-6878-4D7F-BB88-7196D46535EA}" destId="{895CE31C-E252-4E76-97A3-655436CAF329}" srcOrd="0" destOrd="0" parTransId="{A20EC530-4476-45A6-9AAA-CA4C90E92EDC}" sibTransId="{03A13333-1316-425F-9CCD-B43DBF601D84}"/>
    <dgm:cxn modelId="{C4277E23-931D-4EE9-A4CB-45335E55D93C}" type="presOf" srcId="{231B92D3-C71B-482C-A326-FF78B4FCE7AB}" destId="{A943F798-79CD-4E61-9DF1-6F86039C3D6C}" srcOrd="0" destOrd="0" presId="urn:microsoft.com/office/officeart/2005/8/layout/hierarchy2"/>
    <dgm:cxn modelId="{E8B76E36-852A-44C3-963A-1FA75E2B6005}" type="presOf" srcId="{4584F84B-0692-4A66-B27A-A3635352F443}" destId="{DC87C1D9-5B68-4E35-B0CB-44400E63963B}" srcOrd="0" destOrd="0" presId="urn:microsoft.com/office/officeart/2005/8/layout/hierarchy2"/>
    <dgm:cxn modelId="{2E8BE0C8-FA38-4FC5-9DB0-EAF84A6C5A51}" type="presOf" srcId="{CA662A22-47B3-449F-A59B-76B60C350F1F}" destId="{D4AF1F1F-4F9B-4A86-BE3E-9D2BD290C1FF}" srcOrd="0" destOrd="0" presId="urn:microsoft.com/office/officeart/2005/8/layout/hierarchy2"/>
    <dgm:cxn modelId="{E73FF1AB-ECE4-487E-9614-C37CF072120D}" srcId="{EC94A67E-5204-4DF4-9C2D-C103DDE28C69}" destId="{D8F1A04F-3D6A-4385-9523-175237AD79ED}" srcOrd="0" destOrd="0" parTransId="{8B4EC4E1-D9C6-42B8-AACF-B0310E7D926A}" sibTransId="{6B559B14-ADF7-4F8F-A5D8-3072E9CED9F3}"/>
    <dgm:cxn modelId="{17B6A402-D15F-4D01-8DFA-6FB92E42A6F0}" type="presOf" srcId="{436F8453-9D9B-4DE9-98ED-7D76ADEF458E}" destId="{BD9B3B96-E6F2-4001-AD21-7036EE204E97}" srcOrd="1" destOrd="0" presId="urn:microsoft.com/office/officeart/2005/8/layout/hierarchy2"/>
    <dgm:cxn modelId="{504C73DF-BEED-4565-9DBA-74F9E589F5A2}" srcId="{C7ED37D5-08F4-42E3-A73E-37A2A2CFBE58}" destId="{FE17E8B0-9C99-44C8-8A6F-DA787798F1E4}" srcOrd="1" destOrd="0" parTransId="{9CF6342D-CC2A-4200-8748-22BE44DAA8BC}" sibTransId="{86D30415-86DA-49A2-A341-99B0E6A2A897}"/>
    <dgm:cxn modelId="{237CFB36-B91E-4109-83FE-9C8501AF1C6F}" srcId="{6593A58C-1587-48FF-B0DE-04A858D288F8}" destId="{50856A90-A8EF-4F52-B578-2A28F35688DE}" srcOrd="0" destOrd="0" parTransId="{EFDF56CB-F9FF-49D2-BF21-2BFBB7368AD6}" sibTransId="{9345F0EA-9D7D-42D0-A23A-D7AF2F5DA3FF}"/>
    <dgm:cxn modelId="{C0D865F9-823D-4CC1-B2B6-4352BD25979C}" type="presOf" srcId="{9ED13B91-7982-4FEF-99DC-C6D7905EDA43}" destId="{D2A69335-420C-4428-8941-58C7B400BE40}" srcOrd="0" destOrd="0" presId="urn:microsoft.com/office/officeart/2005/8/layout/hierarchy2"/>
    <dgm:cxn modelId="{4CA84B99-62B9-467A-93B2-68CE408169D1}" type="presOf" srcId="{04A97205-D9F2-4639-87E2-454E8AA4A69C}" destId="{0E80B283-5BC8-4523-BA78-6136BB3787B8}" srcOrd="1" destOrd="0" presId="urn:microsoft.com/office/officeart/2005/8/layout/hierarchy2"/>
    <dgm:cxn modelId="{7452A954-6F88-4E5D-BC2C-2B79EBEC0666}" srcId="{7C5320D4-7516-487C-9DC0-806F8DDD9047}" destId="{7BBC6AE6-B308-45BE-896D-4A89FE97E5C1}" srcOrd="2" destOrd="0" parTransId="{9C0A737C-BD4E-4BBE-88CD-592EF0269537}" sibTransId="{42BEE297-D5B0-4398-A181-D4ADAF4BF03C}"/>
    <dgm:cxn modelId="{A5C79023-62DC-40C1-930A-9411B1BF1BFC}" type="presOf" srcId="{6395A543-1454-4B79-8B58-6D8DE8101B82}" destId="{72389EFA-E684-4455-80C8-22E8C86548B2}" srcOrd="0" destOrd="0" presId="urn:microsoft.com/office/officeart/2005/8/layout/hierarchy2"/>
    <dgm:cxn modelId="{449BC7DD-3893-4A68-B45F-3DED2BBD8B8B}" type="presOf" srcId="{9B5615A2-AADA-4753-A459-AA98C6BF74FA}" destId="{3189D05A-D779-447F-807E-634E3820DA97}" srcOrd="1" destOrd="0" presId="urn:microsoft.com/office/officeart/2005/8/layout/hierarchy2"/>
    <dgm:cxn modelId="{1E1EFC16-AAF8-42D9-B444-62022DC9B3AE}" type="presOf" srcId="{D1B16A0F-36B5-4D8C-A658-27908DFEF95D}" destId="{1386F3A7-834A-42D0-8B75-A9E5F92BDDAC}" srcOrd="0" destOrd="0" presId="urn:microsoft.com/office/officeart/2005/8/layout/hierarchy2"/>
    <dgm:cxn modelId="{38BE7C8A-868A-48E4-B57F-3694BB8E54C9}" srcId="{A8EBF66D-E137-49F2-A010-576894E2E708}" destId="{BDDFA134-23E1-4C5E-A96F-6F430AA313CC}" srcOrd="1" destOrd="0" parTransId="{436F8453-9D9B-4DE9-98ED-7D76ADEF458E}" sibTransId="{0CA3E790-B1C3-4E36-9B97-38BE53EA2B2A}"/>
    <dgm:cxn modelId="{F9DD42A7-689D-4EA9-964C-77D5AAD844D9}" type="presOf" srcId="{94781917-E5F0-48E5-8EB6-89B42F462A12}" destId="{6C3E5EB5-1CE8-454D-AF04-61BD1C81AB58}" srcOrd="0" destOrd="0" presId="urn:microsoft.com/office/officeart/2005/8/layout/hierarchy2"/>
    <dgm:cxn modelId="{30A256B1-8949-4A46-B300-240237421ABA}" type="presOf" srcId="{AB1F26D4-A653-47D6-9F78-2D314AA1815B}" destId="{5490980B-16BA-45DE-8385-BFD3E58DF7ED}" srcOrd="1" destOrd="0" presId="urn:microsoft.com/office/officeart/2005/8/layout/hierarchy2"/>
    <dgm:cxn modelId="{3C81848C-90B3-4391-8A92-A40346FD83F8}" type="presOf" srcId="{254105A6-3462-451A-9D72-C7A9A92B2E3E}" destId="{12A9A4BB-A866-4919-B3CE-4180D8280CD9}" srcOrd="0" destOrd="0" presId="urn:microsoft.com/office/officeart/2005/8/layout/hierarchy2"/>
    <dgm:cxn modelId="{67D8079E-87A8-4E85-9978-DEE0878286BE}" type="presOf" srcId="{50856A90-A8EF-4F52-B578-2A28F35688DE}" destId="{23F50B9B-C352-4191-A2E1-2C8A6993F245}" srcOrd="0" destOrd="0" presId="urn:microsoft.com/office/officeart/2005/8/layout/hierarchy2"/>
    <dgm:cxn modelId="{298B4860-9B97-4C52-A13C-C79FCA049039}" type="presOf" srcId="{572B9CDB-73C8-4DD1-9E03-FBC1AD95B78E}" destId="{2B8AB33D-1154-48AA-8109-5FCA2B893958}" srcOrd="0" destOrd="0" presId="urn:microsoft.com/office/officeart/2005/8/layout/hierarchy2"/>
    <dgm:cxn modelId="{CD0DD066-F641-4462-8AD0-DBDDD9E2D37E}" type="presOf" srcId="{64AB6160-36B1-4590-A7C5-0CB232992A44}" destId="{A20CB57C-7DD3-4241-913B-5623C95F2E64}" srcOrd="0" destOrd="0" presId="urn:microsoft.com/office/officeart/2005/8/layout/hierarchy2"/>
    <dgm:cxn modelId="{FC40E037-A745-4E08-B7C3-18DB2A6D4730}" srcId="{7BBC6AE6-B308-45BE-896D-4A89FE97E5C1}" destId="{3FDB169C-E256-4FAA-B79B-5FA724E221B8}" srcOrd="0" destOrd="0" parTransId="{21D2855B-14D3-4FFB-8C48-0515A517DE92}" sibTransId="{5649E069-6799-4C5E-BEF3-BC4C8739C523}"/>
    <dgm:cxn modelId="{8B0CA090-ACD2-4F16-ADEF-91168DE6EBEB}" type="presOf" srcId="{21D2855B-14D3-4FFB-8C48-0515A517DE92}" destId="{5023063A-BBF0-4AED-B8D9-54CFE060AFFD}" srcOrd="1" destOrd="0" presId="urn:microsoft.com/office/officeart/2005/8/layout/hierarchy2"/>
    <dgm:cxn modelId="{DE2D5A2F-195E-47DB-B92F-0672B9CC1BC1}" srcId="{7B765BD3-FEBD-4FAB-ACD6-F9F88FF2E3FD}" destId="{4DADB44C-C4B2-47FB-A785-294EBD248D9C}" srcOrd="0" destOrd="0" parTransId="{2CE2D0BC-B1A2-4773-A847-160370885870}" sibTransId="{00616D51-168D-423C-9B30-ED21E3256999}"/>
    <dgm:cxn modelId="{0A2C6A00-4057-4D0A-BA02-371F49DA0B10}" type="presOf" srcId="{E9B9B9B3-09C2-4B6C-9591-E0B0A9D3516E}" destId="{2D83E04A-9226-4A16-9637-1775CBC19777}" srcOrd="1" destOrd="0" presId="urn:microsoft.com/office/officeart/2005/8/layout/hierarchy2"/>
    <dgm:cxn modelId="{1A92C485-4AC0-47A1-9D9F-1CC545E8EE30}" type="presOf" srcId="{9C0A737C-BD4E-4BBE-88CD-592EF0269537}" destId="{10A0FD90-A27A-4540-849B-B2D2010CDB9D}" srcOrd="0" destOrd="0" presId="urn:microsoft.com/office/officeart/2005/8/layout/hierarchy2"/>
    <dgm:cxn modelId="{300E6CBE-8CCD-46B6-82FC-224F0CA7CF88}" srcId="{7C5320D4-7516-487C-9DC0-806F8DDD9047}" destId="{3F293D11-821C-4048-AA98-9DC482A61006}" srcOrd="1" destOrd="0" parTransId="{F950BA82-14B1-48EE-98FB-A299500C3C79}" sibTransId="{31A23EA0-03EA-4246-98EA-5D81C5ECC331}"/>
    <dgm:cxn modelId="{02C50373-FF86-4516-A4E0-DD7C1A77C28C}" type="presOf" srcId="{EC94A67E-5204-4DF4-9C2D-C103DDE28C69}" destId="{EAD82025-D8C7-4778-A716-CE84A7BB1787}" srcOrd="0" destOrd="0" presId="urn:microsoft.com/office/officeart/2005/8/layout/hierarchy2"/>
    <dgm:cxn modelId="{E0DAD8CB-57BF-4EB7-B088-38318F3D3C2A}" type="presOf" srcId="{7BBC6AE6-B308-45BE-896D-4A89FE97E5C1}" destId="{F6CF1A24-BFBE-440A-911F-44A83111960A}" srcOrd="0" destOrd="0" presId="urn:microsoft.com/office/officeart/2005/8/layout/hierarchy2"/>
    <dgm:cxn modelId="{2455257F-291A-4681-8A7A-7FBCE2F353DD}" type="presOf" srcId="{5BEF2343-1129-41C7-96B4-0482F7BB03A1}" destId="{6068C1A7-4571-48F6-88AF-0719BE77A770}" srcOrd="0" destOrd="0" presId="urn:microsoft.com/office/officeart/2005/8/layout/hierarchy2"/>
    <dgm:cxn modelId="{B71DFBEA-C07A-4C73-B8B9-89DEF9C92B3B}" type="presOf" srcId="{3F293D11-821C-4048-AA98-9DC482A61006}" destId="{966213DF-D11B-452A-9ED7-52682694B415}" srcOrd="0" destOrd="0" presId="urn:microsoft.com/office/officeart/2005/8/layout/hierarchy2"/>
    <dgm:cxn modelId="{6D1AF912-8711-4A34-8D44-460E8F1CCFC1}" type="presOf" srcId="{77A3C468-D576-4D30-9EA0-8A9733CA3A7A}" destId="{BFD84AE1-11D6-49DE-8FC8-50F3490E92D0}" srcOrd="1" destOrd="0" presId="urn:microsoft.com/office/officeart/2005/8/layout/hierarchy2"/>
    <dgm:cxn modelId="{AEA69D15-ECDE-4EC2-ACF8-98BD402DA873}" srcId="{D8F1A04F-3D6A-4385-9523-175237AD79ED}" destId="{94781917-E5F0-48E5-8EB6-89B42F462A12}" srcOrd="0" destOrd="0" parTransId="{04A97205-D9F2-4639-87E2-454E8AA4A69C}" sibTransId="{891D0AB2-7324-4D9A-9E2E-4AD711FBA073}"/>
    <dgm:cxn modelId="{52A7AB41-7FCC-4AAA-86FD-5878113CB96D}" srcId="{6593A58C-1587-48FF-B0DE-04A858D288F8}" destId="{91BD1B97-6878-4D7F-BB88-7196D46535EA}" srcOrd="1" destOrd="0" parTransId="{E74B6D28-9833-479C-AFF0-6AC8F496D626}" sibTransId="{F1D3BF48-6F23-4ABA-A753-CF61A1D2F818}"/>
    <dgm:cxn modelId="{6266EE20-4857-4E31-B852-87DB5AD5496F}" srcId="{231B92D3-C71B-482C-A326-FF78B4FCE7AB}" destId="{BBC97A8A-D35C-4AB3-8BC2-436018F3CA52}" srcOrd="0" destOrd="0" parTransId="{1C93EF1E-4A36-4CEA-9DFC-AD7240BE55F6}" sibTransId="{323AF19F-22BC-4EB7-B219-6102AA4A10E3}"/>
    <dgm:cxn modelId="{9FBCB6EB-2A5B-497E-ADA8-707C57377031}" type="presOf" srcId="{21D2855B-14D3-4FFB-8C48-0515A517DE92}" destId="{29B58D02-CCAB-4C09-A0EF-06CAC34224B3}" srcOrd="0" destOrd="0" presId="urn:microsoft.com/office/officeart/2005/8/layout/hierarchy2"/>
    <dgm:cxn modelId="{717DD836-7005-44C9-A744-EC78DB163159}" type="presOf" srcId="{F5E31B54-B5DF-476C-BE22-BB3473F06AFF}" destId="{8D418733-4F32-4BA6-A967-B2CD5D693348}" srcOrd="0" destOrd="0" presId="urn:microsoft.com/office/officeart/2005/8/layout/hierarchy2"/>
    <dgm:cxn modelId="{691FBCB7-42D8-41D9-87E2-735036BA9F0A}" type="presOf" srcId="{F5F54045-E335-4550-AC61-0C3EC1DCB1B9}" destId="{32F862F3-AAC5-419A-B6E1-79F460C5B112}" srcOrd="0" destOrd="0" presId="urn:microsoft.com/office/officeart/2005/8/layout/hierarchy2"/>
    <dgm:cxn modelId="{35EF7AD8-B428-4293-86F2-F9163298D5D6}" type="presOf" srcId="{64AB6160-36B1-4590-A7C5-0CB232992A44}" destId="{4E502026-D143-47FA-927D-4F61A566EE21}" srcOrd="1" destOrd="0" presId="urn:microsoft.com/office/officeart/2005/8/layout/hierarchy2"/>
    <dgm:cxn modelId="{7E3DECDC-ECBE-4F08-988B-71CBE659AD83}" srcId="{12B56142-24CA-4C11-9C7A-4E62A71AE045}" destId="{254105A6-3462-451A-9D72-C7A9A92B2E3E}" srcOrd="0" destOrd="0" parTransId="{2FAD5207-35F5-4A08-B044-379779E2E92A}" sibTransId="{8B9F4D17-6D8F-450C-8C4C-7B62BE9D75B2}"/>
    <dgm:cxn modelId="{1B5AEB1F-50D4-4464-921E-DEA76EB36545}" type="presOf" srcId="{D894C866-D688-4A43-9785-0FF730812A8F}" destId="{E01A8018-990D-4192-942D-CF265080668C}" srcOrd="0" destOrd="0" presId="urn:microsoft.com/office/officeart/2005/8/layout/hierarchy2"/>
    <dgm:cxn modelId="{B6059BBC-E8E3-4116-A6DB-BDDBF90D9D8D}" type="presOf" srcId="{BB7044F8-97C1-4A7D-8728-051D0E532B4B}" destId="{B3AD59C1-44A4-4F87-A633-51DF20322868}" srcOrd="0" destOrd="0" presId="urn:microsoft.com/office/officeart/2005/8/layout/hierarchy2"/>
    <dgm:cxn modelId="{9C615825-052A-452D-B849-953AA3B08FA8}" type="presOf" srcId="{B1EE1605-F473-4BAC-B614-943705A63C2E}" destId="{095DD3EE-7882-4E7A-A04A-6A59AAFF6527}" srcOrd="0" destOrd="0" presId="urn:microsoft.com/office/officeart/2005/8/layout/hierarchy2"/>
    <dgm:cxn modelId="{642D03AF-A688-4942-A5B0-9EFF852208EC}" type="presOf" srcId="{3FC5C30E-F650-48EE-9997-0737777E21B2}" destId="{7DCE821A-3FF7-4352-99C7-40A9FCB3641F}" srcOrd="0" destOrd="0" presId="urn:microsoft.com/office/officeart/2005/8/layout/hierarchy2"/>
    <dgm:cxn modelId="{03416816-6CB3-40EA-BFE1-16C6A7E15E36}" type="presOf" srcId="{A8EBF66D-E137-49F2-A010-576894E2E708}" destId="{9DC2F450-A1C4-4147-9927-C44A7D091F7D}" srcOrd="0" destOrd="0" presId="urn:microsoft.com/office/officeart/2005/8/layout/hierarchy2"/>
    <dgm:cxn modelId="{4E98069B-B740-40B2-893D-64F532EB4A22}" type="presOf" srcId="{F950BA82-14B1-48EE-98FB-A299500C3C79}" destId="{F188A06C-8015-45DF-9CD0-6BE2E06B0821}" srcOrd="0" destOrd="0" presId="urn:microsoft.com/office/officeart/2005/8/layout/hierarchy2"/>
    <dgm:cxn modelId="{C55E2201-422A-46B0-BBF7-07419731070B}" type="presOf" srcId="{4DADB44C-C4B2-47FB-A785-294EBD248D9C}" destId="{AC5338B4-4F6D-41C4-B345-298E98DBCE14}" srcOrd="0" destOrd="0" presId="urn:microsoft.com/office/officeart/2005/8/layout/hierarchy2"/>
    <dgm:cxn modelId="{02AB4D4D-38E2-4882-9A81-57B88CC65C30}" srcId="{231B92D3-C71B-482C-A326-FF78B4FCE7AB}" destId="{93344181-AB47-4CAB-8B39-C4FDE1A710BE}" srcOrd="1" destOrd="0" parTransId="{64AB6160-36B1-4590-A7C5-0CB232992A44}" sibTransId="{42240429-E4FD-45EB-B411-81A3C17A4D27}"/>
    <dgm:cxn modelId="{B9DA31F9-484B-4F3A-B2A9-705A1BB1991B}" srcId="{7C5320D4-7516-487C-9DC0-806F8DDD9047}" destId="{3FC5C30E-F650-48EE-9997-0737777E21B2}" srcOrd="3" destOrd="0" parTransId="{AB1F26D4-A653-47D6-9F78-2D314AA1815B}" sibTransId="{D5D5C0A7-3A31-4657-93EB-F0D63A57A940}"/>
    <dgm:cxn modelId="{F471975A-3F36-45F2-B47F-F6287EDEDA57}" type="presOf" srcId="{EFDF56CB-F9FF-49D2-BF21-2BFBB7368AD6}" destId="{A085BEA2-4B6F-4A9F-9D65-349D46D8D0D9}" srcOrd="0" destOrd="0" presId="urn:microsoft.com/office/officeart/2005/8/layout/hierarchy2"/>
    <dgm:cxn modelId="{365B9A6D-AD3A-4665-BCB5-DCB8EDBE7529}" type="presOf" srcId="{436F8453-9D9B-4DE9-98ED-7D76ADEF458E}" destId="{38DAB2C9-63CF-42FF-B4C0-EDE318603F96}" srcOrd="0" destOrd="0" presId="urn:microsoft.com/office/officeart/2005/8/layout/hierarchy2"/>
    <dgm:cxn modelId="{6518CB4C-AE4C-4FC6-89CA-AF7561CF50EB}" type="presOf" srcId="{E53D0FAB-57EF-4F26-A838-06E24C28FD0B}" destId="{66A73D27-89D4-42A3-BD2A-08EBA614F4F2}" srcOrd="0" destOrd="0" presId="urn:microsoft.com/office/officeart/2005/8/layout/hierarchy2"/>
    <dgm:cxn modelId="{6ED6BAB3-9816-4066-91AD-F499DCA1D847}" type="presOf" srcId="{13BF1B72-1A78-49F8-A025-73BAD6500580}" destId="{88E81C70-A462-4A5C-BC6F-A2C98972048A}" srcOrd="1" destOrd="0" presId="urn:microsoft.com/office/officeart/2005/8/layout/hierarchy2"/>
    <dgm:cxn modelId="{7D163F4D-0ED2-4C91-B4E8-3C4633134481}" type="presOf" srcId="{1C93EF1E-4A36-4CEA-9DFC-AD7240BE55F6}" destId="{0B08C0DB-8F3A-4911-A29F-24A49983116D}" srcOrd="0" destOrd="0" presId="urn:microsoft.com/office/officeart/2005/8/layout/hierarchy2"/>
    <dgm:cxn modelId="{1A8131E1-4191-431F-9B9B-F5B1DB34B39E}" type="presOf" srcId="{93344181-AB47-4CAB-8B39-C4FDE1A710BE}" destId="{2CED831B-64C0-4CCF-9898-CD62F387BE25}" srcOrd="0" destOrd="0" presId="urn:microsoft.com/office/officeart/2005/8/layout/hierarchy2"/>
    <dgm:cxn modelId="{09899789-8D54-4A2D-BB53-3DCD486A2373}" type="presOf" srcId="{4584F84B-0692-4A66-B27A-A3635352F443}" destId="{EA767761-F4B1-4ACF-9D98-B9E9B35BC773}" srcOrd="1" destOrd="0" presId="urn:microsoft.com/office/officeart/2005/8/layout/hierarchy2"/>
    <dgm:cxn modelId="{46ACD684-CBA5-4737-860A-39B7168F53BC}" type="presOf" srcId="{B969055C-140D-4DA6-90AF-7C7D5655F4B0}" destId="{043F0D18-C1AD-4498-B666-391121C8B248}" srcOrd="1" destOrd="0" presId="urn:microsoft.com/office/officeart/2005/8/layout/hierarchy2"/>
    <dgm:cxn modelId="{2D78AC08-EE56-4E08-9661-E0F6B7568D1D}" type="presOf" srcId="{F950BA82-14B1-48EE-98FB-A299500C3C79}" destId="{BF503049-36C7-4C27-826E-74E423B0BAB9}" srcOrd="1" destOrd="0" presId="urn:microsoft.com/office/officeart/2005/8/layout/hierarchy2"/>
    <dgm:cxn modelId="{31BAA918-4A52-4BA1-AB46-D8E2B9C60468}" type="presOf" srcId="{B969055C-140D-4DA6-90AF-7C7D5655F4B0}" destId="{FCBA5064-24FD-4342-A3E7-6FF5995476B1}" srcOrd="0" destOrd="0" presId="urn:microsoft.com/office/officeart/2005/8/layout/hierarchy2"/>
    <dgm:cxn modelId="{3E90BD69-2F88-4811-B3F6-F3F165FBF80A}" type="presOf" srcId="{6593A58C-1587-48FF-B0DE-04A858D288F8}" destId="{357EF716-B537-43E0-BBA6-ADD9F7C83405}" srcOrd="0" destOrd="0" presId="urn:microsoft.com/office/officeart/2005/8/layout/hierarchy2"/>
    <dgm:cxn modelId="{CE66A756-B8F2-420B-9A4F-BD0698DB34D4}" type="presOf" srcId="{7B765BD3-FEBD-4FAB-ACD6-F9F88FF2E3FD}" destId="{F43EDAAC-AEAF-4A53-9760-7ACA75D6E762}" srcOrd="0" destOrd="0" presId="urn:microsoft.com/office/officeart/2005/8/layout/hierarchy2"/>
    <dgm:cxn modelId="{EAB0595B-E2D0-4095-AE01-F1C158307E54}" type="presOf" srcId="{BDDFA134-23E1-4C5E-A96F-6F430AA313CC}" destId="{A1055A05-354A-46B4-A49B-CC522F05AE2C}" srcOrd="0" destOrd="0" presId="urn:microsoft.com/office/officeart/2005/8/layout/hierarchy2"/>
    <dgm:cxn modelId="{7C9E02EF-90B5-4826-99D8-BAAABC57466A}" type="presOf" srcId="{AB1F26D4-A653-47D6-9F78-2D314AA1815B}" destId="{DFDA5919-2A49-4A61-B37D-8B5EEF44317F}" srcOrd="0" destOrd="0" presId="urn:microsoft.com/office/officeart/2005/8/layout/hierarchy2"/>
    <dgm:cxn modelId="{03E2BD62-2753-451F-AEF6-EE05294D486B}" type="presOf" srcId="{12B56142-24CA-4C11-9C7A-4E62A71AE045}" destId="{F8DD5FEC-E26D-4CDC-9135-7E60638EC5C0}" srcOrd="0" destOrd="0" presId="urn:microsoft.com/office/officeart/2005/8/layout/hierarchy2"/>
    <dgm:cxn modelId="{DEFDFAB7-2254-41E4-9855-8DF47B90B94A}" type="presOf" srcId="{C7ED37D5-08F4-42E3-A73E-37A2A2CFBE58}" destId="{65B86BA3-8FF8-4FF2-9453-2686ED535D37}" srcOrd="0" destOrd="0" presId="urn:microsoft.com/office/officeart/2005/8/layout/hierarchy2"/>
    <dgm:cxn modelId="{4AB82B63-7A9E-4950-B295-EE6ABCA116E2}" type="presOf" srcId="{EFDF56CB-F9FF-49D2-BF21-2BFBB7368AD6}" destId="{EC4E7BA0-7862-478B-BD78-5BF95E5B0E73}" srcOrd="1" destOrd="0" presId="urn:microsoft.com/office/officeart/2005/8/layout/hierarchy2"/>
    <dgm:cxn modelId="{DCEF7BAA-871B-49F7-9593-D3F3C25BD119}" type="presOf" srcId="{2FAD5207-35F5-4A08-B044-379779E2E92A}" destId="{D77393A5-4703-4F1C-BD16-F1963228CD8E}" srcOrd="1" destOrd="0" presId="urn:microsoft.com/office/officeart/2005/8/layout/hierarchy2"/>
    <dgm:cxn modelId="{D44B05D1-038C-4FEA-80BA-B1FBD7A68385}" type="presOf" srcId="{48815960-E8EC-48F8-A1AF-8AA0AFC55703}" destId="{095A061D-D435-4E21-9686-5ABC9598E4E6}" srcOrd="1" destOrd="0" presId="urn:microsoft.com/office/officeart/2005/8/layout/hierarchy2"/>
    <dgm:cxn modelId="{81A4E2F6-70AC-4898-9433-22594F0C3351}" type="presOf" srcId="{323AC4C1-BB2A-4148-9A28-E9AD5FBA74C0}" destId="{02267EB0-847E-4802-91DF-893F888F62E0}" srcOrd="0" destOrd="0" presId="urn:microsoft.com/office/officeart/2005/8/layout/hierarchy2"/>
    <dgm:cxn modelId="{91331B71-B3B7-4C9C-B0D9-513EFBDD55FC}" srcId="{5BEF2343-1129-41C7-96B4-0482F7BB03A1}" destId="{4C40D8BB-EA2D-473B-A853-97025DE3F09F}" srcOrd="1" destOrd="0" parTransId="{F5F54045-E335-4550-AC61-0C3EC1DCB1B9}" sibTransId="{7A241AD5-2B9F-4672-A38B-431AAB31386F}"/>
    <dgm:cxn modelId="{52B77104-89C9-4CE6-8359-529F75CEBDD0}" type="presOf" srcId="{572B9CDB-73C8-4DD1-9E03-FBC1AD95B78E}" destId="{BCDE349A-C52C-437B-B223-6FCA93254BD8}" srcOrd="1" destOrd="0" presId="urn:microsoft.com/office/officeart/2005/8/layout/hierarchy2"/>
    <dgm:cxn modelId="{E038E48B-D012-479D-B095-A12CA61BA5DB}" srcId="{5BEF2343-1129-41C7-96B4-0482F7BB03A1}" destId="{BB7044F8-97C1-4A7D-8728-051D0E532B4B}" srcOrd="0" destOrd="0" parTransId="{48815960-E8EC-48F8-A1AF-8AA0AFC55703}" sibTransId="{57B148CE-B9E1-430F-B061-9A00D9CF00AF}"/>
    <dgm:cxn modelId="{57F41B26-50F0-4F9D-BFC0-A4CAF0F322A7}" type="presOf" srcId="{308532BC-8E32-452E-8E94-39D897E5C186}" destId="{20047284-FF85-462B-9C22-2287D1662A7D}" srcOrd="0" destOrd="0" presId="urn:microsoft.com/office/officeart/2005/8/layout/hierarchy2"/>
    <dgm:cxn modelId="{C7BBFD42-B276-4A18-966A-F076FC613584}" type="presOf" srcId="{3E7162F7-C90E-4072-B276-EC2316F48A04}" destId="{AFF899B3-246A-475B-A570-F8AB6BEBEF2A}" srcOrd="1" destOrd="0" presId="urn:microsoft.com/office/officeart/2005/8/layout/hierarchy2"/>
    <dgm:cxn modelId="{5920340E-AF85-47E2-BA4F-33D5D31E8CDC}" type="presOf" srcId="{F5E31B54-B5DF-476C-BE22-BB3473F06AFF}" destId="{5589236C-37E8-4CC9-9C06-1D7A69A0FA4C}" srcOrd="1" destOrd="0" presId="urn:microsoft.com/office/officeart/2005/8/layout/hierarchy2"/>
    <dgm:cxn modelId="{E841B9BB-21B9-4FAC-83FD-AF8A15F06783}" srcId="{94781917-E5F0-48E5-8EB6-89B42F462A12}" destId="{C7ED37D5-08F4-42E3-A73E-37A2A2CFBE58}" srcOrd="1" destOrd="0" parTransId="{9B5615A2-AADA-4753-A459-AA98C6BF74FA}" sibTransId="{E69757B5-8795-4ED6-99FD-202AC7A6E191}"/>
    <dgm:cxn modelId="{11E61F16-FA9F-4400-8A9B-C2402CB8A519}" type="presOf" srcId="{13BF1B72-1A78-49F8-A025-73BAD6500580}" destId="{F1856E08-522B-4B0F-9834-381E5E3EA5CB}" srcOrd="0" destOrd="0" presId="urn:microsoft.com/office/officeart/2005/8/layout/hierarchy2"/>
    <dgm:cxn modelId="{7E12E57B-79CA-4D06-89D8-DB35D4A22353}" srcId="{3F293D11-821C-4048-AA98-9DC482A61006}" destId="{308532BC-8E32-452E-8E94-39D897E5C186}" srcOrd="0" destOrd="0" parTransId="{572B9CDB-73C8-4DD1-9E03-FBC1AD95B78E}" sibTransId="{FBED7E29-08D7-4CA4-87FC-B48B83938879}"/>
    <dgm:cxn modelId="{4D743644-E3A3-4760-8C0E-64ED339C5E62}" type="presOf" srcId="{2FAD5207-35F5-4A08-B044-379779E2E92A}" destId="{D784F363-94D8-4AEC-8D43-9D7BCDFD820F}" srcOrd="0" destOrd="0" presId="urn:microsoft.com/office/officeart/2005/8/layout/hierarchy2"/>
    <dgm:cxn modelId="{7A9FCCB1-F431-454C-AE64-EEE41FE7DC95}" type="presParOf" srcId="{EAD82025-D8C7-4778-A716-CE84A7BB1787}" destId="{C9EE9970-AB2A-4B82-9D7C-3EE0471CD781}" srcOrd="0" destOrd="0" presId="urn:microsoft.com/office/officeart/2005/8/layout/hierarchy2"/>
    <dgm:cxn modelId="{10F886C7-1A05-482B-AAAF-855EBEFFF155}" type="presParOf" srcId="{C9EE9970-AB2A-4B82-9D7C-3EE0471CD781}" destId="{126F3E29-341C-433B-9B41-CFDF680FD349}" srcOrd="0" destOrd="0" presId="urn:microsoft.com/office/officeart/2005/8/layout/hierarchy2"/>
    <dgm:cxn modelId="{160B8612-9A52-44DC-854E-71238A503C3A}" type="presParOf" srcId="{C9EE9970-AB2A-4B82-9D7C-3EE0471CD781}" destId="{4D0F4B5A-5C87-4A4E-B4FC-8BCC2184FE19}" srcOrd="1" destOrd="0" presId="urn:microsoft.com/office/officeart/2005/8/layout/hierarchy2"/>
    <dgm:cxn modelId="{D4533DFC-F767-482B-AEF6-1864777F2F7D}" type="presParOf" srcId="{4D0F4B5A-5C87-4A4E-B4FC-8BCC2184FE19}" destId="{3FAFEB77-5FEF-431C-A18E-809239057685}" srcOrd="0" destOrd="0" presId="urn:microsoft.com/office/officeart/2005/8/layout/hierarchy2"/>
    <dgm:cxn modelId="{5129DFAF-C701-4205-BEAA-F9BDF43C85E8}" type="presParOf" srcId="{3FAFEB77-5FEF-431C-A18E-809239057685}" destId="{0E80B283-5BC8-4523-BA78-6136BB3787B8}" srcOrd="0" destOrd="0" presId="urn:microsoft.com/office/officeart/2005/8/layout/hierarchy2"/>
    <dgm:cxn modelId="{81A53A8B-B59C-4E08-ADEF-45232AB8DF52}" type="presParOf" srcId="{4D0F4B5A-5C87-4A4E-B4FC-8BCC2184FE19}" destId="{1EBC3FD4-AF9F-4D06-8AE2-F93FFB30D7F5}" srcOrd="1" destOrd="0" presId="urn:microsoft.com/office/officeart/2005/8/layout/hierarchy2"/>
    <dgm:cxn modelId="{A4607A86-8E70-42B5-B1E6-E5AB92F56673}" type="presParOf" srcId="{1EBC3FD4-AF9F-4D06-8AE2-F93FFB30D7F5}" destId="{6C3E5EB5-1CE8-454D-AF04-61BD1C81AB58}" srcOrd="0" destOrd="0" presId="urn:microsoft.com/office/officeart/2005/8/layout/hierarchy2"/>
    <dgm:cxn modelId="{C8FEC70F-9655-4E39-AB69-A4E2D8C2E9C6}" type="presParOf" srcId="{1EBC3FD4-AF9F-4D06-8AE2-F93FFB30D7F5}" destId="{FF28D623-1F65-4986-88D8-273101FCAC73}" srcOrd="1" destOrd="0" presId="urn:microsoft.com/office/officeart/2005/8/layout/hierarchy2"/>
    <dgm:cxn modelId="{CDF9B3DE-925F-49F0-AC2E-A5A1F1107ABF}" type="presParOf" srcId="{FF28D623-1F65-4986-88D8-273101FCAC73}" destId="{66A73D27-89D4-42A3-BD2A-08EBA614F4F2}" srcOrd="0" destOrd="0" presId="urn:microsoft.com/office/officeart/2005/8/layout/hierarchy2"/>
    <dgm:cxn modelId="{DA9ED857-4C86-41E1-8D96-09AC7A747B67}" type="presParOf" srcId="{66A73D27-89D4-42A3-BD2A-08EBA614F4F2}" destId="{4480F162-2FE4-42B9-B717-34E0F21D7D42}" srcOrd="0" destOrd="0" presId="urn:microsoft.com/office/officeart/2005/8/layout/hierarchy2"/>
    <dgm:cxn modelId="{03570526-3001-45BF-BEDE-5C0CC82187FA}" type="presParOf" srcId="{FF28D623-1F65-4986-88D8-273101FCAC73}" destId="{C0AE7C14-A6BA-449A-B285-708C85F6CF44}" srcOrd="1" destOrd="0" presId="urn:microsoft.com/office/officeart/2005/8/layout/hierarchy2"/>
    <dgm:cxn modelId="{AAAAB15F-53AC-4B6F-B8F2-50D7C0259838}" type="presParOf" srcId="{C0AE7C14-A6BA-449A-B285-708C85F6CF44}" destId="{A943F798-79CD-4E61-9DF1-6F86039C3D6C}" srcOrd="0" destOrd="0" presId="urn:microsoft.com/office/officeart/2005/8/layout/hierarchy2"/>
    <dgm:cxn modelId="{7D01948F-148B-4D9A-B69B-71B9BA7F8B0F}" type="presParOf" srcId="{C0AE7C14-A6BA-449A-B285-708C85F6CF44}" destId="{E9E6524B-0932-4004-AF84-42CFA04ACB80}" srcOrd="1" destOrd="0" presId="urn:microsoft.com/office/officeart/2005/8/layout/hierarchy2"/>
    <dgm:cxn modelId="{F9ECEEEB-AC5F-4A9C-8475-3E95E5407D2C}" type="presParOf" srcId="{E9E6524B-0932-4004-AF84-42CFA04ACB80}" destId="{0B08C0DB-8F3A-4911-A29F-24A49983116D}" srcOrd="0" destOrd="0" presId="urn:microsoft.com/office/officeart/2005/8/layout/hierarchy2"/>
    <dgm:cxn modelId="{6F8959AF-171D-430E-8957-A689ABBB4751}" type="presParOf" srcId="{0B08C0DB-8F3A-4911-A29F-24A49983116D}" destId="{84F9591A-389D-43DF-9E99-52221A975125}" srcOrd="0" destOrd="0" presId="urn:microsoft.com/office/officeart/2005/8/layout/hierarchy2"/>
    <dgm:cxn modelId="{7D871924-3A6D-48C3-B419-9E1AD9C466FD}" type="presParOf" srcId="{E9E6524B-0932-4004-AF84-42CFA04ACB80}" destId="{5E4995C5-55AE-482C-919A-EA4191E162D6}" srcOrd="1" destOrd="0" presId="urn:microsoft.com/office/officeart/2005/8/layout/hierarchy2"/>
    <dgm:cxn modelId="{69818713-5AC2-42CB-9D74-683D18122759}" type="presParOf" srcId="{5E4995C5-55AE-482C-919A-EA4191E162D6}" destId="{8DB26116-265F-4D2D-89BB-6D4781E0C871}" srcOrd="0" destOrd="0" presId="urn:microsoft.com/office/officeart/2005/8/layout/hierarchy2"/>
    <dgm:cxn modelId="{8C53702C-DA42-436A-87CD-86D91C8CD90D}" type="presParOf" srcId="{5E4995C5-55AE-482C-919A-EA4191E162D6}" destId="{42A5D7A7-0EAA-4011-959D-F913B0410072}" srcOrd="1" destOrd="0" presId="urn:microsoft.com/office/officeart/2005/8/layout/hierarchy2"/>
    <dgm:cxn modelId="{C7185679-75AF-47F6-AD13-C3CBF00DA4D7}" type="presParOf" srcId="{E9E6524B-0932-4004-AF84-42CFA04ACB80}" destId="{A20CB57C-7DD3-4241-913B-5623C95F2E64}" srcOrd="2" destOrd="0" presId="urn:microsoft.com/office/officeart/2005/8/layout/hierarchy2"/>
    <dgm:cxn modelId="{D719331A-FB44-425A-9538-930F7211FF1B}" type="presParOf" srcId="{A20CB57C-7DD3-4241-913B-5623C95F2E64}" destId="{4E502026-D143-47FA-927D-4F61A566EE21}" srcOrd="0" destOrd="0" presId="urn:microsoft.com/office/officeart/2005/8/layout/hierarchy2"/>
    <dgm:cxn modelId="{5A2C175D-82ED-439E-A814-BE0D01DE6B48}" type="presParOf" srcId="{E9E6524B-0932-4004-AF84-42CFA04ACB80}" destId="{E3084F74-EC7B-48B5-8E62-4CBCD8031DE7}" srcOrd="3" destOrd="0" presId="urn:microsoft.com/office/officeart/2005/8/layout/hierarchy2"/>
    <dgm:cxn modelId="{3CB8FBC7-5B40-4614-8B4E-5D75389177D0}" type="presParOf" srcId="{E3084F74-EC7B-48B5-8E62-4CBCD8031DE7}" destId="{2CED831B-64C0-4CCF-9898-CD62F387BE25}" srcOrd="0" destOrd="0" presId="urn:microsoft.com/office/officeart/2005/8/layout/hierarchy2"/>
    <dgm:cxn modelId="{E9B1EC6E-1305-4496-B52A-700ADCB69A3D}" type="presParOf" srcId="{E3084F74-EC7B-48B5-8E62-4CBCD8031DE7}" destId="{7FB7C45C-F029-46D8-AB46-C98AA66389EC}" srcOrd="1" destOrd="0" presId="urn:microsoft.com/office/officeart/2005/8/layout/hierarchy2"/>
    <dgm:cxn modelId="{36EFC911-C674-4B8E-8A27-19EE870B0B5F}" type="presParOf" srcId="{FF28D623-1F65-4986-88D8-273101FCAC73}" destId="{5E666F4C-7076-4F61-A08E-6DECDD0100AE}" srcOrd="2" destOrd="0" presId="urn:microsoft.com/office/officeart/2005/8/layout/hierarchy2"/>
    <dgm:cxn modelId="{14617F7B-BEAE-4116-8B58-C6265671073A}" type="presParOf" srcId="{5E666F4C-7076-4F61-A08E-6DECDD0100AE}" destId="{3189D05A-D779-447F-807E-634E3820DA97}" srcOrd="0" destOrd="0" presId="urn:microsoft.com/office/officeart/2005/8/layout/hierarchy2"/>
    <dgm:cxn modelId="{A99E2F4B-87EF-47AA-9A66-0588A3830469}" type="presParOf" srcId="{FF28D623-1F65-4986-88D8-273101FCAC73}" destId="{A3B81E1B-9BA2-479C-8E04-8F5D593D4458}" srcOrd="3" destOrd="0" presId="urn:microsoft.com/office/officeart/2005/8/layout/hierarchy2"/>
    <dgm:cxn modelId="{EA54074A-E4CE-4D7C-89FF-EE37713B8F8F}" type="presParOf" srcId="{A3B81E1B-9BA2-479C-8E04-8F5D593D4458}" destId="{65B86BA3-8FF8-4FF2-9453-2686ED535D37}" srcOrd="0" destOrd="0" presId="urn:microsoft.com/office/officeart/2005/8/layout/hierarchy2"/>
    <dgm:cxn modelId="{CF074A62-87B6-4B44-ADAE-C832FCC99979}" type="presParOf" srcId="{A3B81E1B-9BA2-479C-8E04-8F5D593D4458}" destId="{87DF833A-40C9-4501-BEA1-5ECDC0BBD2DC}" srcOrd="1" destOrd="0" presId="urn:microsoft.com/office/officeart/2005/8/layout/hierarchy2"/>
    <dgm:cxn modelId="{D636B5DB-2A3C-40CF-A809-A3943D9C9F7D}" type="presParOf" srcId="{87DF833A-40C9-4501-BEA1-5ECDC0BBD2DC}" destId="{FCBA5064-24FD-4342-A3E7-6FF5995476B1}" srcOrd="0" destOrd="0" presId="urn:microsoft.com/office/officeart/2005/8/layout/hierarchy2"/>
    <dgm:cxn modelId="{10B41EC7-2758-4F20-809A-E225FFF44483}" type="presParOf" srcId="{FCBA5064-24FD-4342-A3E7-6FF5995476B1}" destId="{043F0D18-C1AD-4498-B666-391121C8B248}" srcOrd="0" destOrd="0" presId="urn:microsoft.com/office/officeart/2005/8/layout/hierarchy2"/>
    <dgm:cxn modelId="{2E745CAD-F1A2-40E0-A978-C5C0E84E3A0E}" type="presParOf" srcId="{87DF833A-40C9-4501-BEA1-5ECDC0BBD2DC}" destId="{2D478AD7-BCDC-41E3-B554-0E04A77D243B}" srcOrd="1" destOrd="0" presId="urn:microsoft.com/office/officeart/2005/8/layout/hierarchy2"/>
    <dgm:cxn modelId="{5560BF84-B520-4C0A-A048-EB43A02F96A8}" type="presParOf" srcId="{2D478AD7-BCDC-41E3-B554-0E04A77D243B}" destId="{E01A8018-990D-4192-942D-CF265080668C}" srcOrd="0" destOrd="0" presId="urn:microsoft.com/office/officeart/2005/8/layout/hierarchy2"/>
    <dgm:cxn modelId="{9ED6ED9B-9EBF-427D-9FE2-DE33516C2C38}" type="presParOf" srcId="{2D478AD7-BCDC-41E3-B554-0E04A77D243B}" destId="{300E6CCF-88A2-4926-AC2A-5A94F71F460F}" srcOrd="1" destOrd="0" presId="urn:microsoft.com/office/officeart/2005/8/layout/hierarchy2"/>
    <dgm:cxn modelId="{064343FC-55C0-44E9-BEEA-DE34BF817653}" type="presParOf" srcId="{87DF833A-40C9-4501-BEA1-5ECDC0BBD2DC}" destId="{C876A16E-9E06-4C6B-AE31-322790E298DB}" srcOrd="2" destOrd="0" presId="urn:microsoft.com/office/officeart/2005/8/layout/hierarchy2"/>
    <dgm:cxn modelId="{B5D72EDF-0CB9-4479-891D-08EB0D971AD4}" type="presParOf" srcId="{C876A16E-9E06-4C6B-AE31-322790E298DB}" destId="{7AF4BCAE-41BE-415D-8C1D-9945D0B962D1}" srcOrd="0" destOrd="0" presId="urn:microsoft.com/office/officeart/2005/8/layout/hierarchy2"/>
    <dgm:cxn modelId="{3185D530-A12E-40CC-88CF-824904A86A37}" type="presParOf" srcId="{87DF833A-40C9-4501-BEA1-5ECDC0BBD2DC}" destId="{79338048-5895-4800-8B53-ED16135384E5}" srcOrd="3" destOrd="0" presId="urn:microsoft.com/office/officeart/2005/8/layout/hierarchy2"/>
    <dgm:cxn modelId="{BB99D285-86DC-481A-B6A8-5166402CA455}" type="presParOf" srcId="{79338048-5895-4800-8B53-ED16135384E5}" destId="{B9CE9D27-FDD6-4FB1-BE7B-1965C6587CA5}" srcOrd="0" destOrd="0" presId="urn:microsoft.com/office/officeart/2005/8/layout/hierarchy2"/>
    <dgm:cxn modelId="{0FD5BC56-B5B4-4F99-A860-ACB90470DD2F}" type="presParOf" srcId="{79338048-5895-4800-8B53-ED16135384E5}" destId="{74335FFA-EDCB-4293-9CAB-5862AC546776}" srcOrd="1" destOrd="0" presId="urn:microsoft.com/office/officeart/2005/8/layout/hierarchy2"/>
    <dgm:cxn modelId="{7AF95203-ED90-46B7-A67D-2FAB60EB8CBF}" type="presParOf" srcId="{87DF833A-40C9-4501-BEA1-5ECDC0BBD2DC}" destId="{1386F3A7-834A-42D0-8B75-A9E5F92BDDAC}" srcOrd="4" destOrd="0" presId="urn:microsoft.com/office/officeart/2005/8/layout/hierarchy2"/>
    <dgm:cxn modelId="{A364EAEF-ACFB-48AC-A02C-9935676328F1}" type="presParOf" srcId="{1386F3A7-834A-42D0-8B75-A9E5F92BDDAC}" destId="{5AB8A83C-5BCD-46AA-B492-8EA6A900E98D}" srcOrd="0" destOrd="0" presId="urn:microsoft.com/office/officeart/2005/8/layout/hierarchy2"/>
    <dgm:cxn modelId="{3CD574F6-9487-40CE-8EB8-9D2CD1CBB163}" type="presParOf" srcId="{87DF833A-40C9-4501-BEA1-5ECDC0BBD2DC}" destId="{EC8560E8-3163-4D55-81C7-64DEA7BFA6FB}" srcOrd="5" destOrd="0" presId="urn:microsoft.com/office/officeart/2005/8/layout/hierarchy2"/>
    <dgm:cxn modelId="{638DF20E-9CED-41DC-B10C-7CD0B5BF3A0A}" type="presParOf" srcId="{EC8560E8-3163-4D55-81C7-64DEA7BFA6FB}" destId="{72389EFA-E684-4455-80C8-22E8C86548B2}" srcOrd="0" destOrd="0" presId="urn:microsoft.com/office/officeart/2005/8/layout/hierarchy2"/>
    <dgm:cxn modelId="{E59E34A7-48B5-43F3-A8AC-BFA746F6EF69}" type="presParOf" srcId="{EC8560E8-3163-4D55-81C7-64DEA7BFA6FB}" destId="{CA09B718-C769-414D-BA4F-354B825D4B26}" srcOrd="1" destOrd="0" presId="urn:microsoft.com/office/officeart/2005/8/layout/hierarchy2"/>
    <dgm:cxn modelId="{F8664842-A20A-42FC-A628-C3AE7A8291F6}" type="presParOf" srcId="{FF28D623-1F65-4986-88D8-273101FCAC73}" destId="{09932D03-D662-424B-BCDA-EDF732D8088B}" srcOrd="4" destOrd="0" presId="urn:microsoft.com/office/officeart/2005/8/layout/hierarchy2"/>
    <dgm:cxn modelId="{5D419B32-D0EE-43FF-B16C-77DDA3725A5E}" type="presParOf" srcId="{09932D03-D662-424B-BCDA-EDF732D8088B}" destId="{34737157-083C-43A3-8A39-45166E70048A}" srcOrd="0" destOrd="0" presId="urn:microsoft.com/office/officeart/2005/8/layout/hierarchy2"/>
    <dgm:cxn modelId="{A9A1970E-FBCD-4279-93BE-EBC1DF2CCC5B}" type="presParOf" srcId="{FF28D623-1F65-4986-88D8-273101FCAC73}" destId="{19F29507-F5AD-455F-B573-CABDE8905C1E}" srcOrd="5" destOrd="0" presId="urn:microsoft.com/office/officeart/2005/8/layout/hierarchy2"/>
    <dgm:cxn modelId="{AB08066B-7DC6-4B6C-8A3F-E9BD8CAA5799}" type="presParOf" srcId="{19F29507-F5AD-455F-B573-CABDE8905C1E}" destId="{6068C1A7-4571-48F6-88AF-0719BE77A770}" srcOrd="0" destOrd="0" presId="urn:microsoft.com/office/officeart/2005/8/layout/hierarchy2"/>
    <dgm:cxn modelId="{35555FA3-C46F-4A04-8A71-03D976F2EA7C}" type="presParOf" srcId="{19F29507-F5AD-455F-B573-CABDE8905C1E}" destId="{BC2DFF83-74A9-4D1E-B339-CAA4C5502CFD}" srcOrd="1" destOrd="0" presId="urn:microsoft.com/office/officeart/2005/8/layout/hierarchy2"/>
    <dgm:cxn modelId="{1E58CAD1-0FB0-4E8E-A9C9-57C1B5521697}" type="presParOf" srcId="{BC2DFF83-74A9-4D1E-B339-CAA4C5502CFD}" destId="{D3131C7E-A733-437A-8AF2-B7275CD3354D}" srcOrd="0" destOrd="0" presId="urn:microsoft.com/office/officeart/2005/8/layout/hierarchy2"/>
    <dgm:cxn modelId="{E0CFD5AC-1C98-42E9-B21B-5F3B9F2010F9}" type="presParOf" srcId="{D3131C7E-A733-437A-8AF2-B7275CD3354D}" destId="{095A061D-D435-4E21-9686-5ABC9598E4E6}" srcOrd="0" destOrd="0" presId="urn:microsoft.com/office/officeart/2005/8/layout/hierarchy2"/>
    <dgm:cxn modelId="{24CF62A8-037B-4FB0-A29D-1CC21A49F049}" type="presParOf" srcId="{BC2DFF83-74A9-4D1E-B339-CAA4C5502CFD}" destId="{0ED96955-F6FA-402A-B1A0-8D927CBFE35B}" srcOrd="1" destOrd="0" presId="urn:microsoft.com/office/officeart/2005/8/layout/hierarchy2"/>
    <dgm:cxn modelId="{EA119579-9754-49CF-9E96-5AA3FD8FEA21}" type="presParOf" srcId="{0ED96955-F6FA-402A-B1A0-8D927CBFE35B}" destId="{B3AD59C1-44A4-4F87-A633-51DF20322868}" srcOrd="0" destOrd="0" presId="urn:microsoft.com/office/officeart/2005/8/layout/hierarchy2"/>
    <dgm:cxn modelId="{FC95E414-3F72-4C33-8C98-F5A19E356EA3}" type="presParOf" srcId="{0ED96955-F6FA-402A-B1A0-8D927CBFE35B}" destId="{39B7D508-28A2-4DCC-B31E-CBB2BAD1FC12}" srcOrd="1" destOrd="0" presId="urn:microsoft.com/office/officeart/2005/8/layout/hierarchy2"/>
    <dgm:cxn modelId="{11AE1F0F-6090-4BF5-B504-7DA762479367}" type="presParOf" srcId="{BC2DFF83-74A9-4D1E-B339-CAA4C5502CFD}" destId="{32F862F3-AAC5-419A-B6E1-79F460C5B112}" srcOrd="2" destOrd="0" presId="urn:microsoft.com/office/officeart/2005/8/layout/hierarchy2"/>
    <dgm:cxn modelId="{5700F70C-661E-4EF5-9302-DC49F8A5408B}" type="presParOf" srcId="{32F862F3-AAC5-419A-B6E1-79F460C5B112}" destId="{B462C196-A451-45A4-9CF8-76B7025C7502}" srcOrd="0" destOrd="0" presId="urn:microsoft.com/office/officeart/2005/8/layout/hierarchy2"/>
    <dgm:cxn modelId="{CDC3DD52-422E-4486-836E-CD712D62555D}" type="presParOf" srcId="{BC2DFF83-74A9-4D1E-B339-CAA4C5502CFD}" destId="{E2D0C78B-755C-4DAE-952D-2BC148240807}" srcOrd="3" destOrd="0" presId="urn:microsoft.com/office/officeart/2005/8/layout/hierarchy2"/>
    <dgm:cxn modelId="{430FA920-8624-4008-BC5C-F6AA93264378}" type="presParOf" srcId="{E2D0C78B-755C-4DAE-952D-2BC148240807}" destId="{087ADD00-B7FE-46DB-8CD8-2D44E951C16F}" srcOrd="0" destOrd="0" presId="urn:microsoft.com/office/officeart/2005/8/layout/hierarchy2"/>
    <dgm:cxn modelId="{37896549-2161-4459-8A98-699FE9F24E36}" type="presParOf" srcId="{E2D0C78B-755C-4DAE-952D-2BC148240807}" destId="{CD9A5C21-AFB5-4A88-8178-CF835F594924}" srcOrd="1" destOrd="0" presId="urn:microsoft.com/office/officeart/2005/8/layout/hierarchy2"/>
    <dgm:cxn modelId="{3763D980-668E-4F62-9B05-93E7DF1F6629}" type="presParOf" srcId="{BC2DFF83-74A9-4D1E-B339-CAA4C5502CFD}" destId="{D2A69335-420C-4428-8941-58C7B400BE40}" srcOrd="4" destOrd="0" presId="urn:microsoft.com/office/officeart/2005/8/layout/hierarchy2"/>
    <dgm:cxn modelId="{2DE3D4D8-CED0-4D0F-BB59-5178827C3A6B}" type="presParOf" srcId="{D2A69335-420C-4428-8941-58C7B400BE40}" destId="{2F89B265-C58B-44B3-8DFE-20E3A8D5BB0F}" srcOrd="0" destOrd="0" presId="urn:microsoft.com/office/officeart/2005/8/layout/hierarchy2"/>
    <dgm:cxn modelId="{89C09E77-B06C-49F6-BA2F-9F4BBDBBADA0}" type="presParOf" srcId="{BC2DFF83-74A9-4D1E-B339-CAA4C5502CFD}" destId="{E1A202D8-1796-48D9-AF3A-BD2DA119A25F}" srcOrd="5" destOrd="0" presId="urn:microsoft.com/office/officeart/2005/8/layout/hierarchy2"/>
    <dgm:cxn modelId="{363FBBCB-9BD0-469C-A501-810D90F69C5C}" type="presParOf" srcId="{E1A202D8-1796-48D9-AF3A-BD2DA119A25F}" destId="{9DC2F450-A1C4-4147-9927-C44A7D091F7D}" srcOrd="0" destOrd="0" presId="urn:microsoft.com/office/officeart/2005/8/layout/hierarchy2"/>
    <dgm:cxn modelId="{8F3C3B77-E2A0-4B02-B50E-E3561F111130}" type="presParOf" srcId="{E1A202D8-1796-48D9-AF3A-BD2DA119A25F}" destId="{5D286E4F-4881-40DF-9163-5B7E0E1B51E8}" srcOrd="1" destOrd="0" presId="urn:microsoft.com/office/officeart/2005/8/layout/hierarchy2"/>
    <dgm:cxn modelId="{61F91507-FBBB-4E4E-820D-C3E9EA292593}" type="presParOf" srcId="{5D286E4F-4881-40DF-9163-5B7E0E1B51E8}" destId="{DC87C1D9-5B68-4E35-B0CB-44400E63963B}" srcOrd="0" destOrd="0" presId="urn:microsoft.com/office/officeart/2005/8/layout/hierarchy2"/>
    <dgm:cxn modelId="{1EDD39D8-3419-4D13-AFFA-AA0E4201FAC1}" type="presParOf" srcId="{DC87C1D9-5B68-4E35-B0CB-44400E63963B}" destId="{EA767761-F4B1-4ACF-9D98-B9E9B35BC773}" srcOrd="0" destOrd="0" presId="urn:microsoft.com/office/officeart/2005/8/layout/hierarchy2"/>
    <dgm:cxn modelId="{498CD68C-74CE-4CD2-8D2D-3FBB1B8EBDB0}" type="presParOf" srcId="{5D286E4F-4881-40DF-9163-5B7E0E1B51E8}" destId="{36DCC57A-6029-4DC9-9C60-274694A78FB9}" srcOrd="1" destOrd="0" presId="urn:microsoft.com/office/officeart/2005/8/layout/hierarchy2"/>
    <dgm:cxn modelId="{527ACFFC-C4AB-4EFF-BAC8-B5497CEC035B}" type="presParOf" srcId="{36DCC57A-6029-4DC9-9C60-274694A78FB9}" destId="{02267EB0-847E-4802-91DF-893F888F62E0}" srcOrd="0" destOrd="0" presId="urn:microsoft.com/office/officeart/2005/8/layout/hierarchy2"/>
    <dgm:cxn modelId="{92C363DB-BE19-4A2F-ABC3-1934D0AC0378}" type="presParOf" srcId="{36DCC57A-6029-4DC9-9C60-274694A78FB9}" destId="{58EE422A-EF99-454F-A072-464CCF5B1173}" srcOrd="1" destOrd="0" presId="urn:microsoft.com/office/officeart/2005/8/layout/hierarchy2"/>
    <dgm:cxn modelId="{10ED5341-28AA-4A8B-8A17-9DD6ED662BE0}" type="presParOf" srcId="{5D286E4F-4881-40DF-9163-5B7E0E1B51E8}" destId="{38DAB2C9-63CF-42FF-B4C0-EDE318603F96}" srcOrd="2" destOrd="0" presId="urn:microsoft.com/office/officeart/2005/8/layout/hierarchy2"/>
    <dgm:cxn modelId="{95C8E473-D646-42B0-91CA-C542EF0FE28F}" type="presParOf" srcId="{38DAB2C9-63CF-42FF-B4C0-EDE318603F96}" destId="{BD9B3B96-E6F2-4001-AD21-7036EE204E97}" srcOrd="0" destOrd="0" presId="urn:microsoft.com/office/officeart/2005/8/layout/hierarchy2"/>
    <dgm:cxn modelId="{8529C06E-6319-4DA6-B007-2D515BDC983D}" type="presParOf" srcId="{5D286E4F-4881-40DF-9163-5B7E0E1B51E8}" destId="{122C26CC-70A2-4498-BB87-AAA5C5E6416D}" srcOrd="3" destOrd="0" presId="urn:microsoft.com/office/officeart/2005/8/layout/hierarchy2"/>
    <dgm:cxn modelId="{A51793B0-FD1E-48F8-AD24-0CF6A9F5B065}" type="presParOf" srcId="{122C26CC-70A2-4498-BB87-AAA5C5E6416D}" destId="{A1055A05-354A-46B4-A49B-CC522F05AE2C}" srcOrd="0" destOrd="0" presId="urn:microsoft.com/office/officeart/2005/8/layout/hierarchy2"/>
    <dgm:cxn modelId="{7213086B-3725-48E9-93D6-7E0F25C0FAB6}" type="presParOf" srcId="{122C26CC-70A2-4498-BB87-AAA5C5E6416D}" destId="{746CAA8B-8D9E-490E-A1DA-D9E2DB2DB324}" srcOrd="1" destOrd="0" presId="urn:microsoft.com/office/officeart/2005/8/layout/hierarchy2"/>
    <dgm:cxn modelId="{EB1BB6E2-6A11-467E-AAF6-CF598C71D851}" type="presParOf" srcId="{4D0F4B5A-5C87-4A4E-B4FC-8BCC2184FE19}" destId="{E8238556-2FBD-49C7-85FA-9C9AFC7C273A}" srcOrd="2" destOrd="0" presId="urn:microsoft.com/office/officeart/2005/8/layout/hierarchy2"/>
    <dgm:cxn modelId="{63C5BA6C-C590-4AAF-B41A-3B72C243E83F}" type="presParOf" srcId="{E8238556-2FBD-49C7-85FA-9C9AFC7C273A}" destId="{AFF899B3-246A-475B-A570-F8AB6BEBEF2A}" srcOrd="0" destOrd="0" presId="urn:microsoft.com/office/officeart/2005/8/layout/hierarchy2"/>
    <dgm:cxn modelId="{14723988-A6EC-4BFF-AE0D-9E67AE218A20}" type="presParOf" srcId="{4D0F4B5A-5C87-4A4E-B4FC-8BCC2184FE19}" destId="{F4B4064A-295B-4D95-B83A-8FB384F30EE5}" srcOrd="3" destOrd="0" presId="urn:microsoft.com/office/officeart/2005/8/layout/hierarchy2"/>
    <dgm:cxn modelId="{51FB15D4-9BA4-4C11-A2E7-9CD16E4CE028}" type="presParOf" srcId="{F4B4064A-295B-4D95-B83A-8FB384F30EE5}" destId="{357EF716-B537-43E0-BBA6-ADD9F7C83405}" srcOrd="0" destOrd="0" presId="urn:microsoft.com/office/officeart/2005/8/layout/hierarchy2"/>
    <dgm:cxn modelId="{19A8B74D-2520-4F86-9AEE-E75E4C844D24}" type="presParOf" srcId="{F4B4064A-295B-4D95-B83A-8FB384F30EE5}" destId="{8B7866BD-AC8F-4407-B7F9-2BF841C77D90}" srcOrd="1" destOrd="0" presId="urn:microsoft.com/office/officeart/2005/8/layout/hierarchy2"/>
    <dgm:cxn modelId="{FE5D24FE-79CF-4F06-8137-1B81E12F8204}" type="presParOf" srcId="{8B7866BD-AC8F-4407-B7F9-2BF841C77D90}" destId="{A085BEA2-4B6F-4A9F-9D65-349D46D8D0D9}" srcOrd="0" destOrd="0" presId="urn:microsoft.com/office/officeart/2005/8/layout/hierarchy2"/>
    <dgm:cxn modelId="{01AEB83F-9A2A-42F6-8449-BF0EDAFDFFF3}" type="presParOf" srcId="{A085BEA2-4B6F-4A9F-9D65-349D46D8D0D9}" destId="{EC4E7BA0-7862-478B-BD78-5BF95E5B0E73}" srcOrd="0" destOrd="0" presId="urn:microsoft.com/office/officeart/2005/8/layout/hierarchy2"/>
    <dgm:cxn modelId="{965F533E-7F60-469D-AF3D-1EA20498EB77}" type="presParOf" srcId="{8B7866BD-AC8F-4407-B7F9-2BF841C77D90}" destId="{8CCA95F3-F9E5-4357-B38A-55AD1EB87A95}" srcOrd="1" destOrd="0" presId="urn:microsoft.com/office/officeart/2005/8/layout/hierarchy2"/>
    <dgm:cxn modelId="{D42BE92D-A82F-4654-8ED9-01276DB857FC}" type="presParOf" srcId="{8CCA95F3-F9E5-4357-B38A-55AD1EB87A95}" destId="{23F50B9B-C352-4191-A2E1-2C8A6993F245}" srcOrd="0" destOrd="0" presId="urn:microsoft.com/office/officeart/2005/8/layout/hierarchy2"/>
    <dgm:cxn modelId="{0EC6C56B-A440-4EF7-8663-3686F8F84F7D}" type="presParOf" srcId="{8CCA95F3-F9E5-4357-B38A-55AD1EB87A95}" destId="{3E50A2E9-FF35-4E12-8EFD-18B95CA92F25}" srcOrd="1" destOrd="0" presId="urn:microsoft.com/office/officeart/2005/8/layout/hierarchy2"/>
    <dgm:cxn modelId="{C9A8DA34-733F-4ACA-A18F-D0B317D24479}" type="presParOf" srcId="{8B7866BD-AC8F-4407-B7F9-2BF841C77D90}" destId="{C9186E7F-7710-4137-A733-5BA7A79C6CCF}" srcOrd="2" destOrd="0" presId="urn:microsoft.com/office/officeart/2005/8/layout/hierarchy2"/>
    <dgm:cxn modelId="{8077475D-24AE-486A-B1CA-96420109C1D9}" type="presParOf" srcId="{C9186E7F-7710-4137-A733-5BA7A79C6CCF}" destId="{5E1D5931-5892-4286-9241-02931B7555BA}" srcOrd="0" destOrd="0" presId="urn:microsoft.com/office/officeart/2005/8/layout/hierarchy2"/>
    <dgm:cxn modelId="{58EE260B-089E-42C9-ABB0-FB6D2F100E96}" type="presParOf" srcId="{8B7866BD-AC8F-4407-B7F9-2BF841C77D90}" destId="{142E6DC6-499E-4784-9B1B-BDFA234C3FA4}" srcOrd="3" destOrd="0" presId="urn:microsoft.com/office/officeart/2005/8/layout/hierarchy2"/>
    <dgm:cxn modelId="{F5BD24C5-880B-403C-B81F-3579710FC20E}" type="presParOf" srcId="{142E6DC6-499E-4784-9B1B-BDFA234C3FA4}" destId="{E2C96B6E-F85D-477F-B11F-FAA763FB5EC4}" srcOrd="0" destOrd="0" presId="urn:microsoft.com/office/officeart/2005/8/layout/hierarchy2"/>
    <dgm:cxn modelId="{634A9911-504F-464C-A5CC-E6CACB4CFD6D}" type="presParOf" srcId="{142E6DC6-499E-4784-9B1B-BDFA234C3FA4}" destId="{4B5594E5-C32B-48DF-93EF-E4C1CB58D3D5}" srcOrd="1" destOrd="0" presId="urn:microsoft.com/office/officeart/2005/8/layout/hierarchy2"/>
    <dgm:cxn modelId="{BFCAE524-2C7D-42AF-ABC7-92883B9C2F49}" type="presParOf" srcId="{4B5594E5-C32B-48DF-93EF-E4C1CB58D3D5}" destId="{44B6479A-535D-41E3-A7F6-A9C2601A2035}" srcOrd="0" destOrd="0" presId="urn:microsoft.com/office/officeart/2005/8/layout/hierarchy2"/>
    <dgm:cxn modelId="{F2623325-31ED-4319-8ED1-0A4C1834B02A}" type="presParOf" srcId="{44B6479A-535D-41E3-A7F6-A9C2601A2035}" destId="{70870C72-D11D-4ABC-83AE-CBBD98FBB31F}" srcOrd="0" destOrd="0" presId="urn:microsoft.com/office/officeart/2005/8/layout/hierarchy2"/>
    <dgm:cxn modelId="{C347C565-030B-4636-B628-B219C1AD2352}" type="presParOf" srcId="{4B5594E5-C32B-48DF-93EF-E4C1CB58D3D5}" destId="{82EB17B4-19B2-4317-827B-57B34D66561D}" srcOrd="1" destOrd="0" presId="urn:microsoft.com/office/officeart/2005/8/layout/hierarchy2"/>
    <dgm:cxn modelId="{87EA74AB-FADB-496B-99E5-4A0685C6AEE1}" type="presParOf" srcId="{82EB17B4-19B2-4317-827B-57B34D66561D}" destId="{66DB3FC0-18BA-4CDA-B5B5-C4FA27C3B678}" srcOrd="0" destOrd="0" presId="urn:microsoft.com/office/officeart/2005/8/layout/hierarchy2"/>
    <dgm:cxn modelId="{B4B69066-B975-46F8-9546-92A8D396B50A}" type="presParOf" srcId="{82EB17B4-19B2-4317-827B-57B34D66561D}" destId="{7D4A2593-B4B8-4ED9-80C3-D4DCC43A29FE}" srcOrd="1" destOrd="0" presId="urn:microsoft.com/office/officeart/2005/8/layout/hierarchy2"/>
    <dgm:cxn modelId="{04089AB2-BA5A-4F0F-A015-1F614ACFB367}" type="presParOf" srcId="{7D4A2593-B4B8-4ED9-80C3-D4DCC43A29FE}" destId="{8D418733-4F32-4BA6-A967-B2CD5D693348}" srcOrd="0" destOrd="0" presId="urn:microsoft.com/office/officeart/2005/8/layout/hierarchy2"/>
    <dgm:cxn modelId="{876AB9D3-7BCB-4E14-91C7-DB33833DDB39}" type="presParOf" srcId="{8D418733-4F32-4BA6-A967-B2CD5D693348}" destId="{5589236C-37E8-4CC9-9C06-1D7A69A0FA4C}" srcOrd="0" destOrd="0" presId="urn:microsoft.com/office/officeart/2005/8/layout/hierarchy2"/>
    <dgm:cxn modelId="{24A34E18-1AE2-489B-98CE-9C25A09DFF38}" type="presParOf" srcId="{7D4A2593-B4B8-4ED9-80C3-D4DCC43A29FE}" destId="{1D74DCE4-98B7-4837-AFD7-A466B5E356A5}" srcOrd="1" destOrd="0" presId="urn:microsoft.com/office/officeart/2005/8/layout/hierarchy2"/>
    <dgm:cxn modelId="{6A23E4AA-9F63-4A1D-BC69-B7A3CFE251EC}" type="presParOf" srcId="{1D74DCE4-98B7-4837-AFD7-A466B5E356A5}" destId="{65D1ABEE-EED1-4137-ABBE-AA9F4DB9C5F0}" srcOrd="0" destOrd="0" presId="urn:microsoft.com/office/officeart/2005/8/layout/hierarchy2"/>
    <dgm:cxn modelId="{8DAC738B-39F7-4A38-908D-D69106F0483B}" type="presParOf" srcId="{1D74DCE4-98B7-4837-AFD7-A466B5E356A5}" destId="{E978AB38-0329-44A8-AFE3-DADB9B18D6EC}" srcOrd="1" destOrd="0" presId="urn:microsoft.com/office/officeart/2005/8/layout/hierarchy2"/>
    <dgm:cxn modelId="{51149073-CF80-40BC-B09C-AF96D48144F8}" type="presParOf" srcId="{E978AB38-0329-44A8-AFE3-DADB9B18D6EC}" destId="{B194272D-959A-463E-8C0B-E836498C5A3B}" srcOrd="0" destOrd="0" presId="urn:microsoft.com/office/officeart/2005/8/layout/hierarchy2"/>
    <dgm:cxn modelId="{31C1C6A3-29D0-42C1-8170-DDEDEDD1B70D}" type="presParOf" srcId="{B194272D-959A-463E-8C0B-E836498C5A3B}" destId="{2D83E04A-9226-4A16-9637-1775CBC19777}" srcOrd="0" destOrd="0" presId="urn:microsoft.com/office/officeart/2005/8/layout/hierarchy2"/>
    <dgm:cxn modelId="{6CE717C8-CC49-4C5B-9377-315EDB96DEF7}" type="presParOf" srcId="{E978AB38-0329-44A8-AFE3-DADB9B18D6EC}" destId="{63274C64-849C-4FD2-9CC1-1DA812DA01BF}" srcOrd="1" destOrd="0" presId="urn:microsoft.com/office/officeart/2005/8/layout/hierarchy2"/>
    <dgm:cxn modelId="{66FA129C-32B5-473C-9CEE-0439ACC0BD63}" type="presParOf" srcId="{63274C64-849C-4FD2-9CC1-1DA812DA01BF}" destId="{D4AF1F1F-4F9B-4A86-BE3E-9D2BD290C1FF}" srcOrd="0" destOrd="0" presId="urn:microsoft.com/office/officeart/2005/8/layout/hierarchy2"/>
    <dgm:cxn modelId="{28C347DC-7950-4ABF-AB3B-C9614E673510}" type="presParOf" srcId="{63274C64-849C-4FD2-9CC1-1DA812DA01BF}" destId="{F33072E5-99DF-455E-B11E-A21FBD56E2C5}" srcOrd="1" destOrd="0" presId="urn:microsoft.com/office/officeart/2005/8/layout/hierarchy2"/>
    <dgm:cxn modelId="{40178804-B9F4-4890-9CE8-D1E97507CA56}" type="presParOf" srcId="{E978AB38-0329-44A8-AFE3-DADB9B18D6EC}" destId="{F188A06C-8015-45DF-9CD0-6BE2E06B0821}" srcOrd="2" destOrd="0" presId="urn:microsoft.com/office/officeart/2005/8/layout/hierarchy2"/>
    <dgm:cxn modelId="{683CAB2B-0EF3-4CA6-98A2-2E57C1DC45EF}" type="presParOf" srcId="{F188A06C-8015-45DF-9CD0-6BE2E06B0821}" destId="{BF503049-36C7-4C27-826E-74E423B0BAB9}" srcOrd="0" destOrd="0" presId="urn:microsoft.com/office/officeart/2005/8/layout/hierarchy2"/>
    <dgm:cxn modelId="{41FAB169-3777-414F-88D1-CC25042B8883}" type="presParOf" srcId="{E978AB38-0329-44A8-AFE3-DADB9B18D6EC}" destId="{42FB44FB-4B90-445D-8BCB-6FC5B01831F8}" srcOrd="3" destOrd="0" presId="urn:microsoft.com/office/officeart/2005/8/layout/hierarchy2"/>
    <dgm:cxn modelId="{DC74A796-D699-4E3D-9F01-74B0CCFBD187}" type="presParOf" srcId="{42FB44FB-4B90-445D-8BCB-6FC5B01831F8}" destId="{966213DF-D11B-452A-9ED7-52682694B415}" srcOrd="0" destOrd="0" presId="urn:microsoft.com/office/officeart/2005/8/layout/hierarchy2"/>
    <dgm:cxn modelId="{0F31BBB6-7446-4C03-AEF4-13B6B1BC4E5A}" type="presParOf" srcId="{42FB44FB-4B90-445D-8BCB-6FC5B01831F8}" destId="{FEF22FDC-53F7-44C4-BE89-35CDE49E844D}" srcOrd="1" destOrd="0" presId="urn:microsoft.com/office/officeart/2005/8/layout/hierarchy2"/>
    <dgm:cxn modelId="{B9D3E4FC-28BF-4016-A779-C7F498853127}" type="presParOf" srcId="{FEF22FDC-53F7-44C4-BE89-35CDE49E844D}" destId="{2B8AB33D-1154-48AA-8109-5FCA2B893958}" srcOrd="0" destOrd="0" presId="urn:microsoft.com/office/officeart/2005/8/layout/hierarchy2"/>
    <dgm:cxn modelId="{43D55127-EC86-4535-965F-E26FE10A940E}" type="presParOf" srcId="{2B8AB33D-1154-48AA-8109-5FCA2B893958}" destId="{BCDE349A-C52C-437B-B223-6FCA93254BD8}" srcOrd="0" destOrd="0" presId="urn:microsoft.com/office/officeart/2005/8/layout/hierarchy2"/>
    <dgm:cxn modelId="{7B64BE23-5B63-4535-A4C4-001768A89E13}" type="presParOf" srcId="{FEF22FDC-53F7-44C4-BE89-35CDE49E844D}" destId="{BB37D9B8-D9D0-46FF-9448-F6C4F4EC6C90}" srcOrd="1" destOrd="0" presId="urn:microsoft.com/office/officeart/2005/8/layout/hierarchy2"/>
    <dgm:cxn modelId="{8B3D4714-8D76-471B-B0BA-C98048F41900}" type="presParOf" srcId="{BB37D9B8-D9D0-46FF-9448-F6C4F4EC6C90}" destId="{20047284-FF85-462B-9C22-2287D1662A7D}" srcOrd="0" destOrd="0" presId="urn:microsoft.com/office/officeart/2005/8/layout/hierarchy2"/>
    <dgm:cxn modelId="{F752A3CE-F6D0-4AEB-9D4A-27A897734097}" type="presParOf" srcId="{BB37D9B8-D9D0-46FF-9448-F6C4F4EC6C90}" destId="{FEDEABDE-C21E-4E7F-A6F4-B24FE58B1AE4}" srcOrd="1" destOrd="0" presId="urn:microsoft.com/office/officeart/2005/8/layout/hierarchy2"/>
    <dgm:cxn modelId="{7429B754-45FC-4C85-910D-5B31CFC59A27}" type="presParOf" srcId="{FEF22FDC-53F7-44C4-BE89-35CDE49E844D}" destId="{F1856E08-522B-4B0F-9834-381E5E3EA5CB}" srcOrd="2" destOrd="0" presId="urn:microsoft.com/office/officeart/2005/8/layout/hierarchy2"/>
    <dgm:cxn modelId="{43629534-12B9-49D0-93A3-F9B2D4CB0FF8}" type="presParOf" srcId="{F1856E08-522B-4B0F-9834-381E5E3EA5CB}" destId="{88E81C70-A462-4A5C-BC6F-A2C98972048A}" srcOrd="0" destOrd="0" presId="urn:microsoft.com/office/officeart/2005/8/layout/hierarchy2"/>
    <dgm:cxn modelId="{B642F505-25CC-441B-B077-7A06D60C0D1B}" type="presParOf" srcId="{FEF22FDC-53F7-44C4-BE89-35CDE49E844D}" destId="{37DEE8FA-C591-485A-9BCB-6BD1E8F862C1}" srcOrd="3" destOrd="0" presId="urn:microsoft.com/office/officeart/2005/8/layout/hierarchy2"/>
    <dgm:cxn modelId="{6B8A088E-67DB-471B-BD2B-D296F944AFD0}" type="presParOf" srcId="{37DEE8FA-C591-485A-9BCB-6BD1E8F862C1}" destId="{F43EDAAC-AEAF-4A53-9760-7ACA75D6E762}" srcOrd="0" destOrd="0" presId="urn:microsoft.com/office/officeart/2005/8/layout/hierarchy2"/>
    <dgm:cxn modelId="{0874916E-E844-4DDE-A8AD-89D7A210D602}" type="presParOf" srcId="{37DEE8FA-C591-485A-9BCB-6BD1E8F862C1}" destId="{6B4FA67E-E03F-4C26-B04E-20222EC154F4}" srcOrd="1" destOrd="0" presId="urn:microsoft.com/office/officeart/2005/8/layout/hierarchy2"/>
    <dgm:cxn modelId="{196DF71B-B77F-40A8-BDEB-AEDE584E6C79}" type="presParOf" srcId="{6B4FA67E-E03F-4C26-B04E-20222EC154F4}" destId="{80F519EA-6A25-44B7-A25D-8AB6E07990DB}" srcOrd="0" destOrd="0" presId="urn:microsoft.com/office/officeart/2005/8/layout/hierarchy2"/>
    <dgm:cxn modelId="{5FAA2482-FCE1-4FED-809E-8BE203C0D7E0}" type="presParOf" srcId="{80F519EA-6A25-44B7-A25D-8AB6E07990DB}" destId="{6D3C3862-6ECE-4595-BD2A-FD094071468E}" srcOrd="0" destOrd="0" presId="urn:microsoft.com/office/officeart/2005/8/layout/hierarchy2"/>
    <dgm:cxn modelId="{C55F808E-0CDA-4A90-B0EA-0593060FE7DF}" type="presParOf" srcId="{6B4FA67E-E03F-4C26-B04E-20222EC154F4}" destId="{62329C3D-8A8A-4D36-BFF1-EB8CE663D593}" srcOrd="1" destOrd="0" presId="urn:microsoft.com/office/officeart/2005/8/layout/hierarchy2"/>
    <dgm:cxn modelId="{C510CE89-54FD-43F7-AAC0-A28199C13ED5}" type="presParOf" srcId="{62329C3D-8A8A-4D36-BFF1-EB8CE663D593}" destId="{AC5338B4-4F6D-41C4-B345-298E98DBCE14}" srcOrd="0" destOrd="0" presId="urn:microsoft.com/office/officeart/2005/8/layout/hierarchy2"/>
    <dgm:cxn modelId="{64F33E84-71A9-49A2-A8DE-F268AD425101}" type="presParOf" srcId="{62329C3D-8A8A-4D36-BFF1-EB8CE663D593}" destId="{C98C4274-E64E-4590-BE15-19A6F8EAE9E6}" srcOrd="1" destOrd="0" presId="urn:microsoft.com/office/officeart/2005/8/layout/hierarchy2"/>
    <dgm:cxn modelId="{63328CE8-2EC9-49A6-8B7D-17E6F241A2B7}" type="presParOf" srcId="{E978AB38-0329-44A8-AFE3-DADB9B18D6EC}" destId="{10A0FD90-A27A-4540-849B-B2D2010CDB9D}" srcOrd="4" destOrd="0" presId="urn:microsoft.com/office/officeart/2005/8/layout/hierarchy2"/>
    <dgm:cxn modelId="{9ED1ACED-2CDB-462E-938B-B35AA0F28AFB}" type="presParOf" srcId="{10A0FD90-A27A-4540-849B-B2D2010CDB9D}" destId="{08E3CD88-0E2F-49FD-84F2-1A57DF237B27}" srcOrd="0" destOrd="0" presId="urn:microsoft.com/office/officeart/2005/8/layout/hierarchy2"/>
    <dgm:cxn modelId="{6BD08A2C-DF6F-4107-9CC7-DADFE351E1A5}" type="presParOf" srcId="{E978AB38-0329-44A8-AFE3-DADB9B18D6EC}" destId="{A3919DEA-3647-4235-A2F2-C6B3F3BFDCDE}" srcOrd="5" destOrd="0" presId="urn:microsoft.com/office/officeart/2005/8/layout/hierarchy2"/>
    <dgm:cxn modelId="{C105149F-FCAD-4007-96C3-062FA0E7F0E1}" type="presParOf" srcId="{A3919DEA-3647-4235-A2F2-C6B3F3BFDCDE}" destId="{F6CF1A24-BFBE-440A-911F-44A83111960A}" srcOrd="0" destOrd="0" presId="urn:microsoft.com/office/officeart/2005/8/layout/hierarchy2"/>
    <dgm:cxn modelId="{2ED2AAC5-B74D-46A1-935C-4558B9F7D7D1}" type="presParOf" srcId="{A3919DEA-3647-4235-A2F2-C6B3F3BFDCDE}" destId="{96B8A51C-EBD2-44EB-B6E6-FCA1C197DD56}" srcOrd="1" destOrd="0" presId="urn:microsoft.com/office/officeart/2005/8/layout/hierarchy2"/>
    <dgm:cxn modelId="{6B553A2E-F5C5-414E-A9FD-AF0A5EDD55CD}" type="presParOf" srcId="{96B8A51C-EBD2-44EB-B6E6-FCA1C197DD56}" destId="{29B58D02-CCAB-4C09-A0EF-06CAC34224B3}" srcOrd="0" destOrd="0" presId="urn:microsoft.com/office/officeart/2005/8/layout/hierarchy2"/>
    <dgm:cxn modelId="{58E47704-BDA4-453E-8C61-7351CF7DC02D}" type="presParOf" srcId="{29B58D02-CCAB-4C09-A0EF-06CAC34224B3}" destId="{5023063A-BBF0-4AED-B8D9-54CFE060AFFD}" srcOrd="0" destOrd="0" presId="urn:microsoft.com/office/officeart/2005/8/layout/hierarchy2"/>
    <dgm:cxn modelId="{548EC17D-0425-455F-8C55-9B62DD227663}" type="presParOf" srcId="{96B8A51C-EBD2-44EB-B6E6-FCA1C197DD56}" destId="{B0A05FBD-3008-424F-9309-BAA69C8ABEA2}" srcOrd="1" destOrd="0" presId="urn:microsoft.com/office/officeart/2005/8/layout/hierarchy2"/>
    <dgm:cxn modelId="{26BE6354-5B4E-4156-9677-4A33464E278E}" type="presParOf" srcId="{B0A05FBD-3008-424F-9309-BAA69C8ABEA2}" destId="{87583DC5-0F94-4959-9034-03BFC27FC0E3}" srcOrd="0" destOrd="0" presId="urn:microsoft.com/office/officeart/2005/8/layout/hierarchy2"/>
    <dgm:cxn modelId="{17601606-183B-4F38-884F-3E7A300E7F05}" type="presParOf" srcId="{B0A05FBD-3008-424F-9309-BAA69C8ABEA2}" destId="{BEA3B6A8-E660-4AE7-BFE6-E9CF80D3D831}" srcOrd="1" destOrd="0" presId="urn:microsoft.com/office/officeart/2005/8/layout/hierarchy2"/>
    <dgm:cxn modelId="{86369151-4C2E-4B42-BE60-7BF650D74C02}" type="presParOf" srcId="{E978AB38-0329-44A8-AFE3-DADB9B18D6EC}" destId="{DFDA5919-2A49-4A61-B37D-8B5EEF44317F}" srcOrd="6" destOrd="0" presId="urn:microsoft.com/office/officeart/2005/8/layout/hierarchy2"/>
    <dgm:cxn modelId="{FE881512-E128-4760-BC0B-D2D27FE15226}" type="presParOf" srcId="{DFDA5919-2A49-4A61-B37D-8B5EEF44317F}" destId="{5490980B-16BA-45DE-8385-BFD3E58DF7ED}" srcOrd="0" destOrd="0" presId="urn:microsoft.com/office/officeart/2005/8/layout/hierarchy2"/>
    <dgm:cxn modelId="{F8112BB0-2D09-4E6C-8C23-CEEE7489CCF1}" type="presParOf" srcId="{E978AB38-0329-44A8-AFE3-DADB9B18D6EC}" destId="{B5178823-0D2D-42E0-B369-BECC28A0960F}" srcOrd="7" destOrd="0" presId="urn:microsoft.com/office/officeart/2005/8/layout/hierarchy2"/>
    <dgm:cxn modelId="{6A510C95-0340-4381-915E-D518FCCF54C0}" type="presParOf" srcId="{B5178823-0D2D-42E0-B369-BECC28A0960F}" destId="{7DCE821A-3FF7-4352-99C7-40A9FCB3641F}" srcOrd="0" destOrd="0" presId="urn:microsoft.com/office/officeart/2005/8/layout/hierarchy2"/>
    <dgm:cxn modelId="{C7A8E135-3C0D-4C7E-BBDB-85EAA9B6A800}" type="presParOf" srcId="{B5178823-0D2D-42E0-B369-BECC28A0960F}" destId="{F6E8F1B0-1E2A-4312-830C-794A48174A5E}" srcOrd="1" destOrd="0" presId="urn:microsoft.com/office/officeart/2005/8/layout/hierarchy2"/>
    <dgm:cxn modelId="{E643B23A-46B7-484E-846A-BC10592FE395}" type="presParOf" srcId="{F6E8F1B0-1E2A-4312-830C-794A48174A5E}" destId="{095DD3EE-7882-4E7A-A04A-6A59AAFF6527}" srcOrd="0" destOrd="0" presId="urn:microsoft.com/office/officeart/2005/8/layout/hierarchy2"/>
    <dgm:cxn modelId="{C9FC5DF5-6915-4FA3-9F97-D4B89C6497B9}" type="presParOf" srcId="{095DD3EE-7882-4E7A-A04A-6A59AAFF6527}" destId="{0F162CF7-49DD-4209-BBE2-39279FE01743}" srcOrd="0" destOrd="0" presId="urn:microsoft.com/office/officeart/2005/8/layout/hierarchy2"/>
    <dgm:cxn modelId="{B7A980AD-6719-4190-B776-4DB29E30969E}" type="presParOf" srcId="{F6E8F1B0-1E2A-4312-830C-794A48174A5E}" destId="{84116C64-DACF-4BC6-9675-52D8C7DE61DE}" srcOrd="1" destOrd="0" presId="urn:microsoft.com/office/officeart/2005/8/layout/hierarchy2"/>
    <dgm:cxn modelId="{94A5B9F5-6C0C-4546-B7B9-3F3A0065E3CE}" type="presParOf" srcId="{84116C64-DACF-4BC6-9675-52D8C7DE61DE}" destId="{DAB535B9-D44B-4F65-ADC6-E45EB473D291}" srcOrd="0" destOrd="0" presId="urn:microsoft.com/office/officeart/2005/8/layout/hierarchy2"/>
    <dgm:cxn modelId="{29A3953E-FEB7-4C53-ABB0-D172C7026E38}" type="presParOf" srcId="{84116C64-DACF-4BC6-9675-52D8C7DE61DE}" destId="{C3768AB0-B813-456F-B9CE-FBE7BB4B7970}" srcOrd="1" destOrd="0" presId="urn:microsoft.com/office/officeart/2005/8/layout/hierarchy2"/>
    <dgm:cxn modelId="{CDE9819A-20A4-484C-A1C6-5501367F5EEE}" type="presParOf" srcId="{4D0F4B5A-5C87-4A4E-B4FC-8BCC2184FE19}" destId="{BE9515C4-780D-4685-BF41-6415B836C153}" srcOrd="4" destOrd="0" presId="urn:microsoft.com/office/officeart/2005/8/layout/hierarchy2"/>
    <dgm:cxn modelId="{4DA99DA8-D54F-4A0B-8823-2EA19ACCFC0D}" type="presParOf" srcId="{BE9515C4-780D-4685-BF41-6415B836C153}" destId="{BFD84AE1-11D6-49DE-8FC8-50F3490E92D0}" srcOrd="0" destOrd="0" presId="urn:microsoft.com/office/officeart/2005/8/layout/hierarchy2"/>
    <dgm:cxn modelId="{38854CA7-8C7C-4DE9-9D7B-49FE7ACEEE3A}" type="presParOf" srcId="{4D0F4B5A-5C87-4A4E-B4FC-8BCC2184FE19}" destId="{C4679288-F96A-4AF2-A1D1-0D3F389F6598}" srcOrd="5" destOrd="0" presId="urn:microsoft.com/office/officeart/2005/8/layout/hierarchy2"/>
    <dgm:cxn modelId="{AD778ABD-E20E-47A5-87A5-43E1FBC85F27}" type="presParOf" srcId="{C4679288-F96A-4AF2-A1D1-0D3F389F6598}" destId="{F8DD5FEC-E26D-4CDC-9135-7E60638EC5C0}" srcOrd="0" destOrd="0" presId="urn:microsoft.com/office/officeart/2005/8/layout/hierarchy2"/>
    <dgm:cxn modelId="{E9A6BCA4-BBC1-418E-A4FB-07B076410AC8}" type="presParOf" srcId="{C4679288-F96A-4AF2-A1D1-0D3F389F6598}" destId="{E8D2BA00-5BC5-45B0-887B-2B081C7862D8}" srcOrd="1" destOrd="0" presId="urn:microsoft.com/office/officeart/2005/8/layout/hierarchy2"/>
    <dgm:cxn modelId="{0965EBC0-2C78-4641-A963-F24097B700B6}" type="presParOf" srcId="{E8D2BA00-5BC5-45B0-887B-2B081C7862D8}" destId="{D784F363-94D8-4AEC-8D43-9D7BCDFD820F}" srcOrd="0" destOrd="0" presId="urn:microsoft.com/office/officeart/2005/8/layout/hierarchy2"/>
    <dgm:cxn modelId="{1621B414-AA79-49E2-B05B-D26CD896A6FB}" type="presParOf" srcId="{D784F363-94D8-4AEC-8D43-9D7BCDFD820F}" destId="{D77393A5-4703-4F1C-BD16-F1963228CD8E}" srcOrd="0" destOrd="0" presId="urn:microsoft.com/office/officeart/2005/8/layout/hierarchy2"/>
    <dgm:cxn modelId="{154E37EE-B242-4F2D-BE58-853EE1FBA595}" type="presParOf" srcId="{E8D2BA00-5BC5-45B0-887B-2B081C7862D8}" destId="{66B0873D-2F40-4615-8CBF-BCC4FD4D1143}" srcOrd="1" destOrd="0" presId="urn:microsoft.com/office/officeart/2005/8/layout/hierarchy2"/>
    <dgm:cxn modelId="{6360F48F-E101-44AF-9EF9-13BFFE31B999}" type="presParOf" srcId="{66B0873D-2F40-4615-8CBF-BCC4FD4D1143}" destId="{12A9A4BB-A866-4919-B3CE-4180D8280CD9}" srcOrd="0" destOrd="0" presId="urn:microsoft.com/office/officeart/2005/8/layout/hierarchy2"/>
    <dgm:cxn modelId="{03A645C9-8160-4B82-99F4-ABB316EE2A2C}" type="presParOf" srcId="{66B0873D-2F40-4615-8CBF-BCC4FD4D1143}" destId="{5C07D709-20B7-4A56-B562-F6149A19CC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F3E29-341C-433B-9B41-CFDF680FD349}">
      <dsp:nvSpPr>
        <dsp:cNvPr id="0" name=""/>
        <dsp:cNvSpPr/>
      </dsp:nvSpPr>
      <dsp:spPr>
        <a:xfrm>
          <a:off x="7249" y="3203772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&lt;owner location&gt;</a:t>
          </a:r>
          <a:endParaRPr lang="en-GB" sz="700" kern="1200" noProof="1"/>
        </a:p>
      </dsp:txBody>
      <dsp:txXfrm>
        <a:off x="18018" y="3214541"/>
        <a:ext cx="713821" cy="346141"/>
      </dsp:txXfrm>
    </dsp:sp>
    <dsp:sp modelId="{3FAFEB77-5FEF-431C-A18E-809239057685}">
      <dsp:nvSpPr>
        <dsp:cNvPr id="0" name=""/>
        <dsp:cNvSpPr/>
      </dsp:nvSpPr>
      <dsp:spPr>
        <a:xfrm rot="16787941">
          <a:off x="25530" y="2530253"/>
          <a:ext cx="1728298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1728298" y="5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846472" y="2492863"/>
        <a:ext cx="86414" cy="86414"/>
      </dsp:txXfrm>
    </dsp:sp>
    <dsp:sp modelId="{6C3E5EB5-1CE8-454D-AF04-61BD1C81AB58}">
      <dsp:nvSpPr>
        <dsp:cNvPr id="0" name=""/>
        <dsp:cNvSpPr/>
      </dsp:nvSpPr>
      <dsp:spPr>
        <a:xfrm>
          <a:off x="1036751" y="1500689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dict</a:t>
          </a:r>
          <a:endParaRPr lang="en-GB" sz="700" kern="1200" noProof="1"/>
        </a:p>
      </dsp:txBody>
      <dsp:txXfrm>
        <a:off x="1047520" y="1511458"/>
        <a:ext cx="713821" cy="346141"/>
      </dsp:txXfrm>
    </dsp:sp>
    <dsp:sp modelId="{66A73D27-89D4-42A3-BD2A-08EBA614F4F2}">
      <dsp:nvSpPr>
        <dsp:cNvPr id="0" name=""/>
        <dsp:cNvSpPr/>
      </dsp:nvSpPr>
      <dsp:spPr>
        <a:xfrm rot="17044899">
          <a:off x="1314705" y="1092399"/>
          <a:ext cx="120895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120895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888958" y="1067992"/>
        <a:ext cx="60447" cy="60447"/>
      </dsp:txXfrm>
    </dsp:sp>
    <dsp:sp modelId="{A943F798-79CD-4E61-9DF1-6F86039C3D6C}">
      <dsp:nvSpPr>
        <dsp:cNvPr id="0" name=""/>
        <dsp:cNvSpPr/>
      </dsp:nvSpPr>
      <dsp:spPr>
        <a:xfrm>
          <a:off x="2066254" y="328064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et</a:t>
          </a:r>
          <a:endParaRPr lang="en-GB" sz="700" kern="1200" noProof="1"/>
        </a:p>
      </dsp:txBody>
      <dsp:txXfrm>
        <a:off x="2077023" y="338833"/>
        <a:ext cx="713821" cy="346141"/>
      </dsp:txXfrm>
    </dsp:sp>
    <dsp:sp modelId="{0B08C0DB-8F3A-4911-A29F-24A49983116D}">
      <dsp:nvSpPr>
        <dsp:cNvPr id="0" name=""/>
        <dsp:cNvSpPr/>
      </dsp:nvSpPr>
      <dsp:spPr>
        <a:xfrm rot="18908810">
          <a:off x="2741225" y="359767"/>
          <a:ext cx="414919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414919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38312" y="355211"/>
        <a:ext cx="20745" cy="20745"/>
      </dsp:txXfrm>
    </dsp:sp>
    <dsp:sp modelId="{8DB26116-265F-4D2D-89BB-6D4781E0C871}">
      <dsp:nvSpPr>
        <dsp:cNvPr id="0" name=""/>
        <dsp:cNvSpPr/>
      </dsp:nvSpPr>
      <dsp:spPr>
        <a:xfrm>
          <a:off x="3095757" y="96972"/>
          <a:ext cx="735359" cy="2445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hier.xsd</a:t>
          </a:r>
          <a:br>
            <a:rPr lang="pl-PL" sz="700" kern="1200" noProof="1" smtClean="0"/>
          </a:br>
          <a:r>
            <a:rPr lang="pl-PL" sz="700" kern="1200" noProof="1" smtClean="0"/>
            <a:t>hier-lab-en.xml</a:t>
          </a:r>
          <a:endParaRPr lang="en-GB" sz="700" kern="1200" noProof="1"/>
        </a:p>
      </dsp:txBody>
      <dsp:txXfrm>
        <a:off x="3102921" y="104136"/>
        <a:ext cx="721031" cy="230256"/>
      </dsp:txXfrm>
    </dsp:sp>
    <dsp:sp modelId="{A20CB57C-7DD3-4241-913B-5623C95F2E64}">
      <dsp:nvSpPr>
        <dsp:cNvPr id="0" name=""/>
        <dsp:cNvSpPr/>
      </dsp:nvSpPr>
      <dsp:spPr>
        <a:xfrm rot="1619948">
          <a:off x="2783624" y="581021"/>
          <a:ext cx="330122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330122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40432" y="578585"/>
        <a:ext cx="16506" cy="16506"/>
      </dsp:txXfrm>
    </dsp:sp>
    <dsp:sp modelId="{2CED831B-64C0-4CCF-9898-CD62F387BE25}">
      <dsp:nvSpPr>
        <dsp:cNvPr id="0" name=""/>
        <dsp:cNvSpPr/>
      </dsp:nvSpPr>
      <dsp:spPr>
        <a:xfrm>
          <a:off x="3095757" y="396708"/>
          <a:ext cx="735359" cy="5301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met.xsd,</a:t>
          </a:r>
          <a:br>
            <a:rPr lang="pl-PL" sz="700" kern="1200" noProof="1" smtClean="0"/>
          </a:br>
          <a:r>
            <a:rPr lang="pl-PL" sz="700" kern="1200" noProof="1" smtClean="0"/>
            <a:t>met-lab-en.xml</a:t>
          </a:r>
          <a:br>
            <a:rPr lang="pl-PL" sz="700" kern="1200" noProof="1" smtClean="0"/>
          </a:br>
          <a:r>
            <a:rPr lang="pl-PL" sz="700" kern="1200" noProof="1" smtClean="0"/>
            <a:t>met-pre.xsd</a:t>
          </a:r>
          <a:br>
            <a:rPr lang="pl-PL" sz="700" kern="1200" noProof="1" smtClean="0"/>
          </a:br>
          <a:r>
            <a:rPr lang="pl-PL" sz="700" kern="1200" noProof="1" smtClean="0"/>
            <a:t>met-def.xsd</a:t>
          </a:r>
          <a:br>
            <a:rPr lang="pl-PL" sz="700" kern="1200" noProof="1" smtClean="0"/>
          </a:br>
          <a:r>
            <a:rPr lang="pl-PL" sz="700" kern="1200" noProof="1" smtClean="0"/>
            <a:t>met-cal.xsd</a:t>
          </a:r>
          <a:endParaRPr lang="en-GB" sz="700" kern="1200" noProof="1"/>
        </a:p>
      </dsp:txBody>
      <dsp:txXfrm>
        <a:off x="3111284" y="412235"/>
        <a:ext cx="704305" cy="499073"/>
      </dsp:txXfrm>
    </dsp:sp>
    <dsp:sp modelId="{5E666F4C-7076-4F61-A08E-6DECDD0100AE}">
      <dsp:nvSpPr>
        <dsp:cNvPr id="0" name=""/>
        <dsp:cNvSpPr/>
      </dsp:nvSpPr>
      <dsp:spPr>
        <a:xfrm rot="20516865">
          <a:off x="1764496" y="1630776"/>
          <a:ext cx="309372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309372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911448" y="1628859"/>
        <a:ext cx="15468" cy="15468"/>
      </dsp:txXfrm>
    </dsp:sp>
    <dsp:sp modelId="{65B86BA3-8FF8-4FF2-9453-2686ED535D37}">
      <dsp:nvSpPr>
        <dsp:cNvPr id="0" name=""/>
        <dsp:cNvSpPr/>
      </dsp:nvSpPr>
      <dsp:spPr>
        <a:xfrm>
          <a:off x="2066254" y="1404819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dim</a:t>
          </a:r>
          <a:endParaRPr lang="en-GB" sz="700" kern="1200" noProof="1"/>
        </a:p>
      </dsp:txBody>
      <dsp:txXfrm>
        <a:off x="2077023" y="1415588"/>
        <a:ext cx="713821" cy="346141"/>
      </dsp:txXfrm>
    </dsp:sp>
    <dsp:sp modelId="{FCBA5064-24FD-4342-A3E7-6FF5995476B1}">
      <dsp:nvSpPr>
        <dsp:cNvPr id="0" name=""/>
        <dsp:cNvSpPr/>
      </dsp:nvSpPr>
      <dsp:spPr>
        <a:xfrm rot="18289469">
          <a:off x="2691145" y="1371426"/>
          <a:ext cx="515079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515079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35808" y="1364366"/>
        <a:ext cx="25753" cy="25753"/>
      </dsp:txXfrm>
    </dsp:sp>
    <dsp:sp modelId="{E01A8018-990D-4192-942D-CF265080668C}">
      <dsp:nvSpPr>
        <dsp:cNvPr id="0" name=""/>
        <dsp:cNvSpPr/>
      </dsp:nvSpPr>
      <dsp:spPr>
        <a:xfrm>
          <a:off x="3095757" y="981987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dim.xsd, </a:t>
          </a:r>
          <a:br>
            <a:rPr lang="pl-PL" sz="700" kern="1200" noProof="1" smtClean="0"/>
          </a:br>
          <a:r>
            <a:rPr lang="pl-PL" sz="700" kern="1200" noProof="1" smtClean="0"/>
            <a:t>dim-lab-en.xml, </a:t>
          </a:r>
          <a:br>
            <a:rPr lang="pl-PL" sz="700" kern="1200" noProof="1" smtClean="0"/>
          </a:br>
          <a:r>
            <a:rPr lang="pl-PL" sz="700" kern="1200" noProof="1" smtClean="0"/>
            <a:t>dim-def.xml</a:t>
          </a:r>
          <a:endParaRPr lang="en-GB" sz="700" kern="1200" noProof="1"/>
        </a:p>
      </dsp:txBody>
      <dsp:txXfrm>
        <a:off x="3106526" y="992756"/>
        <a:ext cx="713821" cy="346141"/>
      </dsp:txXfrm>
    </dsp:sp>
    <dsp:sp modelId="{C876A16E-9E06-4C6B-AE31-322790E298DB}">
      <dsp:nvSpPr>
        <dsp:cNvPr id="0" name=""/>
        <dsp:cNvSpPr/>
      </dsp:nvSpPr>
      <dsp:spPr>
        <a:xfrm>
          <a:off x="2801613" y="1582842"/>
          <a:ext cx="29414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29414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41331" y="1581305"/>
        <a:ext cx="14707" cy="14707"/>
      </dsp:txXfrm>
    </dsp:sp>
    <dsp:sp modelId="{B9CE9D27-FDD6-4FB1-BE7B-1965C6587CA5}">
      <dsp:nvSpPr>
        <dsp:cNvPr id="0" name=""/>
        <dsp:cNvSpPr/>
      </dsp:nvSpPr>
      <dsp:spPr>
        <a:xfrm>
          <a:off x="3095757" y="1404819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fam.xsd, </a:t>
          </a:r>
          <a:br>
            <a:rPr lang="pl-PL" sz="700" kern="1200" noProof="1" smtClean="0"/>
          </a:br>
          <a:r>
            <a:rPr lang="pl-PL" sz="700" kern="1200" noProof="1" smtClean="0"/>
            <a:t>fam-lab-en.xml</a:t>
          </a:r>
          <a:endParaRPr lang="en-GB" sz="700" kern="1200" noProof="1"/>
        </a:p>
      </dsp:txBody>
      <dsp:txXfrm>
        <a:off x="3106526" y="1415588"/>
        <a:ext cx="713821" cy="346141"/>
      </dsp:txXfrm>
    </dsp:sp>
    <dsp:sp modelId="{1386F3A7-834A-42D0-8B75-A9E5F92BDDAC}">
      <dsp:nvSpPr>
        <dsp:cNvPr id="0" name=""/>
        <dsp:cNvSpPr/>
      </dsp:nvSpPr>
      <dsp:spPr>
        <a:xfrm rot="3310531">
          <a:off x="2691145" y="1794257"/>
          <a:ext cx="515079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515079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35808" y="1787197"/>
        <a:ext cx="25753" cy="25753"/>
      </dsp:txXfrm>
    </dsp:sp>
    <dsp:sp modelId="{72389EFA-E684-4455-80C8-22E8C86548B2}">
      <dsp:nvSpPr>
        <dsp:cNvPr id="0" name=""/>
        <dsp:cNvSpPr/>
      </dsp:nvSpPr>
      <dsp:spPr>
        <a:xfrm>
          <a:off x="3095757" y="1827650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pers.xsd, </a:t>
          </a:r>
          <a:br>
            <a:rPr lang="pl-PL" sz="700" kern="1200" noProof="1" smtClean="0"/>
          </a:br>
          <a:r>
            <a:rPr lang="pl-PL" sz="700" kern="1200" noProof="1" smtClean="0"/>
            <a:t>pers-lab-en.xml, </a:t>
          </a:r>
          <a:br>
            <a:rPr lang="pl-PL" sz="700" kern="1200" noProof="1" smtClean="0"/>
          </a:br>
          <a:r>
            <a:rPr lang="pl-PL" sz="700" kern="1200" noProof="1" smtClean="0"/>
            <a:t>pers-pre.xml</a:t>
          </a:r>
          <a:endParaRPr lang="en-GB" sz="700" kern="1200" noProof="1"/>
        </a:p>
      </dsp:txBody>
      <dsp:txXfrm>
        <a:off x="3106526" y="1838419"/>
        <a:ext cx="713821" cy="346141"/>
      </dsp:txXfrm>
    </dsp:sp>
    <dsp:sp modelId="{09932D03-D662-424B-BCDA-EDF732D8088B}">
      <dsp:nvSpPr>
        <dsp:cNvPr id="0" name=""/>
        <dsp:cNvSpPr/>
      </dsp:nvSpPr>
      <dsp:spPr>
        <a:xfrm rot="4555101">
          <a:off x="1314705" y="2265024"/>
          <a:ext cx="120895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120895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888958" y="2240617"/>
        <a:ext cx="60447" cy="60447"/>
      </dsp:txXfrm>
    </dsp:sp>
    <dsp:sp modelId="{6068C1A7-4571-48F6-88AF-0719BE77A770}">
      <dsp:nvSpPr>
        <dsp:cNvPr id="0" name=""/>
        <dsp:cNvSpPr/>
      </dsp:nvSpPr>
      <dsp:spPr>
        <a:xfrm>
          <a:off x="2066254" y="2673313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dom</a:t>
          </a:r>
          <a:endParaRPr lang="en-GB" sz="700" kern="1200" noProof="1"/>
        </a:p>
      </dsp:txBody>
      <dsp:txXfrm>
        <a:off x="2077023" y="2684082"/>
        <a:ext cx="713821" cy="346141"/>
      </dsp:txXfrm>
    </dsp:sp>
    <dsp:sp modelId="{D3131C7E-A733-437A-8AF2-B7275CD3354D}">
      <dsp:nvSpPr>
        <dsp:cNvPr id="0" name=""/>
        <dsp:cNvSpPr/>
      </dsp:nvSpPr>
      <dsp:spPr>
        <a:xfrm rot="18289469">
          <a:off x="2691145" y="2639920"/>
          <a:ext cx="515079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515079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35808" y="2632860"/>
        <a:ext cx="25753" cy="25753"/>
      </dsp:txXfrm>
    </dsp:sp>
    <dsp:sp modelId="{B3AD59C1-44A4-4F87-A633-51DF20322868}">
      <dsp:nvSpPr>
        <dsp:cNvPr id="0" name=""/>
        <dsp:cNvSpPr/>
      </dsp:nvSpPr>
      <dsp:spPr>
        <a:xfrm>
          <a:off x="3095757" y="2250482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exp.xsd, </a:t>
          </a:r>
          <a:br>
            <a:rPr lang="pl-PL" sz="700" kern="1200" noProof="1" smtClean="0"/>
          </a:br>
          <a:r>
            <a:rPr lang="pl-PL" sz="700" kern="1200" noProof="1" smtClean="0"/>
            <a:t>exp-lab-en.xml</a:t>
          </a:r>
          <a:endParaRPr lang="en-GB" sz="700" kern="1200" noProof="1"/>
        </a:p>
      </dsp:txBody>
      <dsp:txXfrm>
        <a:off x="3106526" y="2261251"/>
        <a:ext cx="713821" cy="346141"/>
      </dsp:txXfrm>
    </dsp:sp>
    <dsp:sp modelId="{32F862F3-AAC5-419A-B6E1-79F460C5B112}">
      <dsp:nvSpPr>
        <dsp:cNvPr id="0" name=""/>
        <dsp:cNvSpPr/>
      </dsp:nvSpPr>
      <dsp:spPr>
        <a:xfrm>
          <a:off x="2801613" y="2851336"/>
          <a:ext cx="29414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29414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41331" y="2849799"/>
        <a:ext cx="14707" cy="14707"/>
      </dsp:txXfrm>
    </dsp:sp>
    <dsp:sp modelId="{087ADD00-B7FE-46DB-8CD8-2D44E951C16F}">
      <dsp:nvSpPr>
        <dsp:cNvPr id="0" name=""/>
        <dsp:cNvSpPr/>
      </dsp:nvSpPr>
      <dsp:spPr>
        <a:xfrm>
          <a:off x="3095757" y="2673313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typ.xsd, </a:t>
          </a:r>
          <a:br>
            <a:rPr lang="pl-PL" sz="700" kern="1200" noProof="1" smtClean="0"/>
          </a:br>
          <a:r>
            <a:rPr lang="pl-PL" sz="700" kern="1200" noProof="1" smtClean="0"/>
            <a:t>typ-lab-en.xml</a:t>
          </a:r>
          <a:endParaRPr lang="en-GB" sz="700" kern="1200" noProof="1"/>
        </a:p>
      </dsp:txBody>
      <dsp:txXfrm>
        <a:off x="3106526" y="2684082"/>
        <a:ext cx="713821" cy="346141"/>
      </dsp:txXfrm>
    </dsp:sp>
    <dsp:sp modelId="{D2A69335-420C-4428-8941-58C7B400BE40}">
      <dsp:nvSpPr>
        <dsp:cNvPr id="0" name=""/>
        <dsp:cNvSpPr/>
      </dsp:nvSpPr>
      <dsp:spPr>
        <a:xfrm rot="3310531">
          <a:off x="2691145" y="3062752"/>
          <a:ext cx="515079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515079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35808" y="3055692"/>
        <a:ext cx="25753" cy="25753"/>
      </dsp:txXfrm>
    </dsp:sp>
    <dsp:sp modelId="{9DC2F450-A1C4-4147-9927-C44A7D091F7D}">
      <dsp:nvSpPr>
        <dsp:cNvPr id="0" name=""/>
        <dsp:cNvSpPr/>
      </dsp:nvSpPr>
      <dsp:spPr>
        <a:xfrm>
          <a:off x="3095757" y="3096145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&lt;dc&gt; </a:t>
          </a:r>
          <a:br>
            <a:rPr lang="pl-PL" sz="700" kern="1200" noProof="1" smtClean="0"/>
          </a:br>
          <a:r>
            <a:rPr lang="pl-PL" sz="700" kern="1200" noProof="1" smtClean="0"/>
            <a:t>(domain code)</a:t>
          </a:r>
          <a:endParaRPr lang="en-GB" sz="700" kern="1200" noProof="1"/>
        </a:p>
      </dsp:txBody>
      <dsp:txXfrm>
        <a:off x="3106526" y="3106914"/>
        <a:ext cx="713821" cy="346141"/>
      </dsp:txXfrm>
    </dsp:sp>
    <dsp:sp modelId="{DC87C1D9-5B68-4E35-B0CB-44400E63963B}">
      <dsp:nvSpPr>
        <dsp:cNvPr id="0" name=""/>
        <dsp:cNvSpPr/>
      </dsp:nvSpPr>
      <dsp:spPr>
        <a:xfrm rot="18937301">
          <a:off x="3772417" y="3130253"/>
          <a:ext cx="411540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411540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3967899" y="3125782"/>
        <a:ext cx="20577" cy="20577"/>
      </dsp:txXfrm>
    </dsp:sp>
    <dsp:sp modelId="{02267EB0-847E-4802-91DF-893F888F62E0}">
      <dsp:nvSpPr>
        <dsp:cNvPr id="0" name=""/>
        <dsp:cNvSpPr/>
      </dsp:nvSpPr>
      <dsp:spPr>
        <a:xfrm>
          <a:off x="4125259" y="2871051"/>
          <a:ext cx="849236" cy="24220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hier.xsd</a:t>
          </a:r>
          <a:br>
            <a:rPr lang="pl-PL" sz="700" kern="1200" noProof="1" smtClean="0"/>
          </a:br>
          <a:r>
            <a:rPr lang="pl-PL" sz="700" kern="1200" noProof="1" smtClean="0"/>
            <a:t>hier-lab-en.xml</a:t>
          </a:r>
          <a:endParaRPr lang="en-GB" sz="700" kern="1200" noProof="1"/>
        </a:p>
      </dsp:txBody>
      <dsp:txXfrm>
        <a:off x="4132353" y="2878145"/>
        <a:ext cx="835048" cy="228020"/>
      </dsp:txXfrm>
    </dsp:sp>
    <dsp:sp modelId="{38DAB2C9-63CF-42FF-B4C0-EDE318603F96}">
      <dsp:nvSpPr>
        <dsp:cNvPr id="0" name=""/>
        <dsp:cNvSpPr/>
      </dsp:nvSpPr>
      <dsp:spPr>
        <a:xfrm rot="1608910">
          <a:off x="3813395" y="3348508"/>
          <a:ext cx="329585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329585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3969948" y="3346085"/>
        <a:ext cx="16479" cy="16479"/>
      </dsp:txXfrm>
    </dsp:sp>
    <dsp:sp modelId="{A1055A05-354A-46B4-A49B-CC522F05AE2C}">
      <dsp:nvSpPr>
        <dsp:cNvPr id="0" name=""/>
        <dsp:cNvSpPr/>
      </dsp:nvSpPr>
      <dsp:spPr>
        <a:xfrm>
          <a:off x="4125259" y="3168412"/>
          <a:ext cx="860612" cy="520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noProof="1" smtClean="0"/>
            <a:t>mem</a:t>
          </a:r>
          <a:r>
            <a:rPr lang="pl-PL" sz="700" kern="1200" noProof="1" smtClean="0"/>
            <a:t>.xsd, </a:t>
          </a:r>
          <a:br>
            <a:rPr lang="pl-PL" sz="700" kern="1200" noProof="1" smtClean="0"/>
          </a:br>
          <a:r>
            <a:rPr lang="es-ES_tradnl" sz="700" kern="1200" noProof="1" smtClean="0"/>
            <a:t>mem</a:t>
          </a:r>
          <a:r>
            <a:rPr lang="pl-PL" sz="700" kern="1200" noProof="1" smtClean="0"/>
            <a:t>-lab-en.xml,</a:t>
          </a:r>
          <a:br>
            <a:rPr lang="pl-PL" sz="700" kern="1200" noProof="1" smtClean="0"/>
          </a:br>
          <a:r>
            <a:rPr lang="es-ES_tradnl" sz="700" kern="1200" noProof="1" smtClean="0"/>
            <a:t>mem</a:t>
          </a:r>
          <a:r>
            <a:rPr lang="pl-PL" sz="700" kern="1200" noProof="1" smtClean="0"/>
            <a:t>-pre.xml, </a:t>
          </a:r>
          <a:br>
            <a:rPr lang="pl-PL" sz="700" kern="1200" noProof="1" smtClean="0"/>
          </a:br>
          <a:r>
            <a:rPr lang="es-ES_tradnl" sz="700" kern="1200" noProof="1" smtClean="0"/>
            <a:t>mem</a:t>
          </a:r>
          <a:r>
            <a:rPr lang="pl-PL" sz="700" kern="1200" noProof="1" smtClean="0"/>
            <a:t>-def-xml, </a:t>
          </a:r>
          <a:br>
            <a:rPr lang="pl-PL" sz="700" kern="1200" noProof="1" smtClean="0"/>
          </a:br>
          <a:r>
            <a:rPr lang="es-ES_tradnl" sz="700" kern="1200" noProof="1" smtClean="0"/>
            <a:t>mem</a:t>
          </a:r>
          <a:r>
            <a:rPr lang="pl-PL" sz="700" kern="1200" noProof="1" smtClean="0"/>
            <a:t>-cal.xml</a:t>
          </a:r>
          <a:endParaRPr lang="en-GB" sz="700" kern="1200" noProof="1"/>
        </a:p>
      </dsp:txBody>
      <dsp:txXfrm>
        <a:off x="4140504" y="3183657"/>
        <a:ext cx="830122" cy="490015"/>
      </dsp:txXfrm>
    </dsp:sp>
    <dsp:sp modelId="{E8238556-2FBD-49C7-85FA-9C9AFC7C273A}">
      <dsp:nvSpPr>
        <dsp:cNvPr id="0" name=""/>
        <dsp:cNvSpPr/>
      </dsp:nvSpPr>
      <dsp:spPr>
        <a:xfrm rot="4476786">
          <a:off x="335393" y="3916213"/>
          <a:ext cx="1108572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1108572" y="5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861965" y="3894316"/>
        <a:ext cx="55428" cy="55428"/>
      </dsp:txXfrm>
    </dsp:sp>
    <dsp:sp modelId="{357EF716-B537-43E0-BBA6-ADD9F7C83405}">
      <dsp:nvSpPr>
        <dsp:cNvPr id="0" name=""/>
        <dsp:cNvSpPr/>
      </dsp:nvSpPr>
      <dsp:spPr>
        <a:xfrm>
          <a:off x="1036751" y="4272609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fws</a:t>
          </a:r>
          <a:endParaRPr lang="en-GB" sz="700" kern="1200" noProof="1"/>
        </a:p>
      </dsp:txBody>
      <dsp:txXfrm>
        <a:off x="1047520" y="4283378"/>
        <a:ext cx="713821" cy="346141"/>
      </dsp:txXfrm>
    </dsp:sp>
    <dsp:sp modelId="{A085BEA2-4B6F-4A9F-9D65-349D46D8D0D9}">
      <dsp:nvSpPr>
        <dsp:cNvPr id="0" name=""/>
        <dsp:cNvSpPr/>
      </dsp:nvSpPr>
      <dsp:spPr>
        <a:xfrm rot="19457599">
          <a:off x="1738063" y="4344924"/>
          <a:ext cx="362238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362238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910126" y="4341685"/>
        <a:ext cx="18111" cy="18111"/>
      </dsp:txXfrm>
    </dsp:sp>
    <dsp:sp modelId="{23F50B9B-C352-4191-A2E1-2C8A6993F245}">
      <dsp:nvSpPr>
        <dsp:cNvPr id="0" name=""/>
        <dsp:cNvSpPr/>
      </dsp:nvSpPr>
      <dsp:spPr>
        <a:xfrm>
          <a:off x="2066254" y="4061193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fws.xsd,</a:t>
          </a:r>
          <a:br>
            <a:rPr lang="pl-PL" sz="700" kern="1200" noProof="1" smtClean="0"/>
          </a:br>
          <a:r>
            <a:rPr lang="pl-PL" sz="700" kern="1200" noProof="1" smtClean="0"/>
            <a:t>fws-inf.xml </a:t>
          </a:r>
          <a:br>
            <a:rPr lang="pl-PL" sz="700" kern="1200" noProof="1" smtClean="0"/>
          </a:br>
          <a:r>
            <a:rPr lang="pl-PL" sz="700" kern="1200" noProof="1" smtClean="0"/>
            <a:t>fwr-lab-en.xml</a:t>
          </a:r>
          <a:endParaRPr lang="en-GB" sz="700" kern="1200" noProof="1"/>
        </a:p>
      </dsp:txBody>
      <dsp:txXfrm>
        <a:off x="2077023" y="4071962"/>
        <a:ext cx="713821" cy="346141"/>
      </dsp:txXfrm>
    </dsp:sp>
    <dsp:sp modelId="{C9186E7F-7710-4137-A733-5BA7A79C6CCF}">
      <dsp:nvSpPr>
        <dsp:cNvPr id="0" name=""/>
        <dsp:cNvSpPr/>
      </dsp:nvSpPr>
      <dsp:spPr>
        <a:xfrm rot="2142401">
          <a:off x="1738063" y="4556339"/>
          <a:ext cx="362238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362238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910126" y="4553101"/>
        <a:ext cx="18111" cy="18111"/>
      </dsp:txXfrm>
    </dsp:sp>
    <dsp:sp modelId="{E2C96B6E-F85D-477F-B11F-FAA763FB5EC4}">
      <dsp:nvSpPr>
        <dsp:cNvPr id="0" name=""/>
        <dsp:cNvSpPr/>
      </dsp:nvSpPr>
      <dsp:spPr>
        <a:xfrm>
          <a:off x="2066254" y="4484025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i="0" kern="1200" noProof="1" smtClean="0"/>
            <a:t>&lt;framework&gt;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i="0" kern="1200" noProof="1" smtClean="0"/>
            <a:t>(framework name)</a:t>
          </a:r>
          <a:endParaRPr lang="en-GB" sz="700" i="0" kern="1200" noProof="1"/>
        </a:p>
      </dsp:txBody>
      <dsp:txXfrm>
        <a:off x="2077023" y="4494794"/>
        <a:ext cx="713821" cy="346141"/>
      </dsp:txXfrm>
    </dsp:sp>
    <dsp:sp modelId="{44B6479A-535D-41E3-A7F6-A9C2601A2035}">
      <dsp:nvSpPr>
        <dsp:cNvPr id="0" name=""/>
        <dsp:cNvSpPr/>
      </dsp:nvSpPr>
      <dsp:spPr>
        <a:xfrm>
          <a:off x="2801613" y="4662047"/>
          <a:ext cx="29414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29414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41331" y="4660511"/>
        <a:ext cx="14707" cy="14707"/>
      </dsp:txXfrm>
    </dsp:sp>
    <dsp:sp modelId="{66DB3FC0-18BA-4CDA-B5B5-C4FA27C3B678}">
      <dsp:nvSpPr>
        <dsp:cNvPr id="0" name=""/>
        <dsp:cNvSpPr/>
      </dsp:nvSpPr>
      <dsp:spPr>
        <a:xfrm>
          <a:off x="3095757" y="4484025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&lt;normative&gt;</a:t>
          </a:r>
          <a:br>
            <a:rPr lang="pl-PL" sz="700" kern="1200" noProof="1" smtClean="0"/>
          </a:br>
          <a:r>
            <a:rPr lang="pl-PL" sz="700" kern="1200" noProof="1" smtClean="0"/>
            <a:t>(optional ?)</a:t>
          </a:r>
          <a:endParaRPr lang="en-GB" sz="700" kern="1200" noProof="1"/>
        </a:p>
      </dsp:txBody>
      <dsp:txXfrm>
        <a:off x="3106526" y="4494794"/>
        <a:ext cx="713821" cy="346141"/>
      </dsp:txXfrm>
    </dsp:sp>
    <dsp:sp modelId="{8D418733-4F32-4BA6-A967-B2CD5D693348}">
      <dsp:nvSpPr>
        <dsp:cNvPr id="0" name=""/>
        <dsp:cNvSpPr/>
      </dsp:nvSpPr>
      <dsp:spPr>
        <a:xfrm>
          <a:off x="3831116" y="4662047"/>
          <a:ext cx="29414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29414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3970834" y="4660511"/>
        <a:ext cx="14707" cy="14707"/>
      </dsp:txXfrm>
    </dsp:sp>
    <dsp:sp modelId="{65D1ABEE-EED1-4137-ABBE-AA9F4DB9C5F0}">
      <dsp:nvSpPr>
        <dsp:cNvPr id="0" name=""/>
        <dsp:cNvSpPr/>
      </dsp:nvSpPr>
      <dsp:spPr>
        <a:xfrm>
          <a:off x="4125259" y="4484025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yyyy-mm-dd</a:t>
          </a:r>
          <a:br>
            <a:rPr lang="pl-PL" sz="700" kern="1200" noProof="1" smtClean="0"/>
          </a:br>
          <a:r>
            <a:rPr lang="pl-PL" sz="700" kern="1200" noProof="1" smtClean="0"/>
            <a:t>(date of publication)</a:t>
          </a:r>
          <a:endParaRPr lang="en-GB" sz="700" kern="1200" noProof="1"/>
        </a:p>
      </dsp:txBody>
      <dsp:txXfrm>
        <a:off x="4136028" y="4494794"/>
        <a:ext cx="713821" cy="346141"/>
      </dsp:txXfrm>
    </dsp:sp>
    <dsp:sp modelId="{B194272D-959A-463E-8C0B-E836498C5A3B}">
      <dsp:nvSpPr>
        <dsp:cNvPr id="0" name=""/>
        <dsp:cNvSpPr/>
      </dsp:nvSpPr>
      <dsp:spPr>
        <a:xfrm rot="17500715">
          <a:off x="4609553" y="4292070"/>
          <a:ext cx="796275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796275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4987783" y="4277980"/>
        <a:ext cx="39813" cy="39813"/>
      </dsp:txXfrm>
    </dsp:sp>
    <dsp:sp modelId="{D4AF1F1F-4F9B-4A86-BE3E-9D2BD290C1FF}">
      <dsp:nvSpPr>
        <dsp:cNvPr id="0" name=""/>
        <dsp:cNvSpPr/>
      </dsp:nvSpPr>
      <dsp:spPr>
        <a:xfrm>
          <a:off x="5154762" y="3744070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tax.xsd, </a:t>
          </a:r>
          <a:br>
            <a:rPr lang="pl-PL" sz="700" kern="1200" noProof="1" smtClean="0"/>
          </a:br>
          <a:r>
            <a:rPr lang="pl-PL" sz="700" kern="1200" noProof="1" smtClean="0"/>
            <a:t>tax-lab-en.xml</a:t>
          </a:r>
          <a:endParaRPr lang="en-GB" sz="700" kern="1200" noProof="1"/>
        </a:p>
      </dsp:txBody>
      <dsp:txXfrm>
        <a:off x="5165531" y="3754839"/>
        <a:ext cx="713821" cy="346141"/>
      </dsp:txXfrm>
    </dsp:sp>
    <dsp:sp modelId="{F188A06C-8015-45DF-9CD0-6BE2E06B0821}">
      <dsp:nvSpPr>
        <dsp:cNvPr id="0" name=""/>
        <dsp:cNvSpPr/>
      </dsp:nvSpPr>
      <dsp:spPr>
        <a:xfrm rot="18770822">
          <a:off x="4791422" y="4503486"/>
          <a:ext cx="432536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432536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4996877" y="4498489"/>
        <a:ext cx="21626" cy="21626"/>
      </dsp:txXfrm>
    </dsp:sp>
    <dsp:sp modelId="{966213DF-D11B-452A-9ED7-52682694B415}">
      <dsp:nvSpPr>
        <dsp:cNvPr id="0" name=""/>
        <dsp:cNvSpPr/>
      </dsp:nvSpPr>
      <dsp:spPr>
        <a:xfrm>
          <a:off x="5154762" y="4166901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tab</a:t>
          </a:r>
          <a:endParaRPr lang="en-GB" sz="700" kern="1200" noProof="1"/>
        </a:p>
      </dsp:txBody>
      <dsp:txXfrm>
        <a:off x="5165531" y="4177670"/>
        <a:ext cx="713821" cy="346141"/>
      </dsp:txXfrm>
    </dsp:sp>
    <dsp:sp modelId="{2B8AB33D-1154-48AA-8109-5FCA2B893958}">
      <dsp:nvSpPr>
        <dsp:cNvPr id="0" name=""/>
        <dsp:cNvSpPr/>
      </dsp:nvSpPr>
      <dsp:spPr>
        <a:xfrm rot="19457599">
          <a:off x="5856073" y="4239216"/>
          <a:ext cx="362238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362238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6028137" y="4235977"/>
        <a:ext cx="18111" cy="18111"/>
      </dsp:txXfrm>
    </dsp:sp>
    <dsp:sp modelId="{20047284-FF85-462B-9C22-2287D1662A7D}">
      <dsp:nvSpPr>
        <dsp:cNvPr id="0" name=""/>
        <dsp:cNvSpPr/>
      </dsp:nvSpPr>
      <dsp:spPr>
        <a:xfrm>
          <a:off x="6184265" y="3955485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tab.xsd, </a:t>
          </a:r>
          <a:br>
            <a:rPr lang="pl-PL" sz="700" kern="1200" noProof="1" smtClean="0"/>
          </a:br>
          <a:r>
            <a:rPr lang="pl-PL" sz="700" kern="1200" noProof="1" smtClean="0"/>
            <a:t>tab-</a:t>
          </a:r>
          <a:r>
            <a:rPr lang="es-ES_tradnl" sz="700" kern="1200" noProof="1" smtClean="0"/>
            <a:t>lab</a:t>
          </a:r>
          <a:r>
            <a:rPr lang="pl-PL" sz="700" kern="1200" noProof="1" smtClean="0"/>
            <a:t>-en.xml, </a:t>
          </a:r>
          <a:br>
            <a:rPr lang="pl-PL" sz="700" kern="1200" noProof="1" smtClean="0"/>
          </a:br>
          <a:r>
            <a:rPr lang="pl-PL" sz="700" kern="1200" noProof="1" smtClean="0"/>
            <a:t>tab-pre.xml</a:t>
          </a:r>
          <a:endParaRPr lang="en-GB" sz="700" kern="1200" noProof="1"/>
        </a:p>
      </dsp:txBody>
      <dsp:txXfrm>
        <a:off x="6195034" y="3966254"/>
        <a:ext cx="713821" cy="346141"/>
      </dsp:txXfrm>
    </dsp:sp>
    <dsp:sp modelId="{F1856E08-522B-4B0F-9834-381E5E3EA5CB}">
      <dsp:nvSpPr>
        <dsp:cNvPr id="0" name=""/>
        <dsp:cNvSpPr/>
      </dsp:nvSpPr>
      <dsp:spPr>
        <a:xfrm rot="2142401">
          <a:off x="5856073" y="4450632"/>
          <a:ext cx="362238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362238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6028137" y="4447393"/>
        <a:ext cx="18111" cy="18111"/>
      </dsp:txXfrm>
    </dsp:sp>
    <dsp:sp modelId="{F43EDAAC-AEAF-4A53-9760-7ACA75D6E762}">
      <dsp:nvSpPr>
        <dsp:cNvPr id="0" name=""/>
        <dsp:cNvSpPr/>
      </dsp:nvSpPr>
      <dsp:spPr>
        <a:xfrm>
          <a:off x="6184265" y="4378317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&lt;table&gt;</a:t>
          </a:r>
          <a:endParaRPr lang="en-GB" sz="700" kern="1200" noProof="1"/>
        </a:p>
      </dsp:txBody>
      <dsp:txXfrm>
        <a:off x="6195034" y="4389086"/>
        <a:ext cx="713821" cy="346141"/>
      </dsp:txXfrm>
    </dsp:sp>
    <dsp:sp modelId="{80F519EA-6A25-44B7-A25D-8AB6E07990DB}">
      <dsp:nvSpPr>
        <dsp:cNvPr id="0" name=""/>
        <dsp:cNvSpPr/>
      </dsp:nvSpPr>
      <dsp:spPr>
        <a:xfrm>
          <a:off x="6919624" y="4556339"/>
          <a:ext cx="65152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65152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6950571" y="4560528"/>
        <a:ext cx="3257" cy="3257"/>
      </dsp:txXfrm>
    </dsp:sp>
    <dsp:sp modelId="{AC5338B4-4F6D-41C4-B345-298E98DBCE14}">
      <dsp:nvSpPr>
        <dsp:cNvPr id="0" name=""/>
        <dsp:cNvSpPr/>
      </dsp:nvSpPr>
      <dsp:spPr>
        <a:xfrm>
          <a:off x="6984776" y="4300951"/>
          <a:ext cx="735359" cy="5224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&lt;table&gt;.xsd, </a:t>
          </a:r>
          <a:br>
            <a:rPr lang="pl-PL" sz="700" kern="1200" noProof="1" smtClean="0"/>
          </a:br>
          <a:r>
            <a:rPr lang="pl-PL" sz="700" kern="1200" noProof="1" smtClean="0"/>
            <a:t>&lt;table&gt;-lab-en.xml, </a:t>
          </a:r>
          <a:br>
            <a:rPr lang="pl-PL" sz="700" kern="1200" noProof="1" smtClean="0"/>
          </a:br>
          <a:r>
            <a:rPr lang="pl-PL" sz="700" kern="1200" noProof="1" smtClean="0"/>
            <a:t>&lt;table&gt;-def.xml,</a:t>
          </a:r>
          <a:br>
            <a:rPr lang="pl-PL" sz="700" kern="1200" noProof="1" smtClean="0"/>
          </a:br>
          <a:r>
            <a:rPr lang="pl-PL" sz="700" kern="1200" noProof="1" smtClean="0"/>
            <a:t>&lt;table&gt;-rend.xml</a:t>
          </a:r>
          <a:endParaRPr lang="en-GB" sz="700" kern="1200" noProof="1"/>
        </a:p>
      </dsp:txBody>
      <dsp:txXfrm>
        <a:off x="7000077" y="4316252"/>
        <a:ext cx="704757" cy="491808"/>
      </dsp:txXfrm>
    </dsp:sp>
    <dsp:sp modelId="{10A0FD90-A27A-4540-849B-B2D2010CDB9D}">
      <dsp:nvSpPr>
        <dsp:cNvPr id="0" name=""/>
        <dsp:cNvSpPr/>
      </dsp:nvSpPr>
      <dsp:spPr>
        <a:xfrm rot="2829178">
          <a:off x="4791422" y="4820609"/>
          <a:ext cx="432536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432536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4996877" y="4815613"/>
        <a:ext cx="21626" cy="21626"/>
      </dsp:txXfrm>
    </dsp:sp>
    <dsp:sp modelId="{F6CF1A24-BFBE-440A-911F-44A83111960A}">
      <dsp:nvSpPr>
        <dsp:cNvPr id="0" name=""/>
        <dsp:cNvSpPr/>
      </dsp:nvSpPr>
      <dsp:spPr>
        <a:xfrm>
          <a:off x="5154762" y="4801148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mod</a:t>
          </a:r>
          <a:endParaRPr lang="en-GB" sz="700" kern="1200" noProof="1"/>
        </a:p>
      </dsp:txBody>
      <dsp:txXfrm>
        <a:off x="5165531" y="4811917"/>
        <a:ext cx="713821" cy="346141"/>
      </dsp:txXfrm>
    </dsp:sp>
    <dsp:sp modelId="{29B58D02-CCAB-4C09-A0EF-06CAC34224B3}">
      <dsp:nvSpPr>
        <dsp:cNvPr id="0" name=""/>
        <dsp:cNvSpPr/>
      </dsp:nvSpPr>
      <dsp:spPr>
        <a:xfrm>
          <a:off x="5890121" y="4979171"/>
          <a:ext cx="29414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29414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6029839" y="4977634"/>
        <a:ext cx="14707" cy="14707"/>
      </dsp:txXfrm>
    </dsp:sp>
    <dsp:sp modelId="{87583DC5-0F94-4959-9034-03BFC27FC0E3}">
      <dsp:nvSpPr>
        <dsp:cNvPr id="0" name=""/>
        <dsp:cNvSpPr/>
      </dsp:nvSpPr>
      <dsp:spPr>
        <a:xfrm>
          <a:off x="6184265" y="4801148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&lt;module&gt;.xsd</a:t>
          </a:r>
          <a:br>
            <a:rPr lang="pl-PL" sz="700" kern="1200" noProof="1" smtClean="0"/>
          </a:br>
          <a:r>
            <a:rPr lang="pl-PL" sz="700" kern="1200" noProof="1" smtClean="0"/>
            <a:t>&lt;module&gt;-lab-en.xml</a:t>
          </a:r>
          <a:br>
            <a:rPr lang="pl-PL" sz="700" kern="1200" noProof="1" smtClean="0"/>
          </a:br>
          <a:r>
            <a:rPr lang="pl-PL" sz="700" kern="1200" noProof="1" smtClean="0"/>
            <a:t>&lt;module&gt;-pre.xml</a:t>
          </a:r>
        </a:p>
      </dsp:txBody>
      <dsp:txXfrm>
        <a:off x="6195034" y="4811917"/>
        <a:ext cx="713821" cy="346141"/>
      </dsp:txXfrm>
    </dsp:sp>
    <dsp:sp modelId="{DFDA5919-2A49-4A61-B37D-8B5EEF44317F}">
      <dsp:nvSpPr>
        <dsp:cNvPr id="0" name=""/>
        <dsp:cNvSpPr/>
      </dsp:nvSpPr>
      <dsp:spPr>
        <a:xfrm rot="4099285">
          <a:off x="4609553" y="5032025"/>
          <a:ext cx="796275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796275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4987783" y="5017935"/>
        <a:ext cx="39813" cy="39813"/>
      </dsp:txXfrm>
    </dsp:sp>
    <dsp:sp modelId="{7DCE821A-3FF7-4352-99C7-40A9FCB3641F}">
      <dsp:nvSpPr>
        <dsp:cNvPr id="0" name=""/>
        <dsp:cNvSpPr/>
      </dsp:nvSpPr>
      <dsp:spPr>
        <a:xfrm>
          <a:off x="5154762" y="5223980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val</a:t>
          </a:r>
          <a:endParaRPr lang="en-GB" sz="700" kern="1200" noProof="1"/>
        </a:p>
      </dsp:txBody>
      <dsp:txXfrm>
        <a:off x="5165531" y="5234749"/>
        <a:ext cx="713821" cy="346141"/>
      </dsp:txXfrm>
    </dsp:sp>
    <dsp:sp modelId="{095DD3EE-7882-4E7A-A04A-6A59AAFF6527}">
      <dsp:nvSpPr>
        <dsp:cNvPr id="0" name=""/>
        <dsp:cNvSpPr/>
      </dsp:nvSpPr>
      <dsp:spPr>
        <a:xfrm>
          <a:off x="5890121" y="5402002"/>
          <a:ext cx="29414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29414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6029839" y="5400466"/>
        <a:ext cx="14707" cy="14707"/>
      </dsp:txXfrm>
    </dsp:sp>
    <dsp:sp modelId="{DAB535B9-D44B-4F65-ADC6-E45EB473D291}">
      <dsp:nvSpPr>
        <dsp:cNvPr id="0" name=""/>
        <dsp:cNvSpPr/>
      </dsp:nvSpPr>
      <dsp:spPr>
        <a:xfrm>
          <a:off x="6184265" y="5223980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val{nnn}.xml</a:t>
          </a:r>
          <a:br>
            <a:rPr lang="pl-PL" sz="700" kern="1200" noProof="1" smtClean="0"/>
          </a:br>
          <a:r>
            <a:rPr lang="pl-PL" sz="700" kern="1200" noProof="1" smtClean="0"/>
            <a:t>val{nnn}-lab-en.xml</a:t>
          </a:r>
          <a:endParaRPr lang="en-GB" sz="700" kern="1200" noProof="1"/>
        </a:p>
      </dsp:txBody>
      <dsp:txXfrm>
        <a:off x="6195034" y="5234749"/>
        <a:ext cx="713821" cy="346141"/>
      </dsp:txXfrm>
    </dsp:sp>
    <dsp:sp modelId="{BE9515C4-780D-4685-BF41-6415B836C153}">
      <dsp:nvSpPr>
        <dsp:cNvPr id="0" name=""/>
        <dsp:cNvSpPr/>
      </dsp:nvSpPr>
      <dsp:spPr>
        <a:xfrm rot="4812059">
          <a:off x="25530" y="4233337"/>
          <a:ext cx="1728298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1728298" y="5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846472" y="4195947"/>
        <a:ext cx="86414" cy="86414"/>
      </dsp:txXfrm>
    </dsp:sp>
    <dsp:sp modelId="{F8DD5FEC-E26D-4CDC-9135-7E60638EC5C0}">
      <dsp:nvSpPr>
        <dsp:cNvPr id="0" name=""/>
        <dsp:cNvSpPr/>
      </dsp:nvSpPr>
      <dsp:spPr>
        <a:xfrm>
          <a:off x="1036751" y="4906856"/>
          <a:ext cx="735359" cy="36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ext</a:t>
          </a:r>
          <a:endParaRPr lang="en-GB" sz="700" kern="1200" noProof="1"/>
        </a:p>
      </dsp:txBody>
      <dsp:txXfrm>
        <a:off x="1047520" y="4917625"/>
        <a:ext cx="713821" cy="346141"/>
      </dsp:txXfrm>
    </dsp:sp>
    <dsp:sp modelId="{D784F363-94D8-4AEC-8D43-9D7BCDFD820F}">
      <dsp:nvSpPr>
        <dsp:cNvPr id="0" name=""/>
        <dsp:cNvSpPr/>
      </dsp:nvSpPr>
      <dsp:spPr>
        <a:xfrm>
          <a:off x="1772110" y="5084879"/>
          <a:ext cx="294143" cy="11634"/>
        </a:xfrm>
        <a:custGeom>
          <a:avLst/>
          <a:gdLst/>
          <a:ahLst/>
          <a:cxnLst/>
          <a:rect l="0" t="0" r="0" b="0"/>
          <a:pathLst>
            <a:path>
              <a:moveTo>
                <a:pt x="0" y="5817"/>
              </a:moveTo>
              <a:lnTo>
                <a:pt x="294143" y="5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911829" y="5083342"/>
        <a:ext cx="14707" cy="14707"/>
      </dsp:txXfrm>
    </dsp:sp>
    <dsp:sp modelId="{12A9A4BB-A866-4919-B3CE-4180D8280CD9}">
      <dsp:nvSpPr>
        <dsp:cNvPr id="0" name=""/>
        <dsp:cNvSpPr/>
      </dsp:nvSpPr>
      <dsp:spPr>
        <a:xfrm>
          <a:off x="2066254" y="4906856"/>
          <a:ext cx="735359" cy="367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700" kern="1200" noProof="1" smtClean="0"/>
            <a:t>model.xsd</a:t>
          </a:r>
          <a:endParaRPr lang="en-GB" sz="700" kern="1200" noProof="1"/>
        </a:p>
      </dsp:txBody>
      <dsp:txXfrm>
        <a:off x="2077023" y="4917625"/>
        <a:ext cx="713821" cy="346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2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1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5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0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7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2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2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2B47-9910-4DDF-BACF-1D9B9AC25895}" type="datetimeFigureOut">
              <a:rPr lang="en-GB" smtClean="0"/>
              <a:t>08/06/2012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2756-7095-49D4-9199-A175D0D25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tmp"/><Relationship Id="rId5" Type="http://schemas.openxmlformats.org/officeDocument/2006/relationships/image" Target="../media/image7.PNG"/><Relationship Id="rId10" Type="http://schemas.openxmlformats.org/officeDocument/2006/relationships/image" Target="../media/image10.tmp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EBA XBRL Taxonomies</a:t>
            </a:r>
            <a:endParaRPr lang="en-GB"/>
          </a:p>
        </p:txBody>
      </p:sp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smtClean="0"/>
              <a:t>15th Eurofiling Workshop</a:t>
            </a:r>
          </a:p>
          <a:p>
            <a:r>
              <a:rPr lang="en-GB" smtClean="0"/>
              <a:t>2012-05-31</a:t>
            </a:r>
          </a:p>
          <a:p>
            <a:r>
              <a:rPr lang="en-GB" smtClean="0"/>
              <a:t>Madrid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629980"/>
            <a:ext cx="2956956" cy="4345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Obraz 3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629980"/>
            <a:ext cx="2878600" cy="4365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pole tekstowe 34"/>
          <p:cNvSpPr txBox="1"/>
          <p:nvPr/>
        </p:nvSpPr>
        <p:spPr>
          <a:xfrm>
            <a:off x="611560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Data Model</a:t>
            </a:r>
            <a:endParaRPr lang="en-GB"/>
          </a:p>
        </p:txBody>
      </p:sp>
      <p:sp>
        <p:nvSpPr>
          <p:cNvPr id="36" name="pole tekstowe 35"/>
          <p:cNvSpPr txBox="1"/>
          <p:nvPr/>
        </p:nvSpPr>
        <p:spPr>
          <a:xfrm>
            <a:off x="5508104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XBRL Taxonomy</a:t>
            </a:r>
            <a:endParaRPr lang="en-GB"/>
          </a:p>
        </p:txBody>
      </p:sp>
      <p:sp>
        <p:nvSpPr>
          <p:cNvPr id="37" name="Strzałka w lewo i prawo 36"/>
          <p:cNvSpPr/>
          <p:nvPr/>
        </p:nvSpPr>
        <p:spPr>
          <a:xfrm>
            <a:off x="3347864" y="2214156"/>
            <a:ext cx="2376264" cy="72008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91" y="1524863"/>
            <a:ext cx="1625397" cy="1625397"/>
          </a:xfrm>
          <a:prstGeom prst="rect">
            <a:avLst/>
          </a:prstGeom>
        </p:spPr>
      </p:pic>
      <p:sp>
        <p:nvSpPr>
          <p:cNvPr id="39" name="pole tekstowe 38"/>
          <p:cNvSpPr txBox="1"/>
          <p:nvPr/>
        </p:nvSpPr>
        <p:spPr>
          <a:xfrm>
            <a:off x="3707904" y="329427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how?</a:t>
            </a:r>
          </a:p>
          <a:p>
            <a:pPr algn="ctr"/>
            <a:r>
              <a:rPr lang="en-GB" smtClean="0"/>
              <a:t>(tools, materials, etc)</a:t>
            </a:r>
            <a:endParaRPr lang="en-GB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85184"/>
            <a:ext cx="1625397" cy="1625397"/>
          </a:xfrm>
          <a:prstGeom prst="rect">
            <a:avLst/>
          </a:prstGeom>
        </p:spPr>
      </p:pic>
      <p:sp>
        <p:nvSpPr>
          <p:cNvPr id="42" name="pole tekstowe 41"/>
          <p:cNvSpPr txBox="1"/>
          <p:nvPr/>
        </p:nvSpPr>
        <p:spPr>
          <a:xfrm>
            <a:off x="4067944" y="573325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mtClean="0"/>
              <a:t>Mapping document</a:t>
            </a: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18018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9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ole tekstowe 204"/>
          <p:cNvSpPr txBox="1"/>
          <p:nvPr/>
        </p:nvSpPr>
        <p:spPr>
          <a:xfrm>
            <a:off x="1979712" y="662499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mtClean="0"/>
              <a:t>information requirements</a:t>
            </a:r>
            <a:endParaRPr lang="en-GB" sz="1000" b="1"/>
          </a:p>
        </p:txBody>
      </p:sp>
      <p:sp>
        <p:nvSpPr>
          <p:cNvPr id="243" name="pole tekstowe 242"/>
          <p:cNvSpPr txBox="1"/>
          <p:nvPr/>
        </p:nvSpPr>
        <p:spPr>
          <a:xfrm>
            <a:off x="4139952" y="530120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valid combinations</a:t>
            </a:r>
            <a:endParaRPr lang="en-GB" sz="1000"/>
          </a:p>
        </p:txBody>
      </p:sp>
      <p:grpSp>
        <p:nvGrpSpPr>
          <p:cNvPr id="415" name="Grupa 414"/>
          <p:cNvGrpSpPr/>
          <p:nvPr/>
        </p:nvGrpSpPr>
        <p:grpSpPr>
          <a:xfrm>
            <a:off x="4499992" y="4869160"/>
            <a:ext cx="991849" cy="432048"/>
            <a:chOff x="6748503" y="4551055"/>
            <a:chExt cx="1279881" cy="534129"/>
          </a:xfrm>
        </p:grpSpPr>
        <p:cxnSp>
          <p:nvCxnSpPr>
            <p:cNvPr id="245" name="Łącznik prosty 93"/>
            <p:cNvCxnSpPr/>
            <p:nvPr/>
          </p:nvCxnSpPr>
          <p:spPr>
            <a:xfrm>
              <a:off x="6803535" y="4670671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6" name="Łącznik prosty 94"/>
            <p:cNvCxnSpPr/>
            <p:nvPr/>
          </p:nvCxnSpPr>
          <p:spPr>
            <a:xfrm>
              <a:off x="6750884" y="4963790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7" name="Łącznik prosty 95"/>
            <p:cNvCxnSpPr/>
            <p:nvPr/>
          </p:nvCxnSpPr>
          <p:spPr>
            <a:xfrm rot="5400000" flipH="1" flipV="1">
              <a:off x="6689333" y="4903984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8" name="Łącznik prosty 96"/>
            <p:cNvCxnSpPr/>
            <p:nvPr/>
          </p:nvCxnSpPr>
          <p:spPr>
            <a:xfrm rot="5400000" flipH="1" flipV="1">
              <a:off x="6807798" y="4903984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9" name="Łącznik prosty 97"/>
            <p:cNvCxnSpPr/>
            <p:nvPr/>
          </p:nvCxnSpPr>
          <p:spPr>
            <a:xfrm rot="5400000" flipH="1" flipV="1">
              <a:off x="6926554" y="4903984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0" name="Łącznik prosty 98"/>
            <p:cNvCxnSpPr/>
            <p:nvPr/>
          </p:nvCxnSpPr>
          <p:spPr>
            <a:xfrm rot="5400000" flipH="1" flipV="1">
              <a:off x="7084507" y="4744101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1" name="Łącznik prosty 99"/>
            <p:cNvCxnSpPr/>
            <p:nvPr/>
          </p:nvCxnSpPr>
          <p:spPr>
            <a:xfrm>
              <a:off x="6856186" y="4617377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2" name="Łącznik prosty 100"/>
            <p:cNvCxnSpPr/>
            <p:nvPr/>
          </p:nvCxnSpPr>
          <p:spPr>
            <a:xfrm rot="5400000" flipH="1" flipV="1">
              <a:off x="6749326" y="4565936"/>
              <a:ext cx="161068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3" name="Łącznik prosty 101"/>
            <p:cNvCxnSpPr/>
            <p:nvPr/>
          </p:nvCxnSpPr>
          <p:spPr>
            <a:xfrm rot="5400000" flipH="1" flipV="1">
              <a:off x="6867790" y="4565936"/>
              <a:ext cx="161068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4" name="Łącznik prosty 102"/>
            <p:cNvCxnSpPr/>
            <p:nvPr/>
          </p:nvCxnSpPr>
          <p:spPr>
            <a:xfrm flipV="1">
              <a:off x="6987812" y="4564379"/>
              <a:ext cx="157952" cy="159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5" name="Łącznik prosty 103"/>
            <p:cNvCxnSpPr/>
            <p:nvPr/>
          </p:nvCxnSpPr>
          <p:spPr>
            <a:xfrm>
              <a:off x="6750884" y="4724262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6" name="Łącznik prosty 104"/>
            <p:cNvCxnSpPr/>
            <p:nvPr/>
          </p:nvCxnSpPr>
          <p:spPr>
            <a:xfrm>
              <a:off x="6750884" y="4843878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7" name="Łącznik prosty 105"/>
            <p:cNvCxnSpPr/>
            <p:nvPr/>
          </p:nvCxnSpPr>
          <p:spPr>
            <a:xfrm>
              <a:off x="6908836" y="4564083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8" name="Łącznik prosty 106"/>
            <p:cNvCxnSpPr/>
            <p:nvPr/>
          </p:nvCxnSpPr>
          <p:spPr>
            <a:xfrm rot="5400000" flipH="1" flipV="1">
              <a:off x="7031856" y="4797395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59" name="Łącznik prosty 107"/>
            <p:cNvCxnSpPr/>
            <p:nvPr/>
          </p:nvCxnSpPr>
          <p:spPr>
            <a:xfrm rot="5400000" flipH="1" flipV="1">
              <a:off x="7105311" y="4685256"/>
              <a:ext cx="159883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60" name="Łącznik prosty 108"/>
            <p:cNvCxnSpPr/>
            <p:nvPr/>
          </p:nvCxnSpPr>
          <p:spPr>
            <a:xfrm rot="5400000" flipH="1" flipV="1">
              <a:off x="7105311" y="4805169"/>
              <a:ext cx="159883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61" name="Łącznik prosty 109"/>
            <p:cNvCxnSpPr/>
            <p:nvPr/>
          </p:nvCxnSpPr>
          <p:spPr>
            <a:xfrm flipV="1">
              <a:off x="7106276" y="4564379"/>
              <a:ext cx="157952" cy="159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62" name="Łącznik prosty 136"/>
            <p:cNvCxnSpPr/>
            <p:nvPr/>
          </p:nvCxnSpPr>
          <p:spPr>
            <a:xfrm rot="5400000" flipH="1" flipV="1">
              <a:off x="6979205" y="4850690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263" name="Prostokąt 262"/>
            <p:cNvSpPr/>
            <p:nvPr/>
          </p:nvSpPr>
          <p:spPr>
            <a:xfrm>
              <a:off x="6987812" y="4963790"/>
              <a:ext cx="118464" cy="119913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Prostokąt 50"/>
            <p:cNvSpPr/>
            <p:nvPr/>
          </p:nvSpPr>
          <p:spPr>
            <a:xfrm>
              <a:off x="7107446" y="4911976"/>
              <a:ext cx="53821" cy="173207"/>
            </a:xfrm>
            <a:custGeom>
              <a:avLst/>
              <a:gdLst>
                <a:gd name="connsiteX0" fmla="*/ 0 w 643737"/>
                <a:gd name="connsiteY0" fmla="*/ 0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0 w 643737"/>
                <a:gd name="connsiteY4" fmla="*/ 0 h 642942"/>
                <a:gd name="connsiteX0" fmla="*/ 4763 w 643737"/>
                <a:gd name="connsiteY0" fmla="*/ 290512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4763 w 643737"/>
                <a:gd name="connsiteY4" fmla="*/ 290512 h 642942"/>
                <a:gd name="connsiteX0" fmla="*/ 4763 w 643737"/>
                <a:gd name="connsiteY0" fmla="*/ 276224 h 628654"/>
                <a:gd name="connsiteX1" fmla="*/ 286549 w 643737"/>
                <a:gd name="connsiteY1" fmla="*/ 0 h 628654"/>
                <a:gd name="connsiteX2" fmla="*/ 643737 w 643737"/>
                <a:gd name="connsiteY2" fmla="*/ 628654 h 628654"/>
                <a:gd name="connsiteX3" fmla="*/ 0 w 643737"/>
                <a:gd name="connsiteY3" fmla="*/ 628654 h 628654"/>
                <a:gd name="connsiteX4" fmla="*/ 4763 w 643737"/>
                <a:gd name="connsiteY4" fmla="*/ 276224 h 628654"/>
                <a:gd name="connsiteX0" fmla="*/ 4763 w 286549"/>
                <a:gd name="connsiteY0" fmla="*/ 276224 h 638179"/>
                <a:gd name="connsiteX1" fmla="*/ 286549 w 286549"/>
                <a:gd name="connsiteY1" fmla="*/ 0 h 638179"/>
                <a:gd name="connsiteX2" fmla="*/ 272262 w 286549"/>
                <a:gd name="connsiteY2" fmla="*/ 638179 h 638179"/>
                <a:gd name="connsiteX3" fmla="*/ 0 w 286549"/>
                <a:gd name="connsiteY3" fmla="*/ 628654 h 638179"/>
                <a:gd name="connsiteX4" fmla="*/ 4763 w 286549"/>
                <a:gd name="connsiteY4" fmla="*/ 276224 h 638179"/>
                <a:gd name="connsiteX0" fmla="*/ 459 w 282245"/>
                <a:gd name="connsiteY0" fmla="*/ 276224 h 928691"/>
                <a:gd name="connsiteX1" fmla="*/ 282245 w 282245"/>
                <a:gd name="connsiteY1" fmla="*/ 0 h 928691"/>
                <a:gd name="connsiteX2" fmla="*/ 267958 w 282245"/>
                <a:gd name="connsiteY2" fmla="*/ 638179 h 928691"/>
                <a:gd name="connsiteX3" fmla="*/ 459 w 282245"/>
                <a:gd name="connsiteY3" fmla="*/ 928691 h 928691"/>
                <a:gd name="connsiteX4" fmla="*/ 459 w 282245"/>
                <a:gd name="connsiteY4" fmla="*/ 276224 h 928691"/>
                <a:gd name="connsiteX0" fmla="*/ 459 w 291770"/>
                <a:gd name="connsiteY0" fmla="*/ 276224 h 928691"/>
                <a:gd name="connsiteX1" fmla="*/ 282245 w 291770"/>
                <a:gd name="connsiteY1" fmla="*/ 0 h 928691"/>
                <a:gd name="connsiteX2" fmla="*/ 291770 w 291770"/>
                <a:gd name="connsiteY2" fmla="*/ 642942 h 928691"/>
                <a:gd name="connsiteX3" fmla="*/ 459 w 291770"/>
                <a:gd name="connsiteY3" fmla="*/ 928691 h 928691"/>
                <a:gd name="connsiteX4" fmla="*/ 459 w 291770"/>
                <a:gd name="connsiteY4" fmla="*/ 276224 h 928691"/>
                <a:gd name="connsiteX0" fmla="*/ 459 w 291770"/>
                <a:gd name="connsiteY0" fmla="*/ 276224 h 928691"/>
                <a:gd name="connsiteX1" fmla="*/ 282245 w 291770"/>
                <a:gd name="connsiteY1" fmla="*/ 0 h 928691"/>
                <a:gd name="connsiteX2" fmla="*/ 291770 w 291770"/>
                <a:gd name="connsiteY2" fmla="*/ 628655 h 928691"/>
                <a:gd name="connsiteX3" fmla="*/ 459 w 291770"/>
                <a:gd name="connsiteY3" fmla="*/ 928691 h 928691"/>
                <a:gd name="connsiteX4" fmla="*/ 459 w 291770"/>
                <a:gd name="connsiteY4" fmla="*/ 276224 h 92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70" h="928691">
                  <a:moveTo>
                    <a:pt x="459" y="276224"/>
                  </a:moveTo>
                  <a:lnTo>
                    <a:pt x="282245" y="0"/>
                  </a:lnTo>
                  <a:lnTo>
                    <a:pt x="291770" y="628655"/>
                  </a:lnTo>
                  <a:lnTo>
                    <a:pt x="459" y="928691"/>
                  </a:lnTo>
                  <a:cubicBezTo>
                    <a:pt x="2047" y="811214"/>
                    <a:pt x="-1129" y="393701"/>
                    <a:pt x="459" y="276224"/>
                  </a:cubicBezTo>
                  <a:close/>
                </a:path>
              </a:pathLst>
            </a:cu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Prostokąt 52"/>
            <p:cNvSpPr/>
            <p:nvPr/>
          </p:nvSpPr>
          <p:spPr>
            <a:xfrm>
              <a:off x="6975909" y="4564379"/>
              <a:ext cx="169945" cy="51814"/>
            </a:xfrm>
            <a:custGeom>
              <a:avLst/>
              <a:gdLst>
                <a:gd name="connsiteX0" fmla="*/ 0 w 643737"/>
                <a:gd name="connsiteY0" fmla="*/ 0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0 w 643737"/>
                <a:gd name="connsiteY4" fmla="*/ 0 h 642942"/>
                <a:gd name="connsiteX0" fmla="*/ 0 w 923137"/>
                <a:gd name="connsiteY0" fmla="*/ 0 h 642942"/>
                <a:gd name="connsiteX1" fmla="*/ 923137 w 923137"/>
                <a:gd name="connsiteY1" fmla="*/ 365125 h 642942"/>
                <a:gd name="connsiteX2" fmla="*/ 643737 w 923137"/>
                <a:gd name="connsiteY2" fmla="*/ 642942 h 642942"/>
                <a:gd name="connsiteX3" fmla="*/ 0 w 923137"/>
                <a:gd name="connsiteY3" fmla="*/ 642942 h 642942"/>
                <a:gd name="connsiteX4" fmla="*/ 0 w 923137"/>
                <a:gd name="connsiteY4" fmla="*/ 0 h 642942"/>
                <a:gd name="connsiteX0" fmla="*/ 336550 w 923137"/>
                <a:gd name="connsiteY0" fmla="*/ 0 h 280992"/>
                <a:gd name="connsiteX1" fmla="*/ 923137 w 923137"/>
                <a:gd name="connsiteY1" fmla="*/ 3175 h 280992"/>
                <a:gd name="connsiteX2" fmla="*/ 643737 w 923137"/>
                <a:gd name="connsiteY2" fmla="*/ 280992 h 280992"/>
                <a:gd name="connsiteX3" fmla="*/ 0 w 923137"/>
                <a:gd name="connsiteY3" fmla="*/ 280992 h 280992"/>
                <a:gd name="connsiteX4" fmla="*/ 336550 w 923137"/>
                <a:gd name="connsiteY4" fmla="*/ 0 h 280992"/>
                <a:gd name="connsiteX0" fmla="*/ 292100 w 923137"/>
                <a:gd name="connsiteY0" fmla="*/ 0 h 287342"/>
                <a:gd name="connsiteX1" fmla="*/ 923137 w 923137"/>
                <a:gd name="connsiteY1" fmla="*/ 9525 h 287342"/>
                <a:gd name="connsiteX2" fmla="*/ 643737 w 923137"/>
                <a:gd name="connsiteY2" fmla="*/ 287342 h 287342"/>
                <a:gd name="connsiteX3" fmla="*/ 0 w 923137"/>
                <a:gd name="connsiteY3" fmla="*/ 287342 h 287342"/>
                <a:gd name="connsiteX4" fmla="*/ 292100 w 923137"/>
                <a:gd name="connsiteY4" fmla="*/ 0 h 287342"/>
                <a:gd name="connsiteX0" fmla="*/ 288925 w 923137"/>
                <a:gd name="connsiteY0" fmla="*/ 0 h 284167"/>
                <a:gd name="connsiteX1" fmla="*/ 923137 w 923137"/>
                <a:gd name="connsiteY1" fmla="*/ 6350 h 284167"/>
                <a:gd name="connsiteX2" fmla="*/ 643737 w 923137"/>
                <a:gd name="connsiteY2" fmla="*/ 284167 h 284167"/>
                <a:gd name="connsiteX3" fmla="*/ 0 w 923137"/>
                <a:gd name="connsiteY3" fmla="*/ 284167 h 284167"/>
                <a:gd name="connsiteX4" fmla="*/ 288925 w 923137"/>
                <a:gd name="connsiteY4" fmla="*/ 0 h 284167"/>
                <a:gd name="connsiteX0" fmla="*/ 279400 w 923137"/>
                <a:gd name="connsiteY0" fmla="*/ 0 h 277817"/>
                <a:gd name="connsiteX1" fmla="*/ 923137 w 923137"/>
                <a:gd name="connsiteY1" fmla="*/ 0 h 277817"/>
                <a:gd name="connsiteX2" fmla="*/ 643737 w 923137"/>
                <a:gd name="connsiteY2" fmla="*/ 277817 h 277817"/>
                <a:gd name="connsiteX3" fmla="*/ 0 w 923137"/>
                <a:gd name="connsiteY3" fmla="*/ 277817 h 277817"/>
                <a:gd name="connsiteX4" fmla="*/ 279400 w 923137"/>
                <a:gd name="connsiteY4" fmla="*/ 0 h 27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137" h="277817">
                  <a:moveTo>
                    <a:pt x="279400" y="0"/>
                  </a:moveTo>
                  <a:lnTo>
                    <a:pt x="923137" y="0"/>
                  </a:lnTo>
                  <a:lnTo>
                    <a:pt x="643737" y="277817"/>
                  </a:lnTo>
                  <a:lnTo>
                    <a:pt x="0" y="277817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6" name="Łącznik prosty 132"/>
            <p:cNvCxnSpPr/>
            <p:nvPr/>
          </p:nvCxnSpPr>
          <p:spPr>
            <a:xfrm>
              <a:off x="6750884" y="5083702"/>
              <a:ext cx="565996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67" name="Łącznik prosty 133"/>
            <p:cNvCxnSpPr/>
            <p:nvPr/>
          </p:nvCxnSpPr>
          <p:spPr>
            <a:xfrm rot="5400000" flipH="1" flipV="1">
              <a:off x="6484412" y="4817527"/>
              <a:ext cx="53294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68" name="Łącznik prosty 134"/>
            <p:cNvCxnSpPr/>
            <p:nvPr/>
          </p:nvCxnSpPr>
          <p:spPr>
            <a:xfrm rot="5400000" flipH="1" flipV="1">
              <a:off x="7103995" y="4806485"/>
              <a:ext cx="280980" cy="27641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69" name="Prostokąt 268"/>
            <p:cNvSpPr/>
            <p:nvPr/>
          </p:nvSpPr>
          <p:spPr>
            <a:xfrm>
              <a:off x="6748503" y="4963243"/>
              <a:ext cx="118757" cy="119913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1" name="Łącznik prosty 93"/>
            <p:cNvCxnSpPr/>
            <p:nvPr/>
          </p:nvCxnSpPr>
          <p:spPr>
            <a:xfrm>
              <a:off x="7449226" y="4670671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2" name="Łącznik prosty 94"/>
            <p:cNvCxnSpPr/>
            <p:nvPr/>
          </p:nvCxnSpPr>
          <p:spPr>
            <a:xfrm>
              <a:off x="7396575" y="4963790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3" name="Łącznik prosty 95"/>
            <p:cNvCxnSpPr/>
            <p:nvPr/>
          </p:nvCxnSpPr>
          <p:spPr>
            <a:xfrm rot="5400000" flipH="1" flipV="1">
              <a:off x="7335024" y="4903984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4" name="Łącznik prosty 96"/>
            <p:cNvCxnSpPr/>
            <p:nvPr/>
          </p:nvCxnSpPr>
          <p:spPr>
            <a:xfrm rot="5400000" flipH="1" flipV="1">
              <a:off x="7453489" y="4903984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5" name="Łącznik prosty 97"/>
            <p:cNvCxnSpPr/>
            <p:nvPr/>
          </p:nvCxnSpPr>
          <p:spPr>
            <a:xfrm rot="5400000" flipH="1" flipV="1">
              <a:off x="7572245" y="4903984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6" name="Łącznik prosty 98"/>
            <p:cNvCxnSpPr/>
            <p:nvPr/>
          </p:nvCxnSpPr>
          <p:spPr>
            <a:xfrm rot="5400000" flipH="1" flipV="1">
              <a:off x="7730198" y="4744101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7" name="Łącznik prosty 99"/>
            <p:cNvCxnSpPr/>
            <p:nvPr/>
          </p:nvCxnSpPr>
          <p:spPr>
            <a:xfrm>
              <a:off x="7501877" y="4617377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8" name="Łącznik prosty 100"/>
            <p:cNvCxnSpPr/>
            <p:nvPr/>
          </p:nvCxnSpPr>
          <p:spPr>
            <a:xfrm rot="5400000" flipH="1" flipV="1">
              <a:off x="7395017" y="4565936"/>
              <a:ext cx="161068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9" name="Łącznik prosty 101"/>
            <p:cNvCxnSpPr/>
            <p:nvPr/>
          </p:nvCxnSpPr>
          <p:spPr>
            <a:xfrm rot="5400000" flipH="1" flipV="1">
              <a:off x="7513481" y="4565936"/>
              <a:ext cx="161068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0" name="Łącznik prosty 102"/>
            <p:cNvCxnSpPr/>
            <p:nvPr/>
          </p:nvCxnSpPr>
          <p:spPr>
            <a:xfrm flipV="1">
              <a:off x="7633503" y="4564379"/>
              <a:ext cx="157952" cy="159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1" name="Łącznik prosty 103"/>
            <p:cNvCxnSpPr/>
            <p:nvPr/>
          </p:nvCxnSpPr>
          <p:spPr>
            <a:xfrm>
              <a:off x="7396575" y="4724262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2" name="Łącznik prosty 104"/>
            <p:cNvCxnSpPr/>
            <p:nvPr/>
          </p:nvCxnSpPr>
          <p:spPr>
            <a:xfrm>
              <a:off x="7396575" y="4843878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3" name="Łącznik prosty 105"/>
            <p:cNvCxnSpPr/>
            <p:nvPr/>
          </p:nvCxnSpPr>
          <p:spPr>
            <a:xfrm>
              <a:off x="7554527" y="4564083"/>
              <a:ext cx="355392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4" name="Łącznik prosty 106"/>
            <p:cNvCxnSpPr/>
            <p:nvPr/>
          </p:nvCxnSpPr>
          <p:spPr>
            <a:xfrm rot="5400000" flipH="1" flipV="1">
              <a:off x="7677547" y="4797395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5" name="Łącznik prosty 107"/>
            <p:cNvCxnSpPr/>
            <p:nvPr/>
          </p:nvCxnSpPr>
          <p:spPr>
            <a:xfrm rot="5400000" flipH="1" flipV="1">
              <a:off x="7751002" y="4685256"/>
              <a:ext cx="159883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6" name="Łącznik prosty 108"/>
            <p:cNvCxnSpPr/>
            <p:nvPr/>
          </p:nvCxnSpPr>
          <p:spPr>
            <a:xfrm rot="5400000" flipH="1" flipV="1">
              <a:off x="7751002" y="4805169"/>
              <a:ext cx="159883" cy="15795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7" name="Łącznik prosty 109"/>
            <p:cNvCxnSpPr/>
            <p:nvPr/>
          </p:nvCxnSpPr>
          <p:spPr>
            <a:xfrm flipV="1">
              <a:off x="7751967" y="4564379"/>
              <a:ext cx="157952" cy="159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88" name="Łącznik prosty 136"/>
            <p:cNvCxnSpPr/>
            <p:nvPr/>
          </p:nvCxnSpPr>
          <p:spPr>
            <a:xfrm rot="5400000" flipH="1" flipV="1">
              <a:off x="7624896" y="4850690"/>
              <a:ext cx="359737" cy="29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289" name="Prostokąt 50"/>
            <p:cNvSpPr/>
            <p:nvPr/>
          </p:nvSpPr>
          <p:spPr>
            <a:xfrm>
              <a:off x="7806382" y="4858947"/>
              <a:ext cx="53821" cy="173207"/>
            </a:xfrm>
            <a:custGeom>
              <a:avLst/>
              <a:gdLst>
                <a:gd name="connsiteX0" fmla="*/ 0 w 643737"/>
                <a:gd name="connsiteY0" fmla="*/ 0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0 w 643737"/>
                <a:gd name="connsiteY4" fmla="*/ 0 h 642942"/>
                <a:gd name="connsiteX0" fmla="*/ 4763 w 643737"/>
                <a:gd name="connsiteY0" fmla="*/ 290512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4763 w 643737"/>
                <a:gd name="connsiteY4" fmla="*/ 290512 h 642942"/>
                <a:gd name="connsiteX0" fmla="*/ 4763 w 643737"/>
                <a:gd name="connsiteY0" fmla="*/ 276224 h 628654"/>
                <a:gd name="connsiteX1" fmla="*/ 286549 w 643737"/>
                <a:gd name="connsiteY1" fmla="*/ 0 h 628654"/>
                <a:gd name="connsiteX2" fmla="*/ 643737 w 643737"/>
                <a:gd name="connsiteY2" fmla="*/ 628654 h 628654"/>
                <a:gd name="connsiteX3" fmla="*/ 0 w 643737"/>
                <a:gd name="connsiteY3" fmla="*/ 628654 h 628654"/>
                <a:gd name="connsiteX4" fmla="*/ 4763 w 643737"/>
                <a:gd name="connsiteY4" fmla="*/ 276224 h 628654"/>
                <a:gd name="connsiteX0" fmla="*/ 4763 w 286549"/>
                <a:gd name="connsiteY0" fmla="*/ 276224 h 638179"/>
                <a:gd name="connsiteX1" fmla="*/ 286549 w 286549"/>
                <a:gd name="connsiteY1" fmla="*/ 0 h 638179"/>
                <a:gd name="connsiteX2" fmla="*/ 272262 w 286549"/>
                <a:gd name="connsiteY2" fmla="*/ 638179 h 638179"/>
                <a:gd name="connsiteX3" fmla="*/ 0 w 286549"/>
                <a:gd name="connsiteY3" fmla="*/ 628654 h 638179"/>
                <a:gd name="connsiteX4" fmla="*/ 4763 w 286549"/>
                <a:gd name="connsiteY4" fmla="*/ 276224 h 638179"/>
                <a:gd name="connsiteX0" fmla="*/ 459 w 282245"/>
                <a:gd name="connsiteY0" fmla="*/ 276224 h 928691"/>
                <a:gd name="connsiteX1" fmla="*/ 282245 w 282245"/>
                <a:gd name="connsiteY1" fmla="*/ 0 h 928691"/>
                <a:gd name="connsiteX2" fmla="*/ 267958 w 282245"/>
                <a:gd name="connsiteY2" fmla="*/ 638179 h 928691"/>
                <a:gd name="connsiteX3" fmla="*/ 459 w 282245"/>
                <a:gd name="connsiteY3" fmla="*/ 928691 h 928691"/>
                <a:gd name="connsiteX4" fmla="*/ 459 w 282245"/>
                <a:gd name="connsiteY4" fmla="*/ 276224 h 928691"/>
                <a:gd name="connsiteX0" fmla="*/ 459 w 291770"/>
                <a:gd name="connsiteY0" fmla="*/ 276224 h 928691"/>
                <a:gd name="connsiteX1" fmla="*/ 282245 w 291770"/>
                <a:gd name="connsiteY1" fmla="*/ 0 h 928691"/>
                <a:gd name="connsiteX2" fmla="*/ 291770 w 291770"/>
                <a:gd name="connsiteY2" fmla="*/ 642942 h 928691"/>
                <a:gd name="connsiteX3" fmla="*/ 459 w 291770"/>
                <a:gd name="connsiteY3" fmla="*/ 928691 h 928691"/>
                <a:gd name="connsiteX4" fmla="*/ 459 w 291770"/>
                <a:gd name="connsiteY4" fmla="*/ 276224 h 928691"/>
                <a:gd name="connsiteX0" fmla="*/ 459 w 291770"/>
                <a:gd name="connsiteY0" fmla="*/ 276224 h 928691"/>
                <a:gd name="connsiteX1" fmla="*/ 282245 w 291770"/>
                <a:gd name="connsiteY1" fmla="*/ 0 h 928691"/>
                <a:gd name="connsiteX2" fmla="*/ 291770 w 291770"/>
                <a:gd name="connsiteY2" fmla="*/ 628655 h 928691"/>
                <a:gd name="connsiteX3" fmla="*/ 459 w 291770"/>
                <a:gd name="connsiteY3" fmla="*/ 928691 h 928691"/>
                <a:gd name="connsiteX4" fmla="*/ 459 w 291770"/>
                <a:gd name="connsiteY4" fmla="*/ 276224 h 92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70" h="928691">
                  <a:moveTo>
                    <a:pt x="459" y="276224"/>
                  </a:moveTo>
                  <a:lnTo>
                    <a:pt x="282245" y="0"/>
                  </a:lnTo>
                  <a:lnTo>
                    <a:pt x="291770" y="628655"/>
                  </a:lnTo>
                  <a:lnTo>
                    <a:pt x="459" y="928691"/>
                  </a:lnTo>
                  <a:cubicBezTo>
                    <a:pt x="2047" y="811214"/>
                    <a:pt x="-1129" y="393701"/>
                    <a:pt x="459" y="276224"/>
                  </a:cubicBezTo>
                  <a:close/>
                </a:path>
              </a:pathLst>
            </a:cu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Prostokąt 52"/>
            <p:cNvSpPr/>
            <p:nvPr/>
          </p:nvSpPr>
          <p:spPr>
            <a:xfrm>
              <a:off x="7633764" y="4671560"/>
              <a:ext cx="170237" cy="51814"/>
            </a:xfrm>
            <a:custGeom>
              <a:avLst/>
              <a:gdLst>
                <a:gd name="connsiteX0" fmla="*/ 0 w 643737"/>
                <a:gd name="connsiteY0" fmla="*/ 0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0 w 643737"/>
                <a:gd name="connsiteY4" fmla="*/ 0 h 642942"/>
                <a:gd name="connsiteX0" fmla="*/ 0 w 923137"/>
                <a:gd name="connsiteY0" fmla="*/ 0 h 642942"/>
                <a:gd name="connsiteX1" fmla="*/ 923137 w 923137"/>
                <a:gd name="connsiteY1" fmla="*/ 365125 h 642942"/>
                <a:gd name="connsiteX2" fmla="*/ 643737 w 923137"/>
                <a:gd name="connsiteY2" fmla="*/ 642942 h 642942"/>
                <a:gd name="connsiteX3" fmla="*/ 0 w 923137"/>
                <a:gd name="connsiteY3" fmla="*/ 642942 h 642942"/>
                <a:gd name="connsiteX4" fmla="*/ 0 w 923137"/>
                <a:gd name="connsiteY4" fmla="*/ 0 h 642942"/>
                <a:gd name="connsiteX0" fmla="*/ 336550 w 923137"/>
                <a:gd name="connsiteY0" fmla="*/ 0 h 280992"/>
                <a:gd name="connsiteX1" fmla="*/ 923137 w 923137"/>
                <a:gd name="connsiteY1" fmla="*/ 3175 h 280992"/>
                <a:gd name="connsiteX2" fmla="*/ 643737 w 923137"/>
                <a:gd name="connsiteY2" fmla="*/ 280992 h 280992"/>
                <a:gd name="connsiteX3" fmla="*/ 0 w 923137"/>
                <a:gd name="connsiteY3" fmla="*/ 280992 h 280992"/>
                <a:gd name="connsiteX4" fmla="*/ 336550 w 923137"/>
                <a:gd name="connsiteY4" fmla="*/ 0 h 280992"/>
                <a:gd name="connsiteX0" fmla="*/ 292100 w 923137"/>
                <a:gd name="connsiteY0" fmla="*/ 0 h 287342"/>
                <a:gd name="connsiteX1" fmla="*/ 923137 w 923137"/>
                <a:gd name="connsiteY1" fmla="*/ 9525 h 287342"/>
                <a:gd name="connsiteX2" fmla="*/ 643737 w 923137"/>
                <a:gd name="connsiteY2" fmla="*/ 287342 h 287342"/>
                <a:gd name="connsiteX3" fmla="*/ 0 w 923137"/>
                <a:gd name="connsiteY3" fmla="*/ 287342 h 287342"/>
                <a:gd name="connsiteX4" fmla="*/ 292100 w 923137"/>
                <a:gd name="connsiteY4" fmla="*/ 0 h 287342"/>
                <a:gd name="connsiteX0" fmla="*/ 288925 w 923137"/>
                <a:gd name="connsiteY0" fmla="*/ 0 h 284167"/>
                <a:gd name="connsiteX1" fmla="*/ 923137 w 923137"/>
                <a:gd name="connsiteY1" fmla="*/ 6350 h 284167"/>
                <a:gd name="connsiteX2" fmla="*/ 643737 w 923137"/>
                <a:gd name="connsiteY2" fmla="*/ 284167 h 284167"/>
                <a:gd name="connsiteX3" fmla="*/ 0 w 923137"/>
                <a:gd name="connsiteY3" fmla="*/ 284167 h 284167"/>
                <a:gd name="connsiteX4" fmla="*/ 288925 w 923137"/>
                <a:gd name="connsiteY4" fmla="*/ 0 h 284167"/>
                <a:gd name="connsiteX0" fmla="*/ 279400 w 923137"/>
                <a:gd name="connsiteY0" fmla="*/ 0 h 277817"/>
                <a:gd name="connsiteX1" fmla="*/ 923137 w 923137"/>
                <a:gd name="connsiteY1" fmla="*/ 0 h 277817"/>
                <a:gd name="connsiteX2" fmla="*/ 643737 w 923137"/>
                <a:gd name="connsiteY2" fmla="*/ 277817 h 277817"/>
                <a:gd name="connsiteX3" fmla="*/ 0 w 923137"/>
                <a:gd name="connsiteY3" fmla="*/ 277817 h 277817"/>
                <a:gd name="connsiteX4" fmla="*/ 279400 w 923137"/>
                <a:gd name="connsiteY4" fmla="*/ 0 h 27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137" h="277817">
                  <a:moveTo>
                    <a:pt x="279400" y="0"/>
                  </a:moveTo>
                  <a:lnTo>
                    <a:pt x="923137" y="0"/>
                  </a:lnTo>
                  <a:lnTo>
                    <a:pt x="643737" y="277817"/>
                  </a:lnTo>
                  <a:lnTo>
                    <a:pt x="0" y="277817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Prostokąt 50"/>
            <p:cNvSpPr/>
            <p:nvPr/>
          </p:nvSpPr>
          <p:spPr>
            <a:xfrm>
              <a:off x="7749554" y="4675599"/>
              <a:ext cx="52066" cy="169062"/>
            </a:xfrm>
            <a:custGeom>
              <a:avLst/>
              <a:gdLst>
                <a:gd name="connsiteX0" fmla="*/ 0 w 643737"/>
                <a:gd name="connsiteY0" fmla="*/ 0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0 w 643737"/>
                <a:gd name="connsiteY4" fmla="*/ 0 h 642942"/>
                <a:gd name="connsiteX0" fmla="*/ 4763 w 643737"/>
                <a:gd name="connsiteY0" fmla="*/ 290512 h 642942"/>
                <a:gd name="connsiteX1" fmla="*/ 643737 w 643737"/>
                <a:gd name="connsiteY1" fmla="*/ 0 h 642942"/>
                <a:gd name="connsiteX2" fmla="*/ 643737 w 643737"/>
                <a:gd name="connsiteY2" fmla="*/ 642942 h 642942"/>
                <a:gd name="connsiteX3" fmla="*/ 0 w 643737"/>
                <a:gd name="connsiteY3" fmla="*/ 642942 h 642942"/>
                <a:gd name="connsiteX4" fmla="*/ 4763 w 643737"/>
                <a:gd name="connsiteY4" fmla="*/ 290512 h 642942"/>
                <a:gd name="connsiteX0" fmla="*/ 4763 w 643737"/>
                <a:gd name="connsiteY0" fmla="*/ 276224 h 628654"/>
                <a:gd name="connsiteX1" fmla="*/ 286549 w 643737"/>
                <a:gd name="connsiteY1" fmla="*/ 0 h 628654"/>
                <a:gd name="connsiteX2" fmla="*/ 643737 w 643737"/>
                <a:gd name="connsiteY2" fmla="*/ 628654 h 628654"/>
                <a:gd name="connsiteX3" fmla="*/ 0 w 643737"/>
                <a:gd name="connsiteY3" fmla="*/ 628654 h 628654"/>
                <a:gd name="connsiteX4" fmla="*/ 4763 w 643737"/>
                <a:gd name="connsiteY4" fmla="*/ 276224 h 628654"/>
                <a:gd name="connsiteX0" fmla="*/ 4763 w 286549"/>
                <a:gd name="connsiteY0" fmla="*/ 276224 h 638179"/>
                <a:gd name="connsiteX1" fmla="*/ 286549 w 286549"/>
                <a:gd name="connsiteY1" fmla="*/ 0 h 638179"/>
                <a:gd name="connsiteX2" fmla="*/ 272262 w 286549"/>
                <a:gd name="connsiteY2" fmla="*/ 638179 h 638179"/>
                <a:gd name="connsiteX3" fmla="*/ 0 w 286549"/>
                <a:gd name="connsiteY3" fmla="*/ 628654 h 638179"/>
                <a:gd name="connsiteX4" fmla="*/ 4763 w 286549"/>
                <a:gd name="connsiteY4" fmla="*/ 276224 h 638179"/>
                <a:gd name="connsiteX0" fmla="*/ 459 w 282245"/>
                <a:gd name="connsiteY0" fmla="*/ 276224 h 928691"/>
                <a:gd name="connsiteX1" fmla="*/ 282245 w 282245"/>
                <a:gd name="connsiteY1" fmla="*/ 0 h 928691"/>
                <a:gd name="connsiteX2" fmla="*/ 267958 w 282245"/>
                <a:gd name="connsiteY2" fmla="*/ 638179 h 928691"/>
                <a:gd name="connsiteX3" fmla="*/ 459 w 282245"/>
                <a:gd name="connsiteY3" fmla="*/ 928691 h 928691"/>
                <a:gd name="connsiteX4" fmla="*/ 459 w 282245"/>
                <a:gd name="connsiteY4" fmla="*/ 276224 h 928691"/>
                <a:gd name="connsiteX0" fmla="*/ 459 w 291770"/>
                <a:gd name="connsiteY0" fmla="*/ 276224 h 928691"/>
                <a:gd name="connsiteX1" fmla="*/ 282245 w 291770"/>
                <a:gd name="connsiteY1" fmla="*/ 0 h 928691"/>
                <a:gd name="connsiteX2" fmla="*/ 291770 w 291770"/>
                <a:gd name="connsiteY2" fmla="*/ 642942 h 928691"/>
                <a:gd name="connsiteX3" fmla="*/ 459 w 291770"/>
                <a:gd name="connsiteY3" fmla="*/ 928691 h 928691"/>
                <a:gd name="connsiteX4" fmla="*/ 459 w 291770"/>
                <a:gd name="connsiteY4" fmla="*/ 276224 h 928691"/>
                <a:gd name="connsiteX0" fmla="*/ 459 w 291770"/>
                <a:gd name="connsiteY0" fmla="*/ 276224 h 928691"/>
                <a:gd name="connsiteX1" fmla="*/ 282245 w 291770"/>
                <a:gd name="connsiteY1" fmla="*/ 0 h 928691"/>
                <a:gd name="connsiteX2" fmla="*/ 291770 w 291770"/>
                <a:gd name="connsiteY2" fmla="*/ 628655 h 928691"/>
                <a:gd name="connsiteX3" fmla="*/ 459 w 291770"/>
                <a:gd name="connsiteY3" fmla="*/ 928691 h 928691"/>
                <a:gd name="connsiteX4" fmla="*/ 459 w 291770"/>
                <a:gd name="connsiteY4" fmla="*/ 276224 h 928691"/>
                <a:gd name="connsiteX0" fmla="*/ 459 w 282245"/>
                <a:gd name="connsiteY0" fmla="*/ 276224 h 928691"/>
                <a:gd name="connsiteX1" fmla="*/ 282245 w 282245"/>
                <a:gd name="connsiteY1" fmla="*/ 0 h 928691"/>
                <a:gd name="connsiteX2" fmla="*/ 279070 w 282245"/>
                <a:gd name="connsiteY2" fmla="*/ 628655 h 928691"/>
                <a:gd name="connsiteX3" fmla="*/ 459 w 282245"/>
                <a:gd name="connsiteY3" fmla="*/ 928691 h 928691"/>
                <a:gd name="connsiteX4" fmla="*/ 459 w 282245"/>
                <a:gd name="connsiteY4" fmla="*/ 276224 h 928691"/>
                <a:gd name="connsiteX0" fmla="*/ 9525 w 291311"/>
                <a:gd name="connsiteY0" fmla="*/ 276224 h 925516"/>
                <a:gd name="connsiteX1" fmla="*/ 291311 w 291311"/>
                <a:gd name="connsiteY1" fmla="*/ 0 h 925516"/>
                <a:gd name="connsiteX2" fmla="*/ 288136 w 291311"/>
                <a:gd name="connsiteY2" fmla="*/ 628655 h 925516"/>
                <a:gd name="connsiteX3" fmla="*/ 0 w 291311"/>
                <a:gd name="connsiteY3" fmla="*/ 925516 h 925516"/>
                <a:gd name="connsiteX4" fmla="*/ 9525 w 291311"/>
                <a:gd name="connsiteY4" fmla="*/ 276224 h 925516"/>
                <a:gd name="connsiteX0" fmla="*/ 6350 w 288136"/>
                <a:gd name="connsiteY0" fmla="*/ 276224 h 903291"/>
                <a:gd name="connsiteX1" fmla="*/ 288136 w 288136"/>
                <a:gd name="connsiteY1" fmla="*/ 0 h 903291"/>
                <a:gd name="connsiteX2" fmla="*/ 284961 w 288136"/>
                <a:gd name="connsiteY2" fmla="*/ 628655 h 903291"/>
                <a:gd name="connsiteX3" fmla="*/ 0 w 288136"/>
                <a:gd name="connsiteY3" fmla="*/ 903291 h 903291"/>
                <a:gd name="connsiteX4" fmla="*/ 6350 w 288136"/>
                <a:gd name="connsiteY4" fmla="*/ 276224 h 903291"/>
                <a:gd name="connsiteX0" fmla="*/ 459 w 282245"/>
                <a:gd name="connsiteY0" fmla="*/ 276224 h 919166"/>
                <a:gd name="connsiteX1" fmla="*/ 282245 w 282245"/>
                <a:gd name="connsiteY1" fmla="*/ 0 h 919166"/>
                <a:gd name="connsiteX2" fmla="*/ 279070 w 282245"/>
                <a:gd name="connsiteY2" fmla="*/ 628655 h 919166"/>
                <a:gd name="connsiteX3" fmla="*/ 459 w 282245"/>
                <a:gd name="connsiteY3" fmla="*/ 919166 h 919166"/>
                <a:gd name="connsiteX4" fmla="*/ 459 w 282245"/>
                <a:gd name="connsiteY4" fmla="*/ 276224 h 919166"/>
                <a:gd name="connsiteX0" fmla="*/ 9525 w 291311"/>
                <a:gd name="connsiteY0" fmla="*/ 276224 h 909641"/>
                <a:gd name="connsiteX1" fmla="*/ 291311 w 291311"/>
                <a:gd name="connsiteY1" fmla="*/ 0 h 909641"/>
                <a:gd name="connsiteX2" fmla="*/ 288136 w 291311"/>
                <a:gd name="connsiteY2" fmla="*/ 628655 h 909641"/>
                <a:gd name="connsiteX3" fmla="*/ 0 w 291311"/>
                <a:gd name="connsiteY3" fmla="*/ 909641 h 909641"/>
                <a:gd name="connsiteX4" fmla="*/ 9525 w 291311"/>
                <a:gd name="connsiteY4" fmla="*/ 276224 h 909641"/>
                <a:gd name="connsiteX0" fmla="*/ 258 w 282044"/>
                <a:gd name="connsiteY0" fmla="*/ 276224 h 906466"/>
                <a:gd name="connsiteX1" fmla="*/ 282044 w 282044"/>
                <a:gd name="connsiteY1" fmla="*/ 0 h 906466"/>
                <a:gd name="connsiteX2" fmla="*/ 278869 w 282044"/>
                <a:gd name="connsiteY2" fmla="*/ 628655 h 906466"/>
                <a:gd name="connsiteX3" fmla="*/ 3433 w 282044"/>
                <a:gd name="connsiteY3" fmla="*/ 906466 h 906466"/>
                <a:gd name="connsiteX4" fmla="*/ 258 w 282044"/>
                <a:gd name="connsiteY4" fmla="*/ 276224 h 90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44" h="906466">
                  <a:moveTo>
                    <a:pt x="258" y="276224"/>
                  </a:moveTo>
                  <a:lnTo>
                    <a:pt x="282044" y="0"/>
                  </a:lnTo>
                  <a:cubicBezTo>
                    <a:pt x="280986" y="209552"/>
                    <a:pt x="279927" y="419103"/>
                    <a:pt x="278869" y="628655"/>
                  </a:cubicBezTo>
                  <a:lnTo>
                    <a:pt x="3433" y="906466"/>
                  </a:lnTo>
                  <a:cubicBezTo>
                    <a:pt x="5021" y="788989"/>
                    <a:pt x="-1330" y="393701"/>
                    <a:pt x="258" y="276224"/>
                  </a:cubicBezTo>
                  <a:close/>
                </a:path>
              </a:pathLst>
            </a:cu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2" name="Łącznik prosty 132"/>
            <p:cNvCxnSpPr/>
            <p:nvPr/>
          </p:nvCxnSpPr>
          <p:spPr>
            <a:xfrm>
              <a:off x="7396575" y="5083702"/>
              <a:ext cx="565996" cy="29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93" name="Łącznik prosty 133"/>
            <p:cNvCxnSpPr/>
            <p:nvPr/>
          </p:nvCxnSpPr>
          <p:spPr>
            <a:xfrm rot="5400000" flipH="1" flipV="1">
              <a:off x="7130103" y="4817527"/>
              <a:ext cx="53294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94" name="Łącznik prosty 134"/>
            <p:cNvCxnSpPr/>
            <p:nvPr/>
          </p:nvCxnSpPr>
          <p:spPr>
            <a:xfrm rot="5400000" flipH="1" flipV="1">
              <a:off x="7749686" y="4806485"/>
              <a:ext cx="280980" cy="27641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95" name="Prostokąt 294"/>
            <p:cNvSpPr/>
            <p:nvPr/>
          </p:nvSpPr>
          <p:spPr>
            <a:xfrm>
              <a:off x="7635886" y="4723966"/>
              <a:ext cx="118757" cy="119913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0" name="pole tekstowe 319"/>
          <p:cNvSpPr txBox="1"/>
          <p:nvPr/>
        </p:nvSpPr>
        <p:spPr>
          <a:xfrm>
            <a:off x="4355976" y="5659170"/>
            <a:ext cx="1008112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00" smtClean="0">
                <a:latin typeface="Courier New" pitchFamily="49" charset="0"/>
                <a:cs typeface="Courier New" pitchFamily="49" charset="0"/>
              </a:rPr>
              <a:t>$v1 = $v2 + $v3</a:t>
            </a:r>
          </a:p>
          <a:p>
            <a:r>
              <a:rPr lang="en-GB" sz="700" smtClean="0">
                <a:latin typeface="Courier New" pitchFamily="49" charset="0"/>
                <a:cs typeface="Courier New" pitchFamily="49" charset="0"/>
              </a:rPr>
              <a:t>$v1 ≥ $v2</a:t>
            </a:r>
          </a:p>
          <a:p>
            <a:r>
              <a:rPr lang="en-GB" sz="700" smtClean="0">
                <a:latin typeface="Courier New" pitchFamily="49" charset="0"/>
                <a:cs typeface="Courier New" pitchFamily="49" charset="0"/>
              </a:rPr>
              <a:t>...</a:t>
            </a:r>
            <a:endParaRPr lang="en-GB" sz="7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1" name="pole tekstowe 320"/>
          <p:cNvSpPr txBox="1"/>
          <p:nvPr/>
        </p:nvSpPr>
        <p:spPr>
          <a:xfrm>
            <a:off x="3419872" y="5577637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business rules and error messages</a:t>
            </a:r>
          </a:p>
        </p:txBody>
      </p:sp>
      <p:sp>
        <p:nvSpPr>
          <p:cNvPr id="322" name="Prostokąt 321"/>
          <p:cNvSpPr/>
          <p:nvPr/>
        </p:nvSpPr>
        <p:spPr>
          <a:xfrm>
            <a:off x="1331640" y="2881125"/>
            <a:ext cx="1008112" cy="9361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835696" y="2956882"/>
            <a:ext cx="432032" cy="792080"/>
            <a:chOff x="3735524" y="2640661"/>
            <a:chExt cx="432032" cy="792080"/>
          </a:xfrm>
        </p:grpSpPr>
        <p:sp>
          <p:nvSpPr>
            <p:cNvPr id="323" name="Prostokąt 322"/>
            <p:cNvSpPr/>
            <p:nvPr/>
          </p:nvSpPr>
          <p:spPr>
            <a:xfrm>
              <a:off x="3735524" y="2640661"/>
              <a:ext cx="144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Prostokąt 323"/>
            <p:cNvSpPr/>
            <p:nvPr/>
          </p:nvSpPr>
          <p:spPr>
            <a:xfrm>
              <a:off x="3879540" y="3360741"/>
              <a:ext cx="144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Prostokąt 324"/>
            <p:cNvSpPr/>
            <p:nvPr/>
          </p:nvSpPr>
          <p:spPr>
            <a:xfrm>
              <a:off x="3879540" y="2784677"/>
              <a:ext cx="144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Prostokąt 325"/>
            <p:cNvSpPr/>
            <p:nvPr/>
          </p:nvSpPr>
          <p:spPr>
            <a:xfrm>
              <a:off x="3879540" y="2928693"/>
              <a:ext cx="144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Prostokąt 326"/>
            <p:cNvSpPr/>
            <p:nvPr/>
          </p:nvSpPr>
          <p:spPr>
            <a:xfrm>
              <a:off x="4023556" y="3094234"/>
              <a:ext cx="144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Prostokąt 327"/>
            <p:cNvSpPr/>
            <p:nvPr/>
          </p:nvSpPr>
          <p:spPr>
            <a:xfrm>
              <a:off x="4023556" y="3216725"/>
              <a:ext cx="144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9" name="Łącznik łamany 328"/>
            <p:cNvCxnSpPr>
              <a:stCxn id="323" idx="2"/>
              <a:endCxn id="325" idx="1"/>
            </p:cNvCxnSpPr>
            <p:nvPr/>
          </p:nvCxnSpPr>
          <p:spPr>
            <a:xfrm rot="16200000" flipH="1">
              <a:off x="3789524" y="2730661"/>
              <a:ext cx="108016" cy="720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Łącznik łamany 329"/>
            <p:cNvCxnSpPr>
              <a:stCxn id="323" idx="2"/>
              <a:endCxn id="326" idx="1"/>
            </p:cNvCxnSpPr>
            <p:nvPr/>
          </p:nvCxnSpPr>
          <p:spPr>
            <a:xfrm rot="16200000" flipH="1">
              <a:off x="3717516" y="2802669"/>
              <a:ext cx="252032" cy="720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Łącznik łamany 330"/>
            <p:cNvCxnSpPr>
              <a:stCxn id="326" idx="2"/>
              <a:endCxn id="327" idx="1"/>
            </p:cNvCxnSpPr>
            <p:nvPr/>
          </p:nvCxnSpPr>
          <p:spPr>
            <a:xfrm rot="16200000" flipH="1">
              <a:off x="3922778" y="3029455"/>
              <a:ext cx="129541" cy="720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Łącznik łamany 331"/>
            <p:cNvCxnSpPr>
              <a:stCxn id="326" idx="2"/>
              <a:endCxn id="328" idx="1"/>
            </p:cNvCxnSpPr>
            <p:nvPr/>
          </p:nvCxnSpPr>
          <p:spPr>
            <a:xfrm rot="16200000" flipH="1">
              <a:off x="3861532" y="3090701"/>
              <a:ext cx="252032" cy="720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Łącznik łamany 332"/>
            <p:cNvCxnSpPr>
              <a:stCxn id="323" idx="2"/>
              <a:endCxn id="324" idx="1"/>
            </p:cNvCxnSpPr>
            <p:nvPr/>
          </p:nvCxnSpPr>
          <p:spPr>
            <a:xfrm rot="16200000" flipH="1">
              <a:off x="3501492" y="3018693"/>
              <a:ext cx="684080" cy="720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Grupa 333"/>
          <p:cNvGrpSpPr/>
          <p:nvPr/>
        </p:nvGrpSpPr>
        <p:grpSpPr>
          <a:xfrm>
            <a:off x="1409998" y="3037841"/>
            <a:ext cx="360040" cy="216024"/>
            <a:chOff x="807511" y="3077345"/>
            <a:chExt cx="404428" cy="584448"/>
          </a:xfrm>
        </p:grpSpPr>
        <p:sp>
          <p:nvSpPr>
            <p:cNvPr id="335" name="Prostokąt 334"/>
            <p:cNvSpPr/>
            <p:nvPr/>
          </p:nvSpPr>
          <p:spPr>
            <a:xfrm>
              <a:off x="879519" y="3077345"/>
              <a:ext cx="180020" cy="252028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Prostokąt 335"/>
            <p:cNvSpPr/>
            <p:nvPr/>
          </p:nvSpPr>
          <p:spPr>
            <a:xfrm>
              <a:off x="951527" y="3185357"/>
              <a:ext cx="180020" cy="252028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Prostokąt 336"/>
            <p:cNvSpPr/>
            <p:nvPr/>
          </p:nvSpPr>
          <p:spPr>
            <a:xfrm>
              <a:off x="1031919" y="3257365"/>
              <a:ext cx="180020" cy="252028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Prostokąt 337"/>
            <p:cNvSpPr/>
            <p:nvPr/>
          </p:nvSpPr>
          <p:spPr>
            <a:xfrm>
              <a:off x="807511" y="3229745"/>
              <a:ext cx="180020" cy="252028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Prostokąt 338"/>
            <p:cNvSpPr/>
            <p:nvPr/>
          </p:nvSpPr>
          <p:spPr>
            <a:xfrm>
              <a:off x="879519" y="3337757"/>
              <a:ext cx="180020" cy="252028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Prostokąt 339"/>
            <p:cNvSpPr/>
            <p:nvPr/>
          </p:nvSpPr>
          <p:spPr>
            <a:xfrm>
              <a:off x="959911" y="3409765"/>
              <a:ext cx="180020" cy="252028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1" name="pole tekstowe 340"/>
          <p:cNvSpPr txBox="1"/>
          <p:nvPr/>
        </p:nvSpPr>
        <p:spPr>
          <a:xfrm>
            <a:off x="1259632" y="3820978"/>
            <a:ext cx="116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breakdowns</a:t>
            </a:r>
          </a:p>
          <a:p>
            <a:pPr algn="ctr"/>
            <a:r>
              <a:rPr lang="en-GB" sz="1000" smtClean="0"/>
              <a:t>and members </a:t>
            </a:r>
            <a:endParaRPr lang="en-GB" sz="1000"/>
          </a:p>
        </p:txBody>
      </p:sp>
      <p:pic>
        <p:nvPicPr>
          <p:cNvPr id="34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23" y="1149938"/>
            <a:ext cx="413837" cy="48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8" name="Tabela 3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87752"/>
              </p:ext>
            </p:extLst>
          </p:nvPr>
        </p:nvGraphicFramePr>
        <p:xfrm>
          <a:off x="2915816" y="1166555"/>
          <a:ext cx="648072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31512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4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8563"/>
            <a:ext cx="413837" cy="48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9" name="Tabela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95234"/>
              </p:ext>
            </p:extLst>
          </p:nvPr>
        </p:nvGraphicFramePr>
        <p:xfrm>
          <a:off x="3372877" y="2996952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0" name="Prostokąt 379"/>
          <p:cNvSpPr/>
          <p:nvPr/>
        </p:nvSpPr>
        <p:spPr>
          <a:xfrm>
            <a:off x="3614936" y="2898021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Prostokąt 381"/>
          <p:cNvSpPr/>
          <p:nvPr/>
        </p:nvSpPr>
        <p:spPr>
          <a:xfrm>
            <a:off x="3823975" y="2898021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Prostokąt 382"/>
          <p:cNvSpPr/>
          <p:nvPr/>
        </p:nvSpPr>
        <p:spPr>
          <a:xfrm>
            <a:off x="3179713" y="3148588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4" name="Prostokąt 383"/>
          <p:cNvSpPr/>
          <p:nvPr/>
        </p:nvSpPr>
        <p:spPr>
          <a:xfrm>
            <a:off x="3179713" y="3257745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5" name="Prostokąt 384"/>
          <p:cNvSpPr/>
          <p:nvPr/>
        </p:nvSpPr>
        <p:spPr>
          <a:xfrm>
            <a:off x="3179713" y="3365376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6" name="pole tekstowe 385"/>
          <p:cNvSpPr txBox="1"/>
          <p:nvPr/>
        </p:nvSpPr>
        <p:spPr>
          <a:xfrm>
            <a:off x="3156853" y="364502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annotated templates</a:t>
            </a:r>
            <a:endParaRPr lang="en-GB" sz="1000"/>
          </a:p>
        </p:txBody>
      </p:sp>
      <p:graphicFrame>
        <p:nvGraphicFramePr>
          <p:cNvPr id="408" name="Tabela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59502"/>
              </p:ext>
            </p:extLst>
          </p:nvPr>
        </p:nvGraphicFramePr>
        <p:xfrm>
          <a:off x="2843808" y="1272134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09" name="pole tekstowe 408"/>
          <p:cNvSpPr txBox="1"/>
          <p:nvPr/>
        </p:nvSpPr>
        <p:spPr>
          <a:xfrm>
            <a:off x="1691680" y="174261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legal acts</a:t>
            </a:r>
            <a:endParaRPr lang="en-GB" sz="1000"/>
          </a:p>
        </p:txBody>
      </p:sp>
      <p:sp>
        <p:nvSpPr>
          <p:cNvPr id="410" name="pole tekstowe 409"/>
          <p:cNvSpPr txBox="1"/>
          <p:nvPr/>
        </p:nvSpPr>
        <p:spPr>
          <a:xfrm>
            <a:off x="3635896" y="131057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business templates</a:t>
            </a:r>
            <a:endParaRPr lang="en-GB" sz="1000" dirty="0"/>
          </a:p>
        </p:txBody>
      </p:sp>
      <p:sp>
        <p:nvSpPr>
          <p:cNvPr id="352" name="pole tekstowe 351"/>
          <p:cNvSpPr txBox="1"/>
          <p:nvPr/>
        </p:nvSpPr>
        <p:spPr>
          <a:xfrm>
            <a:off x="1547664" y="11435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endParaRPr lang="en-GB" sz="28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" name="pole tekstowe 411"/>
          <p:cNvSpPr txBox="1"/>
          <p:nvPr/>
        </p:nvSpPr>
        <p:spPr>
          <a:xfrm>
            <a:off x="1845221" y="256490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mtClean="0"/>
              <a:t>data model</a:t>
            </a:r>
            <a:endParaRPr lang="en-GB" sz="1000" b="1"/>
          </a:p>
        </p:txBody>
      </p:sp>
      <p:sp>
        <p:nvSpPr>
          <p:cNvPr id="414" name="pole tekstowe 413"/>
          <p:cNvSpPr txBox="1"/>
          <p:nvPr/>
        </p:nvSpPr>
        <p:spPr>
          <a:xfrm>
            <a:off x="323528" y="580526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declarations, relationships and documentaion</a:t>
            </a:r>
            <a:endParaRPr lang="en-GB" sz="1000"/>
          </a:p>
        </p:txBody>
      </p:sp>
      <p:sp>
        <p:nvSpPr>
          <p:cNvPr id="417" name="pole tekstowe 416"/>
          <p:cNvSpPr txBox="1"/>
          <p:nvPr/>
        </p:nvSpPr>
        <p:spPr>
          <a:xfrm>
            <a:off x="3563888" y="450912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views (rendering)</a:t>
            </a:r>
            <a:endParaRPr lang="en-GB" sz="1000"/>
          </a:p>
        </p:txBody>
      </p:sp>
      <p:sp>
        <p:nvSpPr>
          <p:cNvPr id="419" name="pole tekstowe 418"/>
          <p:cNvSpPr txBox="1"/>
          <p:nvPr/>
        </p:nvSpPr>
        <p:spPr>
          <a:xfrm>
            <a:off x="1907704" y="4550931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taxonomy</a:t>
            </a:r>
            <a:endParaRPr lang="en-GB" sz="1000" b="1" dirty="0"/>
          </a:p>
        </p:txBody>
      </p:sp>
      <p:grpSp>
        <p:nvGrpSpPr>
          <p:cNvPr id="433" name="Grupa 432"/>
          <p:cNvGrpSpPr/>
          <p:nvPr/>
        </p:nvGrpSpPr>
        <p:grpSpPr>
          <a:xfrm>
            <a:off x="588043" y="4524583"/>
            <a:ext cx="764247" cy="169451"/>
            <a:chOff x="5949678" y="2200100"/>
            <a:chExt cx="864096" cy="220787"/>
          </a:xfrm>
        </p:grpSpPr>
        <p:sp>
          <p:nvSpPr>
            <p:cNvPr id="422" name="Prostokąt 421"/>
            <p:cNvSpPr/>
            <p:nvPr/>
          </p:nvSpPr>
          <p:spPr>
            <a:xfrm>
              <a:off x="5949678" y="2200100"/>
              <a:ext cx="864096" cy="2207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8" name="Grupa 377"/>
            <p:cNvGrpSpPr/>
            <p:nvPr/>
          </p:nvGrpSpPr>
          <p:grpSpPr>
            <a:xfrm rot="16200000">
              <a:off x="6335318" y="1929900"/>
              <a:ext cx="92078" cy="757445"/>
              <a:chOff x="6300192" y="2924944"/>
              <a:chExt cx="111129" cy="862124"/>
            </a:xfrm>
          </p:grpSpPr>
          <p:sp>
            <p:nvSpPr>
              <p:cNvPr id="369" name="Elipsa 368"/>
              <p:cNvSpPr/>
              <p:nvPr/>
            </p:nvSpPr>
            <p:spPr>
              <a:xfrm>
                <a:off x="6300192" y="2924944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Elipsa 369"/>
              <p:cNvSpPr/>
              <p:nvPr/>
            </p:nvSpPr>
            <p:spPr>
              <a:xfrm>
                <a:off x="6300192" y="3075143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Elipsa 370"/>
              <p:cNvSpPr/>
              <p:nvPr/>
            </p:nvSpPr>
            <p:spPr>
              <a:xfrm>
                <a:off x="6300192" y="3525740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Elipsa 371"/>
              <p:cNvSpPr/>
              <p:nvPr/>
            </p:nvSpPr>
            <p:spPr>
              <a:xfrm>
                <a:off x="6300192" y="3225342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Elipsa 372"/>
              <p:cNvSpPr/>
              <p:nvPr/>
            </p:nvSpPr>
            <p:spPr>
              <a:xfrm>
                <a:off x="6300192" y="3375541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" name="Elipsa 373"/>
              <p:cNvSpPr/>
              <p:nvPr/>
            </p:nvSpPr>
            <p:spPr>
              <a:xfrm>
                <a:off x="6300192" y="3675939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34" name="Grupa 433"/>
          <p:cNvGrpSpPr/>
          <p:nvPr/>
        </p:nvGrpSpPr>
        <p:grpSpPr>
          <a:xfrm>
            <a:off x="506509" y="4659074"/>
            <a:ext cx="764247" cy="169451"/>
            <a:chOff x="5949678" y="2200100"/>
            <a:chExt cx="864096" cy="220787"/>
          </a:xfrm>
        </p:grpSpPr>
        <p:sp>
          <p:nvSpPr>
            <p:cNvPr id="435" name="Prostokąt 434"/>
            <p:cNvSpPr/>
            <p:nvPr/>
          </p:nvSpPr>
          <p:spPr>
            <a:xfrm>
              <a:off x="5949678" y="2200100"/>
              <a:ext cx="864096" cy="2207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6" name="Grupa 435"/>
            <p:cNvGrpSpPr/>
            <p:nvPr/>
          </p:nvGrpSpPr>
          <p:grpSpPr>
            <a:xfrm rot="16200000">
              <a:off x="6335318" y="1929900"/>
              <a:ext cx="92078" cy="757445"/>
              <a:chOff x="6300192" y="2924944"/>
              <a:chExt cx="111129" cy="862124"/>
            </a:xfrm>
          </p:grpSpPr>
          <p:sp>
            <p:nvSpPr>
              <p:cNvPr id="437" name="Elipsa 436"/>
              <p:cNvSpPr/>
              <p:nvPr/>
            </p:nvSpPr>
            <p:spPr>
              <a:xfrm>
                <a:off x="6300192" y="2924944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Elipsa 437"/>
              <p:cNvSpPr/>
              <p:nvPr/>
            </p:nvSpPr>
            <p:spPr>
              <a:xfrm>
                <a:off x="6300192" y="3075143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Elipsa 438"/>
              <p:cNvSpPr/>
              <p:nvPr/>
            </p:nvSpPr>
            <p:spPr>
              <a:xfrm>
                <a:off x="6300192" y="3525740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Elipsa 439"/>
              <p:cNvSpPr/>
              <p:nvPr/>
            </p:nvSpPr>
            <p:spPr>
              <a:xfrm>
                <a:off x="6300192" y="3225342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Elipsa 440"/>
              <p:cNvSpPr/>
              <p:nvPr/>
            </p:nvSpPr>
            <p:spPr>
              <a:xfrm>
                <a:off x="6300192" y="3375541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Elipsa 441"/>
              <p:cNvSpPr/>
              <p:nvPr/>
            </p:nvSpPr>
            <p:spPr>
              <a:xfrm>
                <a:off x="6300192" y="3675939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44" name="Grupa 443"/>
          <p:cNvGrpSpPr/>
          <p:nvPr/>
        </p:nvGrpSpPr>
        <p:grpSpPr>
          <a:xfrm>
            <a:off x="576919" y="4894595"/>
            <a:ext cx="720080" cy="720080"/>
            <a:chOff x="6012160" y="2636912"/>
            <a:chExt cx="864096" cy="864096"/>
          </a:xfrm>
        </p:grpSpPr>
        <p:sp>
          <p:nvSpPr>
            <p:cNvPr id="443" name="Prostokąt 442"/>
            <p:cNvSpPr/>
            <p:nvPr/>
          </p:nvSpPr>
          <p:spPr>
            <a:xfrm>
              <a:off x="6012160" y="2636912"/>
              <a:ext cx="864096" cy="86409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7" name="Grupa 376"/>
            <p:cNvGrpSpPr/>
            <p:nvPr/>
          </p:nvGrpSpPr>
          <p:grpSpPr>
            <a:xfrm>
              <a:off x="6084168" y="2708921"/>
              <a:ext cx="720080" cy="720079"/>
              <a:chOff x="6678077" y="2924944"/>
              <a:chExt cx="819597" cy="869048"/>
            </a:xfrm>
          </p:grpSpPr>
          <p:sp>
            <p:nvSpPr>
              <p:cNvPr id="207" name="Elipsa 206"/>
              <p:cNvSpPr/>
              <p:nvPr/>
            </p:nvSpPr>
            <p:spPr>
              <a:xfrm>
                <a:off x="6678077" y="2924944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Elipsa 207"/>
              <p:cNvSpPr/>
              <p:nvPr/>
            </p:nvSpPr>
            <p:spPr>
              <a:xfrm>
                <a:off x="6799005" y="3060062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Elipsa 208"/>
              <p:cNvSpPr/>
              <p:nvPr/>
            </p:nvSpPr>
            <p:spPr>
              <a:xfrm>
                <a:off x="6796205" y="3426935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Elipsa 209"/>
              <p:cNvSpPr/>
              <p:nvPr/>
            </p:nvSpPr>
            <p:spPr>
              <a:xfrm>
                <a:off x="6916876" y="3171191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Elipsa 210"/>
              <p:cNvSpPr/>
              <p:nvPr/>
            </p:nvSpPr>
            <p:spPr>
              <a:xfrm>
                <a:off x="6917834" y="3315806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7" name="Łącznik łamany 216"/>
              <p:cNvCxnSpPr>
                <a:stCxn id="207" idx="4"/>
                <a:endCxn id="208" idx="2"/>
              </p:cNvCxnSpPr>
              <p:nvPr/>
            </p:nvCxnSpPr>
            <p:spPr>
              <a:xfrm rot="16200000" flipH="1">
                <a:off x="6726546" y="3043168"/>
                <a:ext cx="79553" cy="65363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8" name="Łącznik łamany 217"/>
              <p:cNvCxnSpPr>
                <a:stCxn id="207" idx="4"/>
                <a:endCxn id="209" idx="2"/>
              </p:cNvCxnSpPr>
              <p:nvPr/>
            </p:nvCxnSpPr>
            <p:spPr>
              <a:xfrm rot="16200000" flipH="1">
                <a:off x="6541709" y="3228004"/>
                <a:ext cx="446427" cy="62563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9" name="Łącznik łamany 218"/>
              <p:cNvCxnSpPr>
                <a:stCxn id="208" idx="4"/>
                <a:endCxn id="210" idx="2"/>
              </p:cNvCxnSpPr>
              <p:nvPr/>
            </p:nvCxnSpPr>
            <p:spPr>
              <a:xfrm rot="16200000" flipH="1">
                <a:off x="6857939" y="3167819"/>
                <a:ext cx="55564" cy="62307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0" name="Łącznik łamany 219"/>
              <p:cNvCxnSpPr>
                <a:stCxn id="208" idx="4"/>
                <a:endCxn id="211" idx="2"/>
              </p:cNvCxnSpPr>
              <p:nvPr/>
            </p:nvCxnSpPr>
            <p:spPr>
              <a:xfrm rot="16200000" flipH="1">
                <a:off x="6786110" y="3239648"/>
                <a:ext cx="200179" cy="63265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7" name="Elipsa 226"/>
              <p:cNvSpPr/>
              <p:nvPr/>
            </p:nvSpPr>
            <p:spPr>
              <a:xfrm>
                <a:off x="7164288" y="2926855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Schemat blokowy: dokument 227"/>
              <p:cNvSpPr/>
              <p:nvPr/>
            </p:nvSpPr>
            <p:spPr>
              <a:xfrm>
                <a:off x="7330981" y="3051916"/>
                <a:ext cx="166693" cy="111128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9" name="Łącznik łamany 228"/>
              <p:cNvCxnSpPr>
                <a:stCxn id="227" idx="4"/>
                <a:endCxn id="228" idx="1"/>
              </p:cNvCxnSpPr>
              <p:nvPr/>
            </p:nvCxnSpPr>
            <p:spPr>
              <a:xfrm rot="16200000" flipH="1">
                <a:off x="7240668" y="3017168"/>
                <a:ext cx="69497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0" name="Elipsa 229"/>
              <p:cNvSpPr/>
              <p:nvPr/>
            </p:nvSpPr>
            <p:spPr>
              <a:xfrm>
                <a:off x="7164288" y="3170667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Schemat blokowy: dokument 230"/>
              <p:cNvSpPr/>
              <p:nvPr/>
            </p:nvSpPr>
            <p:spPr>
              <a:xfrm>
                <a:off x="7330981" y="3274174"/>
                <a:ext cx="166693" cy="111128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2" name="Łącznik łamany 231"/>
              <p:cNvCxnSpPr>
                <a:stCxn id="230" idx="4"/>
                <a:endCxn id="231" idx="1"/>
              </p:cNvCxnSpPr>
              <p:nvPr/>
            </p:nvCxnSpPr>
            <p:spPr>
              <a:xfrm rot="16200000" flipH="1">
                <a:off x="7251445" y="3250201"/>
                <a:ext cx="47943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3" name="Elipsa 232"/>
              <p:cNvSpPr/>
              <p:nvPr/>
            </p:nvSpPr>
            <p:spPr>
              <a:xfrm>
                <a:off x="7164288" y="3426695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Schemat blokowy: dokument 233"/>
              <p:cNvSpPr/>
              <p:nvPr/>
            </p:nvSpPr>
            <p:spPr>
              <a:xfrm>
                <a:off x="7330981" y="3551995"/>
                <a:ext cx="166693" cy="111128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5" name="Łącznik łamany 234"/>
              <p:cNvCxnSpPr>
                <a:stCxn id="233" idx="4"/>
                <a:endCxn id="234" idx="1"/>
              </p:cNvCxnSpPr>
              <p:nvPr/>
            </p:nvCxnSpPr>
            <p:spPr>
              <a:xfrm rot="16200000" flipH="1">
                <a:off x="7240549" y="3517127"/>
                <a:ext cx="69735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6" name="Schemat blokowy: dokument 235"/>
              <p:cNvSpPr/>
              <p:nvPr/>
            </p:nvSpPr>
            <p:spPr>
              <a:xfrm>
                <a:off x="7330981" y="3690907"/>
                <a:ext cx="166693" cy="103085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7" name="Łącznik łamany 236"/>
              <p:cNvCxnSpPr>
                <a:stCxn id="233" idx="4"/>
                <a:endCxn id="236" idx="1"/>
              </p:cNvCxnSpPr>
              <p:nvPr/>
            </p:nvCxnSpPr>
            <p:spPr>
              <a:xfrm rot="16200000" flipH="1">
                <a:off x="7173104" y="3584572"/>
                <a:ext cx="204625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8" name="Elipsa 237"/>
              <p:cNvSpPr/>
              <p:nvPr/>
            </p:nvSpPr>
            <p:spPr>
              <a:xfrm>
                <a:off x="6922372" y="3546714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Elipsa 238"/>
              <p:cNvSpPr/>
              <p:nvPr/>
            </p:nvSpPr>
            <p:spPr>
              <a:xfrm>
                <a:off x="6923330" y="3682120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0" name="Łącznik łamany 239"/>
              <p:cNvCxnSpPr>
                <a:stCxn id="209" idx="4"/>
                <a:endCxn id="238" idx="2"/>
              </p:cNvCxnSpPr>
              <p:nvPr/>
            </p:nvCxnSpPr>
            <p:spPr>
              <a:xfrm rot="16200000" flipH="1">
                <a:off x="6854969" y="3534872"/>
                <a:ext cx="64216" cy="70604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Łącznik łamany 240"/>
              <p:cNvCxnSpPr>
                <a:stCxn id="209" idx="4"/>
                <a:endCxn id="239" idx="2"/>
              </p:cNvCxnSpPr>
              <p:nvPr/>
            </p:nvCxnSpPr>
            <p:spPr>
              <a:xfrm rot="16200000" flipH="1">
                <a:off x="6787747" y="3602097"/>
                <a:ext cx="199622" cy="71562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445" name="Grupa 444"/>
          <p:cNvGrpSpPr/>
          <p:nvPr/>
        </p:nvGrpSpPr>
        <p:grpSpPr>
          <a:xfrm>
            <a:off x="504911" y="5038611"/>
            <a:ext cx="720080" cy="720080"/>
            <a:chOff x="6012160" y="2636912"/>
            <a:chExt cx="864096" cy="864096"/>
          </a:xfrm>
        </p:grpSpPr>
        <p:sp>
          <p:nvSpPr>
            <p:cNvPr id="446" name="Prostokąt 445"/>
            <p:cNvSpPr/>
            <p:nvPr/>
          </p:nvSpPr>
          <p:spPr>
            <a:xfrm>
              <a:off x="6012160" y="2636912"/>
              <a:ext cx="864096" cy="86409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47" name="Grupa 446"/>
            <p:cNvGrpSpPr/>
            <p:nvPr/>
          </p:nvGrpSpPr>
          <p:grpSpPr>
            <a:xfrm>
              <a:off x="6084168" y="2708921"/>
              <a:ext cx="720080" cy="720079"/>
              <a:chOff x="6678077" y="2924944"/>
              <a:chExt cx="819597" cy="869048"/>
            </a:xfrm>
          </p:grpSpPr>
          <p:sp>
            <p:nvSpPr>
              <p:cNvPr id="448" name="Elipsa 447"/>
              <p:cNvSpPr/>
              <p:nvPr/>
            </p:nvSpPr>
            <p:spPr>
              <a:xfrm>
                <a:off x="6678077" y="2924944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Elipsa 448"/>
              <p:cNvSpPr/>
              <p:nvPr/>
            </p:nvSpPr>
            <p:spPr>
              <a:xfrm>
                <a:off x="6799005" y="3060062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Elipsa 449"/>
              <p:cNvSpPr/>
              <p:nvPr/>
            </p:nvSpPr>
            <p:spPr>
              <a:xfrm>
                <a:off x="6796205" y="3426935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Elipsa 450"/>
              <p:cNvSpPr/>
              <p:nvPr/>
            </p:nvSpPr>
            <p:spPr>
              <a:xfrm>
                <a:off x="6916876" y="3171191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Elipsa 451"/>
              <p:cNvSpPr/>
              <p:nvPr/>
            </p:nvSpPr>
            <p:spPr>
              <a:xfrm>
                <a:off x="6917834" y="3315806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3" name="Łącznik łamany 452"/>
              <p:cNvCxnSpPr>
                <a:stCxn id="448" idx="4"/>
                <a:endCxn id="449" idx="2"/>
              </p:cNvCxnSpPr>
              <p:nvPr/>
            </p:nvCxnSpPr>
            <p:spPr>
              <a:xfrm rot="16200000" flipH="1">
                <a:off x="6726546" y="3043168"/>
                <a:ext cx="79553" cy="65363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4" name="Łącznik łamany 453"/>
              <p:cNvCxnSpPr>
                <a:stCxn id="448" idx="4"/>
                <a:endCxn id="450" idx="2"/>
              </p:cNvCxnSpPr>
              <p:nvPr/>
            </p:nvCxnSpPr>
            <p:spPr>
              <a:xfrm rot="16200000" flipH="1">
                <a:off x="6541709" y="3228004"/>
                <a:ext cx="446427" cy="62563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5" name="Łącznik łamany 454"/>
              <p:cNvCxnSpPr>
                <a:stCxn id="449" idx="4"/>
                <a:endCxn id="451" idx="2"/>
              </p:cNvCxnSpPr>
              <p:nvPr/>
            </p:nvCxnSpPr>
            <p:spPr>
              <a:xfrm rot="16200000" flipH="1">
                <a:off x="6857939" y="3167819"/>
                <a:ext cx="55564" cy="62307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6" name="Łącznik łamany 455"/>
              <p:cNvCxnSpPr>
                <a:stCxn id="449" idx="4"/>
                <a:endCxn id="452" idx="2"/>
              </p:cNvCxnSpPr>
              <p:nvPr/>
            </p:nvCxnSpPr>
            <p:spPr>
              <a:xfrm rot="16200000" flipH="1">
                <a:off x="6786110" y="3239648"/>
                <a:ext cx="200179" cy="63265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57" name="Elipsa 456"/>
              <p:cNvSpPr/>
              <p:nvPr/>
            </p:nvSpPr>
            <p:spPr>
              <a:xfrm>
                <a:off x="7164288" y="2926855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Schemat blokowy: dokument 457"/>
              <p:cNvSpPr/>
              <p:nvPr/>
            </p:nvSpPr>
            <p:spPr>
              <a:xfrm>
                <a:off x="7330981" y="3051916"/>
                <a:ext cx="166693" cy="111128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9" name="Łącznik łamany 458"/>
              <p:cNvCxnSpPr>
                <a:stCxn id="457" idx="4"/>
                <a:endCxn id="458" idx="1"/>
              </p:cNvCxnSpPr>
              <p:nvPr/>
            </p:nvCxnSpPr>
            <p:spPr>
              <a:xfrm rot="16200000" flipH="1">
                <a:off x="7240668" y="3017168"/>
                <a:ext cx="69497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0" name="Elipsa 459"/>
              <p:cNvSpPr/>
              <p:nvPr/>
            </p:nvSpPr>
            <p:spPr>
              <a:xfrm>
                <a:off x="7164288" y="3170667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Schemat blokowy: dokument 460"/>
              <p:cNvSpPr/>
              <p:nvPr/>
            </p:nvSpPr>
            <p:spPr>
              <a:xfrm>
                <a:off x="7330981" y="3274174"/>
                <a:ext cx="166693" cy="111128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2" name="Łącznik łamany 461"/>
              <p:cNvCxnSpPr>
                <a:stCxn id="460" idx="4"/>
                <a:endCxn id="461" idx="1"/>
              </p:cNvCxnSpPr>
              <p:nvPr/>
            </p:nvCxnSpPr>
            <p:spPr>
              <a:xfrm rot="16200000" flipH="1">
                <a:off x="7251445" y="3250201"/>
                <a:ext cx="47943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3" name="Elipsa 462"/>
              <p:cNvSpPr/>
              <p:nvPr/>
            </p:nvSpPr>
            <p:spPr>
              <a:xfrm>
                <a:off x="7164288" y="3426695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Schemat blokowy: dokument 463"/>
              <p:cNvSpPr/>
              <p:nvPr/>
            </p:nvSpPr>
            <p:spPr>
              <a:xfrm>
                <a:off x="7330981" y="3551995"/>
                <a:ext cx="166693" cy="111128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5" name="Łącznik łamany 464"/>
              <p:cNvCxnSpPr>
                <a:stCxn id="463" idx="4"/>
                <a:endCxn id="464" idx="1"/>
              </p:cNvCxnSpPr>
              <p:nvPr/>
            </p:nvCxnSpPr>
            <p:spPr>
              <a:xfrm rot="16200000" flipH="1">
                <a:off x="7240549" y="3517127"/>
                <a:ext cx="69735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6" name="Schemat blokowy: dokument 465"/>
              <p:cNvSpPr/>
              <p:nvPr/>
            </p:nvSpPr>
            <p:spPr>
              <a:xfrm>
                <a:off x="7330981" y="3690907"/>
                <a:ext cx="166693" cy="103085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7" name="Łącznik łamany 466"/>
              <p:cNvCxnSpPr>
                <a:stCxn id="463" idx="4"/>
                <a:endCxn id="466" idx="1"/>
              </p:cNvCxnSpPr>
              <p:nvPr/>
            </p:nvCxnSpPr>
            <p:spPr>
              <a:xfrm rot="16200000" flipH="1">
                <a:off x="7173104" y="3584572"/>
                <a:ext cx="204625" cy="111129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8" name="Elipsa 467"/>
              <p:cNvSpPr/>
              <p:nvPr/>
            </p:nvSpPr>
            <p:spPr>
              <a:xfrm>
                <a:off x="6922372" y="3546714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Elipsa 468"/>
              <p:cNvSpPr/>
              <p:nvPr/>
            </p:nvSpPr>
            <p:spPr>
              <a:xfrm>
                <a:off x="6923330" y="3682120"/>
                <a:ext cx="111129" cy="1111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0" name="Łącznik łamany 469"/>
              <p:cNvCxnSpPr>
                <a:stCxn id="450" idx="4"/>
                <a:endCxn id="468" idx="2"/>
              </p:cNvCxnSpPr>
              <p:nvPr/>
            </p:nvCxnSpPr>
            <p:spPr>
              <a:xfrm rot="16200000" flipH="1">
                <a:off x="6854969" y="3534872"/>
                <a:ext cx="64216" cy="70604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1" name="Łącznik łamany 470"/>
              <p:cNvCxnSpPr>
                <a:stCxn id="450" idx="4"/>
                <a:endCxn id="469" idx="2"/>
              </p:cNvCxnSpPr>
              <p:nvPr/>
            </p:nvCxnSpPr>
            <p:spPr>
              <a:xfrm rot="16200000" flipH="1">
                <a:off x="6787747" y="3602097"/>
                <a:ext cx="199622" cy="71562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aphicFrame>
        <p:nvGraphicFramePr>
          <p:cNvPr id="472" name="Tabela 4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52256"/>
              </p:ext>
            </p:extLst>
          </p:nvPr>
        </p:nvGraphicFramePr>
        <p:xfrm>
          <a:off x="3635896" y="4907597"/>
          <a:ext cx="648072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31512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3" name="Tabela 4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40711"/>
              </p:ext>
            </p:extLst>
          </p:nvPr>
        </p:nvGraphicFramePr>
        <p:xfrm>
          <a:off x="3563888" y="5013176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75" name="Łącznik prosty ze strzałką 474"/>
          <p:cNvCxnSpPr/>
          <p:nvPr/>
        </p:nvCxnSpPr>
        <p:spPr>
          <a:xfrm>
            <a:off x="3635896" y="5085184"/>
            <a:ext cx="0" cy="50405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6" name="Łącznik prosty ze strzałką 475"/>
          <p:cNvCxnSpPr/>
          <p:nvPr/>
        </p:nvCxnSpPr>
        <p:spPr>
          <a:xfrm>
            <a:off x="3635896" y="5085184"/>
            <a:ext cx="72008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9" name="Łącznik prosty ze strzałką 478"/>
          <p:cNvCxnSpPr/>
          <p:nvPr/>
        </p:nvCxnSpPr>
        <p:spPr>
          <a:xfrm flipV="1">
            <a:off x="3635896" y="4869160"/>
            <a:ext cx="144016" cy="21602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7" name="Obraz 17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-1" r="17199" b="5172"/>
          <a:stretch/>
        </p:blipFill>
        <p:spPr>
          <a:xfrm>
            <a:off x="5004048" y="5865669"/>
            <a:ext cx="324036" cy="371643"/>
          </a:xfrm>
          <a:prstGeom prst="rect">
            <a:avLst/>
          </a:prstGeom>
        </p:spPr>
      </p:pic>
      <p:grpSp>
        <p:nvGrpSpPr>
          <p:cNvPr id="188" name="Grupa 187"/>
          <p:cNvGrpSpPr/>
          <p:nvPr/>
        </p:nvGrpSpPr>
        <p:grpSpPr>
          <a:xfrm>
            <a:off x="1409998" y="3397881"/>
            <a:ext cx="360040" cy="216024"/>
            <a:chOff x="807511" y="3077345"/>
            <a:chExt cx="404428" cy="584448"/>
          </a:xfrm>
        </p:grpSpPr>
        <p:sp>
          <p:nvSpPr>
            <p:cNvPr id="189" name="Prostokąt 188"/>
            <p:cNvSpPr/>
            <p:nvPr/>
          </p:nvSpPr>
          <p:spPr>
            <a:xfrm>
              <a:off x="879519" y="3077345"/>
              <a:ext cx="180020" cy="252028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Prostokąt 189"/>
            <p:cNvSpPr/>
            <p:nvPr/>
          </p:nvSpPr>
          <p:spPr>
            <a:xfrm>
              <a:off x="951527" y="3185357"/>
              <a:ext cx="180020" cy="252028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Prostokąt 190"/>
            <p:cNvSpPr/>
            <p:nvPr/>
          </p:nvSpPr>
          <p:spPr>
            <a:xfrm>
              <a:off x="1031919" y="3257365"/>
              <a:ext cx="180020" cy="252028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Prostokąt 191"/>
            <p:cNvSpPr/>
            <p:nvPr/>
          </p:nvSpPr>
          <p:spPr>
            <a:xfrm>
              <a:off x="807511" y="3229745"/>
              <a:ext cx="180020" cy="252028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Prostokąt 192"/>
            <p:cNvSpPr/>
            <p:nvPr/>
          </p:nvSpPr>
          <p:spPr>
            <a:xfrm>
              <a:off x="879519" y="3337757"/>
              <a:ext cx="180020" cy="252028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Prostokąt 193"/>
            <p:cNvSpPr/>
            <p:nvPr/>
          </p:nvSpPr>
          <p:spPr>
            <a:xfrm>
              <a:off x="959911" y="3409765"/>
              <a:ext cx="180020" cy="252028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2" name="Prostokąt 201"/>
          <p:cNvSpPr/>
          <p:nvPr/>
        </p:nvSpPr>
        <p:spPr>
          <a:xfrm>
            <a:off x="323528" y="4437112"/>
            <a:ext cx="5256584" cy="19442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4" name="Grupa 213"/>
          <p:cNvGrpSpPr/>
          <p:nvPr/>
        </p:nvGrpSpPr>
        <p:grpSpPr>
          <a:xfrm>
            <a:off x="2483769" y="4941168"/>
            <a:ext cx="648071" cy="504056"/>
            <a:chOff x="616155" y="2636913"/>
            <a:chExt cx="1219542" cy="936102"/>
          </a:xfrm>
        </p:grpSpPr>
        <p:cxnSp>
          <p:nvCxnSpPr>
            <p:cNvPr id="215" name="Łącznik prosty 93"/>
            <p:cNvCxnSpPr/>
            <p:nvPr/>
          </p:nvCxnSpPr>
          <p:spPr>
            <a:xfrm>
              <a:off x="717785" y="2846549"/>
              <a:ext cx="685990" cy="5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16" name="Łącznik prosty 94"/>
            <p:cNvCxnSpPr/>
            <p:nvPr/>
          </p:nvCxnSpPr>
          <p:spPr>
            <a:xfrm>
              <a:off x="616156" y="3360263"/>
              <a:ext cx="685990" cy="5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1" name="Łącznik prosty 95"/>
            <p:cNvCxnSpPr/>
            <p:nvPr/>
          </p:nvCxnSpPr>
          <p:spPr>
            <a:xfrm rot="5400000" flipH="1" flipV="1">
              <a:off x="529303" y="3255422"/>
              <a:ext cx="630468" cy="5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2" name="Łącznik prosty 96"/>
            <p:cNvCxnSpPr/>
            <p:nvPr/>
          </p:nvCxnSpPr>
          <p:spPr>
            <a:xfrm rot="5400000" flipH="1" flipV="1">
              <a:off x="757968" y="3255422"/>
              <a:ext cx="630468" cy="5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3" name="Łącznik prosty 97"/>
            <p:cNvCxnSpPr/>
            <p:nvPr/>
          </p:nvCxnSpPr>
          <p:spPr>
            <a:xfrm rot="5400000" flipH="1" flipV="1">
              <a:off x="987195" y="3255422"/>
              <a:ext cx="630468" cy="5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4" name="Łącznik prosty 98"/>
            <p:cNvCxnSpPr/>
            <p:nvPr/>
          </p:nvCxnSpPr>
          <p:spPr>
            <a:xfrm rot="5400000" flipH="1" flipV="1">
              <a:off x="1292081" y="2975215"/>
              <a:ext cx="630468" cy="5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5" name="Łącznik prosty 99"/>
            <p:cNvCxnSpPr/>
            <p:nvPr/>
          </p:nvCxnSpPr>
          <p:spPr>
            <a:xfrm>
              <a:off x="819414" y="2753147"/>
              <a:ext cx="685990" cy="5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6" name="Łącznik prosty 100"/>
            <p:cNvCxnSpPr/>
            <p:nvPr/>
          </p:nvCxnSpPr>
          <p:spPr>
            <a:xfrm rot="5400000" flipH="1" flipV="1">
              <a:off x="627456" y="2648962"/>
              <a:ext cx="282285" cy="30488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2" name="Łącznik prosty 101"/>
            <p:cNvCxnSpPr/>
            <p:nvPr/>
          </p:nvCxnSpPr>
          <p:spPr>
            <a:xfrm rot="5400000" flipH="1" flipV="1">
              <a:off x="856119" y="2648962"/>
              <a:ext cx="282285" cy="30488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44" name="Łącznik prosty 102"/>
            <p:cNvCxnSpPr/>
            <p:nvPr/>
          </p:nvCxnSpPr>
          <p:spPr>
            <a:xfrm flipV="1">
              <a:off x="1073483" y="2660263"/>
              <a:ext cx="304885" cy="27968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70" name="Łącznik prosty 103"/>
            <p:cNvCxnSpPr/>
            <p:nvPr/>
          </p:nvCxnSpPr>
          <p:spPr>
            <a:xfrm>
              <a:off x="616156" y="2940471"/>
              <a:ext cx="685990" cy="5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96" name="Łącznik prosty 104"/>
            <p:cNvCxnSpPr/>
            <p:nvPr/>
          </p:nvCxnSpPr>
          <p:spPr>
            <a:xfrm>
              <a:off x="616156" y="3150108"/>
              <a:ext cx="685990" cy="5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97" name="Łącznik prosty 105"/>
            <p:cNvCxnSpPr/>
            <p:nvPr/>
          </p:nvCxnSpPr>
          <p:spPr>
            <a:xfrm>
              <a:off x="921040" y="2659745"/>
              <a:ext cx="685990" cy="5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98" name="Łącznik prosty 106"/>
            <p:cNvCxnSpPr/>
            <p:nvPr/>
          </p:nvCxnSpPr>
          <p:spPr>
            <a:xfrm rot="5400000" flipH="1" flipV="1">
              <a:off x="1190453" y="3068617"/>
              <a:ext cx="630468" cy="5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99" name="Łącznik prosty 107"/>
            <p:cNvCxnSpPr/>
            <p:nvPr/>
          </p:nvCxnSpPr>
          <p:spPr>
            <a:xfrm rot="5400000" flipH="1" flipV="1">
              <a:off x="1314485" y="2858080"/>
              <a:ext cx="280208" cy="30488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00" name="Łącznik prosty 108"/>
            <p:cNvCxnSpPr/>
            <p:nvPr/>
          </p:nvCxnSpPr>
          <p:spPr>
            <a:xfrm rot="5400000" flipH="1" flipV="1">
              <a:off x="1314485" y="3068237"/>
              <a:ext cx="280208" cy="30488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01" name="Łącznik prosty 109"/>
            <p:cNvCxnSpPr/>
            <p:nvPr/>
          </p:nvCxnSpPr>
          <p:spPr>
            <a:xfrm flipV="1">
              <a:off x="1302146" y="2660263"/>
              <a:ext cx="304885" cy="27968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02" name="Łącznik prosty 136"/>
            <p:cNvCxnSpPr/>
            <p:nvPr/>
          </p:nvCxnSpPr>
          <p:spPr>
            <a:xfrm rot="5400000" flipH="1" flipV="1">
              <a:off x="1088824" y="3162020"/>
              <a:ext cx="630468" cy="5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03" name="Łącznik prosty 132"/>
            <p:cNvCxnSpPr/>
            <p:nvPr/>
          </p:nvCxnSpPr>
          <p:spPr>
            <a:xfrm>
              <a:off x="616156" y="3570419"/>
              <a:ext cx="1092506" cy="5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4" name="Łącznik prosty 133"/>
            <p:cNvCxnSpPr/>
            <p:nvPr/>
          </p:nvCxnSpPr>
          <p:spPr>
            <a:xfrm rot="5400000" flipH="1" flipV="1">
              <a:off x="149142" y="3103926"/>
              <a:ext cx="93402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5" name="Łącznik prosty 134"/>
            <p:cNvCxnSpPr/>
            <p:nvPr/>
          </p:nvCxnSpPr>
          <p:spPr>
            <a:xfrm rot="5400000" flipH="1" flipV="1">
              <a:off x="1322702" y="3060020"/>
              <a:ext cx="492440" cy="53355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06" name="pole tekstowe 305"/>
          <p:cNvSpPr txBox="1"/>
          <p:nvPr/>
        </p:nvSpPr>
        <p:spPr>
          <a:xfrm>
            <a:off x="1475656" y="480934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all/logical combinations  and general rules</a:t>
            </a:r>
            <a:endParaRPr lang="en-GB" sz="1000"/>
          </a:p>
        </p:txBody>
      </p:sp>
      <p:sp>
        <p:nvSpPr>
          <p:cNvPr id="307" name="pole tekstowe 306"/>
          <p:cNvSpPr txBox="1"/>
          <p:nvPr/>
        </p:nvSpPr>
        <p:spPr>
          <a:xfrm>
            <a:off x="1691680" y="5569495"/>
            <a:ext cx="15846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en-GB" sz="700" smtClean="0"/>
              <a:t>$total = sum($components)</a:t>
            </a:r>
          </a:p>
          <a:p>
            <a:r>
              <a:rPr lang="en-GB" sz="700" smtClean="0"/>
              <a:t>$v1 = +/- $v2</a:t>
            </a:r>
            <a:endParaRPr lang="en-GB" sz="700"/>
          </a:p>
        </p:txBody>
      </p:sp>
      <p:graphicFrame>
        <p:nvGraphicFramePr>
          <p:cNvPr id="309" name="Tabela 3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77687"/>
              </p:ext>
            </p:extLst>
          </p:nvPr>
        </p:nvGraphicFramePr>
        <p:xfrm>
          <a:off x="4308981" y="2996952"/>
          <a:ext cx="416560" cy="70104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0" name="Prostokąt 309"/>
          <p:cNvSpPr/>
          <p:nvPr/>
        </p:nvSpPr>
        <p:spPr>
          <a:xfrm>
            <a:off x="4551040" y="2898021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Prostokąt 310"/>
          <p:cNvSpPr/>
          <p:nvPr/>
        </p:nvSpPr>
        <p:spPr>
          <a:xfrm>
            <a:off x="4115817" y="3495850"/>
            <a:ext cx="144016" cy="59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Prostokąt 311"/>
          <p:cNvSpPr/>
          <p:nvPr/>
        </p:nvSpPr>
        <p:spPr>
          <a:xfrm>
            <a:off x="4115817" y="3148588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Prostokąt 312"/>
          <p:cNvSpPr/>
          <p:nvPr/>
        </p:nvSpPr>
        <p:spPr>
          <a:xfrm>
            <a:off x="4115817" y="3264342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Prostokąt 313"/>
          <p:cNvSpPr/>
          <p:nvPr/>
        </p:nvSpPr>
        <p:spPr>
          <a:xfrm>
            <a:off x="4115817" y="3380096"/>
            <a:ext cx="144016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Prostokąt 314"/>
          <p:cNvSpPr/>
          <p:nvPr/>
        </p:nvSpPr>
        <p:spPr>
          <a:xfrm>
            <a:off x="4115817" y="3599108"/>
            <a:ext cx="144016" cy="59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upa 3"/>
          <p:cNvGrpSpPr/>
          <p:nvPr/>
        </p:nvGrpSpPr>
        <p:grpSpPr>
          <a:xfrm>
            <a:off x="6444208" y="3429001"/>
            <a:ext cx="792088" cy="792391"/>
            <a:chOff x="7236296" y="2420585"/>
            <a:chExt cx="792088" cy="792391"/>
          </a:xfrm>
        </p:grpSpPr>
        <p:pic>
          <p:nvPicPr>
            <p:cNvPr id="316" name="Obraz 31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6296" y="2420585"/>
              <a:ext cx="712283" cy="792391"/>
            </a:xfrm>
            <a:prstGeom prst="rect">
              <a:avLst/>
            </a:prstGeom>
          </p:spPr>
        </p:pic>
        <p:sp>
          <p:nvSpPr>
            <p:cNvPr id="318" name="Puszka 317"/>
            <p:cNvSpPr/>
            <p:nvPr/>
          </p:nvSpPr>
          <p:spPr>
            <a:xfrm>
              <a:off x="7745039" y="3021856"/>
              <a:ext cx="283345" cy="182607"/>
            </a:xfrm>
            <a:prstGeom prst="can">
              <a:avLst>
                <a:gd name="adj" fmla="val 27249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319" name="Puszka 318"/>
            <p:cNvSpPr/>
            <p:nvPr/>
          </p:nvSpPr>
          <p:spPr>
            <a:xfrm>
              <a:off x="7745039" y="2852936"/>
              <a:ext cx="283345" cy="182607"/>
            </a:xfrm>
            <a:prstGeom prst="can">
              <a:avLst>
                <a:gd name="adj" fmla="val 27249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342" name="Puszka 341"/>
            <p:cNvSpPr/>
            <p:nvPr/>
          </p:nvSpPr>
          <p:spPr>
            <a:xfrm>
              <a:off x="7745039" y="2679444"/>
              <a:ext cx="283345" cy="182607"/>
            </a:xfrm>
            <a:prstGeom prst="can">
              <a:avLst>
                <a:gd name="adj" fmla="val 27249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6372200" y="4653137"/>
            <a:ext cx="1080120" cy="576064"/>
            <a:chOff x="7580882" y="1268760"/>
            <a:chExt cx="1080120" cy="576064"/>
          </a:xfrm>
        </p:grpSpPr>
        <p:grpSp>
          <p:nvGrpSpPr>
            <p:cNvPr id="343" name="Grupa 342"/>
            <p:cNvGrpSpPr/>
            <p:nvPr/>
          </p:nvGrpSpPr>
          <p:grpSpPr>
            <a:xfrm>
              <a:off x="7796906" y="1268760"/>
              <a:ext cx="576064" cy="576064"/>
              <a:chOff x="4006083" y="3294470"/>
              <a:chExt cx="795822" cy="802657"/>
            </a:xfrm>
            <a:noFill/>
          </p:grpSpPr>
          <p:pic>
            <p:nvPicPr>
              <p:cNvPr id="344" name="Obraz 34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6083" y="3294470"/>
                <a:ext cx="663699" cy="663699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46" name="Obraz 34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943" y="3429124"/>
                <a:ext cx="480962" cy="66800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348" name="Strzałka w prawo 347"/>
            <p:cNvSpPr/>
            <p:nvPr/>
          </p:nvSpPr>
          <p:spPr>
            <a:xfrm flipH="1">
              <a:off x="7580882" y="1484784"/>
              <a:ext cx="864096" cy="288032"/>
            </a:xfrm>
            <a:prstGeom prst="rightArrow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trzałka w prawo 6"/>
            <p:cNvSpPr/>
            <p:nvPr/>
          </p:nvSpPr>
          <p:spPr>
            <a:xfrm>
              <a:off x="7796906" y="1484784"/>
              <a:ext cx="864096" cy="21602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9" name="Obraz 348" descr="Wycinek ekranu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53" y="2356477"/>
            <a:ext cx="452667" cy="640476"/>
          </a:xfrm>
          <a:prstGeom prst="rect">
            <a:avLst/>
          </a:prstGeom>
        </p:spPr>
      </p:pic>
      <p:pic>
        <p:nvPicPr>
          <p:cNvPr id="350" name="Obraz 349" descr="Wycinek ekranu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81" y="2500493"/>
            <a:ext cx="645522" cy="473088"/>
          </a:xfrm>
          <a:prstGeom prst="rect">
            <a:avLst/>
          </a:prstGeom>
        </p:spPr>
      </p:pic>
      <p:pic>
        <p:nvPicPr>
          <p:cNvPr id="351" name="Picture 2" descr="C:\Users\Bartek\AppData\Local\Microsoft\Windows\Temporary Internet Files\Content.IE5\SXQQMF3P\MCj04326630000[1]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1253307"/>
            <a:ext cx="735534" cy="735534"/>
          </a:xfrm>
          <a:prstGeom prst="rect">
            <a:avLst/>
          </a:prstGeom>
          <a:noFill/>
        </p:spPr>
      </p:pic>
      <p:sp>
        <p:nvSpPr>
          <p:cNvPr id="357" name="Prostokąt 356"/>
          <p:cNvSpPr/>
          <p:nvPr/>
        </p:nvSpPr>
        <p:spPr>
          <a:xfrm>
            <a:off x="323528" y="2420888"/>
            <a:ext cx="5256584" cy="19442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Prostokąt 357"/>
          <p:cNvSpPr/>
          <p:nvPr/>
        </p:nvSpPr>
        <p:spPr>
          <a:xfrm>
            <a:off x="323528" y="404664"/>
            <a:ext cx="5256584" cy="19442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Wygięta strzałka 8"/>
          <p:cNvSpPr/>
          <p:nvPr/>
        </p:nvSpPr>
        <p:spPr>
          <a:xfrm rot="16200000" flipV="1">
            <a:off x="6120172" y="5049182"/>
            <a:ext cx="576064" cy="1368152"/>
          </a:xfrm>
          <a:prstGeom prst="ben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Strzałka w górę 9"/>
          <p:cNvSpPr/>
          <p:nvPr/>
        </p:nvSpPr>
        <p:spPr>
          <a:xfrm>
            <a:off x="6804248" y="4293097"/>
            <a:ext cx="288032" cy="288032"/>
          </a:xfrm>
          <a:prstGeom prst="up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9" name="Strzałka w górę 358"/>
          <p:cNvSpPr/>
          <p:nvPr/>
        </p:nvSpPr>
        <p:spPr>
          <a:xfrm>
            <a:off x="6804248" y="3068961"/>
            <a:ext cx="288032" cy="288032"/>
          </a:xfrm>
          <a:prstGeom prst="up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0" name="Strzałka w górę 359"/>
          <p:cNvSpPr/>
          <p:nvPr/>
        </p:nvSpPr>
        <p:spPr>
          <a:xfrm>
            <a:off x="6804248" y="1988841"/>
            <a:ext cx="288032" cy="288032"/>
          </a:xfrm>
          <a:prstGeom prst="up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1" name="Wygięta strzałka 360"/>
          <p:cNvSpPr/>
          <p:nvPr/>
        </p:nvSpPr>
        <p:spPr>
          <a:xfrm rot="10800000" flipV="1">
            <a:off x="5724128" y="764705"/>
            <a:ext cx="1296144" cy="576064"/>
          </a:xfrm>
          <a:prstGeom prst="ben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2" name="pole tekstowe 361"/>
          <p:cNvSpPr txBox="1"/>
          <p:nvPr/>
        </p:nvSpPr>
        <p:spPr>
          <a:xfrm>
            <a:off x="7596336" y="472514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data exchange</a:t>
            </a:r>
            <a:endParaRPr lang="en-GB" sz="1000"/>
          </a:p>
        </p:txBody>
      </p:sp>
      <p:sp>
        <p:nvSpPr>
          <p:cNvPr id="363" name="pole tekstowe 362"/>
          <p:cNvSpPr txBox="1"/>
          <p:nvPr/>
        </p:nvSpPr>
        <p:spPr>
          <a:xfrm>
            <a:off x="7524328" y="364502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data storage</a:t>
            </a:r>
            <a:endParaRPr lang="en-GB" sz="1000"/>
          </a:p>
        </p:txBody>
      </p:sp>
      <p:sp>
        <p:nvSpPr>
          <p:cNvPr id="364" name="pole tekstowe 363"/>
          <p:cNvSpPr txBox="1"/>
          <p:nvPr/>
        </p:nvSpPr>
        <p:spPr>
          <a:xfrm>
            <a:off x="7524328" y="256490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data analysis</a:t>
            </a:r>
            <a:endParaRPr lang="en-GB" sz="1000"/>
          </a:p>
        </p:txBody>
      </p:sp>
      <p:sp>
        <p:nvSpPr>
          <p:cNvPr id="365" name="pole tekstowe 364"/>
          <p:cNvSpPr txBox="1"/>
          <p:nvPr/>
        </p:nvSpPr>
        <p:spPr>
          <a:xfrm>
            <a:off x="7524328" y="152659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decisions</a:t>
            </a:r>
            <a:endParaRPr lang="en-GB" sz="1000"/>
          </a:p>
        </p:txBody>
      </p:sp>
      <p:sp>
        <p:nvSpPr>
          <p:cNvPr id="366" name="Strzałka w górę 365"/>
          <p:cNvSpPr/>
          <p:nvPr/>
        </p:nvSpPr>
        <p:spPr>
          <a:xfrm flipV="1">
            <a:off x="2699792" y="2240489"/>
            <a:ext cx="288032" cy="288032"/>
          </a:xfrm>
          <a:prstGeom prst="up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7" name="Strzałka w górę 366"/>
          <p:cNvSpPr/>
          <p:nvPr/>
        </p:nvSpPr>
        <p:spPr>
          <a:xfrm flipV="1">
            <a:off x="2699792" y="4256713"/>
            <a:ext cx="288032" cy="288032"/>
          </a:xfrm>
          <a:prstGeom prst="up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5" name="Strzałka w górę 374"/>
          <p:cNvSpPr/>
          <p:nvPr/>
        </p:nvSpPr>
        <p:spPr>
          <a:xfrm rot="5400000">
            <a:off x="5688124" y="2456892"/>
            <a:ext cx="288032" cy="648072"/>
          </a:xfrm>
          <a:prstGeom prst="up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6" name="Strzałka w górę 375"/>
          <p:cNvSpPr/>
          <p:nvPr/>
        </p:nvSpPr>
        <p:spPr>
          <a:xfrm rot="5400000">
            <a:off x="5688124" y="3537012"/>
            <a:ext cx="288032" cy="648072"/>
          </a:xfrm>
          <a:prstGeom prst="up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43" grpId="0"/>
      <p:bldP spid="320" grpId="0" animBg="1"/>
      <p:bldP spid="321" grpId="0"/>
      <p:bldP spid="322" grpId="0" animBg="1"/>
      <p:bldP spid="341" grpId="0"/>
      <p:bldP spid="380" grpId="0" animBg="1"/>
      <p:bldP spid="382" grpId="0" animBg="1"/>
      <p:bldP spid="383" grpId="0" animBg="1"/>
      <p:bldP spid="384" grpId="0" animBg="1"/>
      <p:bldP spid="385" grpId="0" animBg="1"/>
      <p:bldP spid="386" grpId="0"/>
      <p:bldP spid="409" grpId="0"/>
      <p:bldP spid="410" grpId="0"/>
      <p:bldP spid="352" grpId="0"/>
      <p:bldP spid="412" grpId="0"/>
      <p:bldP spid="414" grpId="0"/>
      <p:bldP spid="417" grpId="0"/>
      <p:bldP spid="419" grpId="0"/>
      <p:bldP spid="202" grpId="0" animBg="1"/>
      <p:bldP spid="306" grpId="0"/>
      <p:bldP spid="307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57" grpId="0" animBg="1"/>
      <p:bldP spid="358" grpId="0" animBg="1"/>
      <p:bldP spid="9" grpId="0" animBg="1"/>
      <p:bldP spid="10" grpId="0" animBg="1"/>
      <p:bldP spid="359" grpId="0" animBg="1"/>
      <p:bldP spid="360" grpId="0" animBg="1"/>
      <p:bldP spid="361" grpId="0" animBg="1"/>
      <p:bldP spid="362" grpId="0"/>
      <p:bldP spid="363" grpId="0"/>
      <p:bldP spid="364" grpId="0"/>
      <p:bldP spid="365" grpId="0"/>
      <p:bldP spid="366" grpId="0" animBg="1"/>
      <p:bldP spid="367" grpId="0" animBg="1"/>
      <p:bldP spid="375" grpId="0" animBg="1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załka w prawo 15"/>
          <p:cNvSpPr/>
          <p:nvPr/>
        </p:nvSpPr>
        <p:spPr>
          <a:xfrm>
            <a:off x="4511972" y="2534707"/>
            <a:ext cx="1572196" cy="36004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ostokąt 20"/>
          <p:cNvSpPr/>
          <p:nvPr/>
        </p:nvSpPr>
        <p:spPr>
          <a:xfrm>
            <a:off x="1979712" y="2102659"/>
            <a:ext cx="5184576" cy="15841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Development process</a:t>
            </a:r>
            <a:endParaRPr lang="en-GB" sz="2800" dirty="0"/>
          </a:p>
        </p:txBody>
      </p:sp>
      <p:pic>
        <p:nvPicPr>
          <p:cNvPr id="7" name="Picture 5" descr="LOGO-XB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492835"/>
            <a:ext cx="1068140" cy="5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84" y="2390691"/>
            <a:ext cx="666510" cy="66651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97" y="2390691"/>
            <a:ext cx="658735" cy="65873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4" y="2412698"/>
            <a:ext cx="654187" cy="65865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347797" y="2947010"/>
            <a:ext cx="69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/>
              <a:t>EXGEN</a:t>
            </a:r>
            <a:endParaRPr lang="en-GB" sz="1400" b="1"/>
          </a:p>
        </p:txBody>
      </p:sp>
      <p:grpSp>
        <p:nvGrpSpPr>
          <p:cNvPr id="14" name="Grupa 13"/>
          <p:cNvGrpSpPr/>
          <p:nvPr/>
        </p:nvGrpSpPr>
        <p:grpSpPr>
          <a:xfrm>
            <a:off x="4788024" y="2390691"/>
            <a:ext cx="831586" cy="690785"/>
            <a:chOff x="3623934" y="2420888"/>
            <a:chExt cx="1176070" cy="970316"/>
          </a:xfrm>
        </p:grpSpPr>
        <p:pic>
          <p:nvPicPr>
            <p:cNvPr id="6" name="Picture 2" descr="C:\Documents and Settings\Krzysiek\Pulpit\XBRL API\grafika\gea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5908" y="2420888"/>
              <a:ext cx="864096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ole tekstowe 11"/>
            <p:cNvSpPr txBox="1"/>
            <p:nvPr/>
          </p:nvSpPr>
          <p:spPr>
            <a:xfrm>
              <a:off x="3623934" y="2915652"/>
              <a:ext cx="864095" cy="4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smtClean="0"/>
                <a:t>conv</a:t>
              </a:r>
              <a:endParaRPr lang="en-GB" sz="1600" b="1"/>
            </a:p>
          </p:txBody>
        </p:sp>
      </p:grpSp>
      <p:sp>
        <p:nvSpPr>
          <p:cNvPr id="15" name="Strzałka w prawo 14"/>
          <p:cNvSpPr/>
          <p:nvPr/>
        </p:nvSpPr>
        <p:spPr>
          <a:xfrm>
            <a:off x="3215828" y="2534707"/>
            <a:ext cx="288032" cy="36004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rzałka w prawo 17"/>
          <p:cNvSpPr/>
          <p:nvPr/>
        </p:nvSpPr>
        <p:spPr>
          <a:xfrm>
            <a:off x="7104260" y="2534707"/>
            <a:ext cx="288032" cy="36004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Obraz 18" descr="pdf_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2318683"/>
            <a:ext cx="720080" cy="720080"/>
          </a:xfrm>
          <a:prstGeom prst="rect">
            <a:avLst/>
          </a:prstGeom>
        </p:spPr>
      </p:pic>
      <p:sp>
        <p:nvSpPr>
          <p:cNvPr id="20" name="Strzałka w prawo 19"/>
          <p:cNvSpPr/>
          <p:nvPr/>
        </p:nvSpPr>
        <p:spPr>
          <a:xfrm>
            <a:off x="1907704" y="2534707"/>
            <a:ext cx="288032" cy="36004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ole tekstowe 21"/>
          <p:cNvSpPr txBox="1"/>
          <p:nvPr/>
        </p:nvSpPr>
        <p:spPr>
          <a:xfrm>
            <a:off x="755576" y="3132837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information requirements (legal regulations)</a:t>
            </a:r>
            <a:endParaRPr lang="en-GB" sz="1000"/>
          </a:p>
        </p:txBody>
      </p:sp>
      <p:sp>
        <p:nvSpPr>
          <p:cNvPr id="23" name="pole tekstowe 22"/>
          <p:cNvSpPr txBox="1"/>
          <p:nvPr/>
        </p:nvSpPr>
        <p:spPr>
          <a:xfrm>
            <a:off x="2051720" y="311077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analysis/annotated templates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419872" y="311077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metadata</a:t>
            </a:r>
          </a:p>
          <a:p>
            <a:pPr algn="ctr"/>
            <a:r>
              <a:rPr lang="en-GB" sz="1000" dirty="0" smtClean="0"/>
              <a:t>database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4644008" y="314270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conversion tool (XBRL properties)</a:t>
            </a:r>
            <a:endParaRPr lang="en-GB" sz="1000"/>
          </a:p>
        </p:txBody>
      </p:sp>
      <p:sp>
        <p:nvSpPr>
          <p:cNvPr id="26" name="pole tekstowe 25"/>
          <p:cNvSpPr txBox="1"/>
          <p:nvPr/>
        </p:nvSpPr>
        <p:spPr>
          <a:xfrm>
            <a:off x="6012160" y="321471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XBRL ExGen </a:t>
            </a:r>
            <a:br>
              <a:rPr lang="en-GB" sz="1000" smtClean="0"/>
            </a:br>
            <a:r>
              <a:rPr lang="en-GB" sz="1000" smtClean="0"/>
              <a:t>(Excel AddIn)</a:t>
            </a:r>
            <a:endParaRPr lang="en-GB" sz="1000"/>
          </a:p>
        </p:txBody>
      </p:sp>
      <p:sp>
        <p:nvSpPr>
          <p:cNvPr id="27" name="pole tekstowe 26"/>
          <p:cNvSpPr txBox="1"/>
          <p:nvPr/>
        </p:nvSpPr>
        <p:spPr>
          <a:xfrm>
            <a:off x="7380312" y="299695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XBRL </a:t>
            </a:r>
            <a:br>
              <a:rPr lang="en-GB" sz="1000" dirty="0" smtClean="0"/>
            </a:br>
            <a:r>
              <a:rPr lang="en-GB" sz="1000" dirty="0" smtClean="0"/>
              <a:t>taxonomy</a:t>
            </a:r>
            <a:endParaRPr lang="en-GB" sz="1000" dirty="0"/>
          </a:p>
        </p:txBody>
      </p:sp>
      <p:sp>
        <p:nvSpPr>
          <p:cNvPr id="28" name="Prostokąt 27"/>
          <p:cNvSpPr/>
          <p:nvPr/>
        </p:nvSpPr>
        <p:spPr>
          <a:xfrm>
            <a:off x="3359844" y="4694947"/>
            <a:ext cx="2079848" cy="15841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852" y="4766955"/>
            <a:ext cx="1960831" cy="1405916"/>
          </a:xfrm>
          <a:prstGeom prst="rect">
            <a:avLst/>
          </a:prstGeom>
        </p:spPr>
      </p:pic>
      <p:pic>
        <p:nvPicPr>
          <p:cNvPr id="29" name="Picture 5" descr="LOGO-XB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108" y="5126934"/>
            <a:ext cx="1068140" cy="5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trzałka w prawo 29"/>
          <p:cNvSpPr/>
          <p:nvPr/>
        </p:nvSpPr>
        <p:spPr>
          <a:xfrm flipH="1">
            <a:off x="5376068" y="5487035"/>
            <a:ext cx="288032" cy="36004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ole tekstowe 30"/>
          <p:cNvSpPr txBox="1"/>
          <p:nvPr/>
        </p:nvSpPr>
        <p:spPr>
          <a:xfrm>
            <a:off x="5652120" y="56311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XBRL </a:t>
            </a:r>
            <a:br>
              <a:rPr lang="en-GB" sz="1000" smtClean="0"/>
            </a:br>
            <a:r>
              <a:rPr lang="en-GB" sz="1000" smtClean="0"/>
              <a:t>taxonomy</a:t>
            </a:r>
            <a:endParaRPr lang="en-GB" sz="1000"/>
          </a:p>
        </p:txBody>
      </p:sp>
      <p:sp>
        <p:nvSpPr>
          <p:cNvPr id="32" name="Strzałka w prawo 31"/>
          <p:cNvSpPr/>
          <p:nvPr/>
        </p:nvSpPr>
        <p:spPr>
          <a:xfrm>
            <a:off x="5412451" y="5066862"/>
            <a:ext cx="288032" cy="36004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trzałka w prawo 32"/>
          <p:cNvSpPr/>
          <p:nvPr/>
        </p:nvSpPr>
        <p:spPr>
          <a:xfrm flipH="1">
            <a:off x="3143820" y="5199003"/>
            <a:ext cx="288032" cy="36004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Obraz 33" descr="pdf_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9724" y="4838963"/>
            <a:ext cx="720080" cy="720080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2063700" y="5653117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information requirements (legal regulations)</a:t>
            </a:r>
            <a:endParaRPr lang="en-GB" sz="1000"/>
          </a:p>
        </p:txBody>
      </p:sp>
      <p:sp>
        <p:nvSpPr>
          <p:cNvPr id="5" name="Strzałka w dół 4"/>
          <p:cNvSpPr/>
          <p:nvPr/>
        </p:nvSpPr>
        <p:spPr>
          <a:xfrm>
            <a:off x="3635896" y="4005064"/>
            <a:ext cx="1512168" cy="617875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3359844" y="6351131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metadata</a:t>
            </a:r>
            <a:r>
              <a:rPr lang="pl-PL" sz="1000" dirty="0" smtClean="0"/>
              <a:t> </a:t>
            </a:r>
            <a:r>
              <a:rPr lang="en-GB" sz="1000" dirty="0" smtClean="0"/>
              <a:t>management tool</a:t>
            </a:r>
            <a:endParaRPr lang="en-GB" sz="10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2699792" y="2288486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macro</a:t>
            </a:r>
            <a:endParaRPr lang="en-GB" sz="1000" dirty="0"/>
          </a:p>
        </p:txBody>
      </p:sp>
      <p:sp>
        <p:nvSpPr>
          <p:cNvPr id="4" name="Strzałka zawracania 3"/>
          <p:cNvSpPr/>
          <p:nvPr/>
        </p:nvSpPr>
        <p:spPr>
          <a:xfrm>
            <a:off x="2627784" y="1700808"/>
            <a:ext cx="4032448" cy="576064"/>
          </a:xfrm>
          <a:prstGeom prst="utur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sp>
        <p:nvSpPr>
          <p:cNvPr id="38" name="Strzałka zawracania 37"/>
          <p:cNvSpPr/>
          <p:nvPr/>
        </p:nvSpPr>
        <p:spPr>
          <a:xfrm>
            <a:off x="3923928" y="1412776"/>
            <a:ext cx="4032448" cy="792088"/>
          </a:xfrm>
          <a:prstGeom prst="uturnArrow">
            <a:avLst>
              <a:gd name="adj1" fmla="val 19631"/>
              <a:gd name="adj2" fmla="val 18288"/>
              <a:gd name="adj3" fmla="val 16946"/>
              <a:gd name="adj4" fmla="val 43750"/>
              <a:gd name="adj5" fmla="val 10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27886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11" grpId="0"/>
      <p:bldP spid="15" grpId="0" animBg="1"/>
      <p:bldP spid="18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0" grpId="0" animBg="1"/>
      <p:bldP spid="31" grpId="0"/>
      <p:bldP spid="32" grpId="0" animBg="1"/>
      <p:bldP spid="33" grpId="0" animBg="1"/>
      <p:bldP spid="35" grpId="0"/>
      <p:bldP spid="5" grpId="0" animBg="1"/>
      <p:bldP spid="36" grpId="0"/>
      <p:bldP spid="37" grpId="0"/>
      <p:bldP spid="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500432"/>
              </p:ext>
            </p:extLst>
          </p:nvPr>
        </p:nvGraphicFramePr>
        <p:xfrm>
          <a:off x="251520" y="1196752"/>
          <a:ext cx="79563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023320" y="614555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1" smtClean="0"/>
              <a:t>model</a:t>
            </a:r>
          </a:p>
          <a:p>
            <a:r>
              <a:rPr lang="en-GB" sz="700" noProof="1" smtClean="0"/>
              <a:t>http://www.e</a:t>
            </a:r>
            <a:r>
              <a:rPr lang="pl-PL" sz="700" noProof="1" smtClean="0"/>
              <a:t>urofiling.info</a:t>
            </a:r>
            <a:r>
              <a:rPr lang="en-GB" sz="700" noProof="1" smtClean="0"/>
              <a:t>/xbrl/ext/model</a:t>
            </a:r>
            <a:endParaRPr lang="en-GB" sz="700" noProof="1"/>
          </a:p>
        </p:txBody>
      </p:sp>
      <p:sp>
        <p:nvSpPr>
          <p:cNvPr id="6" name="pole tekstowe 5"/>
          <p:cNvSpPr txBox="1"/>
          <p:nvPr/>
        </p:nvSpPr>
        <p:spPr>
          <a:xfrm>
            <a:off x="4103440" y="168106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_met</a:t>
            </a:r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/dict/met</a:t>
            </a:r>
            <a:endParaRPr lang="en-GB" sz="700" noProof="1"/>
          </a:p>
        </p:txBody>
      </p:sp>
      <p:sp>
        <p:nvSpPr>
          <p:cNvPr id="7" name="pole tekstowe 6"/>
          <p:cNvSpPr txBox="1"/>
          <p:nvPr/>
        </p:nvSpPr>
        <p:spPr>
          <a:xfrm>
            <a:off x="4103440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/>
              <a:t>&lt;owner </a:t>
            </a:r>
            <a:r>
              <a:rPr lang="pl-PL" sz="700" noProof="1" smtClean="0"/>
              <a:t>prefix&gt;_dim</a:t>
            </a:r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/dict/dim</a:t>
            </a:r>
            <a:endParaRPr lang="en-GB" sz="700" noProof="1"/>
          </a:p>
        </p:txBody>
      </p:sp>
      <p:sp>
        <p:nvSpPr>
          <p:cNvPr id="8" name="pole tekstowe 7"/>
          <p:cNvSpPr txBox="1"/>
          <p:nvPr/>
        </p:nvSpPr>
        <p:spPr>
          <a:xfrm>
            <a:off x="4103440" y="261716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_fam</a:t>
            </a:r>
          </a:p>
          <a:p>
            <a:r>
              <a:rPr lang="pl-PL" sz="700" noProof="1" smtClean="0"/>
              <a:t>&lt;owner namespace&gt;/dict/fam</a:t>
            </a:r>
            <a:endParaRPr lang="en-GB" sz="700" noProof="1"/>
          </a:p>
        </p:txBody>
      </p:sp>
      <p:sp>
        <p:nvSpPr>
          <p:cNvPr id="9" name="pole tekstowe 8"/>
          <p:cNvSpPr txBox="1"/>
          <p:nvPr/>
        </p:nvSpPr>
        <p:spPr>
          <a:xfrm>
            <a:off x="4103440" y="30492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_pers</a:t>
            </a:r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/dict/pers</a:t>
            </a:r>
            <a:endParaRPr lang="en-GB" sz="700" noProof="1"/>
          </a:p>
        </p:txBody>
      </p:sp>
      <p:sp>
        <p:nvSpPr>
          <p:cNvPr id="10" name="pole tekstowe 9"/>
          <p:cNvSpPr txBox="1"/>
          <p:nvPr/>
        </p:nvSpPr>
        <p:spPr>
          <a:xfrm>
            <a:off x="4103440" y="348126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_exp</a:t>
            </a:r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/dict/exp</a:t>
            </a:r>
            <a:endParaRPr lang="en-GB" sz="700" noProof="1"/>
          </a:p>
        </p:txBody>
      </p:sp>
      <p:sp>
        <p:nvSpPr>
          <p:cNvPr id="11" name="pole tekstowe 10"/>
          <p:cNvSpPr txBox="1"/>
          <p:nvPr/>
        </p:nvSpPr>
        <p:spPr>
          <a:xfrm>
            <a:off x="4103440" y="3877017"/>
            <a:ext cx="29888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_typ, </a:t>
            </a:r>
            <a:r>
              <a:rPr lang="pl-PL" sz="700" noProof="1" smtClean="0"/>
              <a:t>&lt;owner namespace&gt;</a:t>
            </a:r>
            <a:r>
              <a:rPr lang="en-GB" sz="700" noProof="1" smtClean="0"/>
              <a:t>/dict/typ</a:t>
            </a:r>
            <a:endParaRPr lang="en-GB" sz="700" noProof="1"/>
          </a:p>
        </p:txBody>
      </p:sp>
      <p:sp>
        <p:nvSpPr>
          <p:cNvPr id="12" name="pole tekstowe 11"/>
          <p:cNvSpPr txBox="1"/>
          <p:nvPr/>
        </p:nvSpPr>
        <p:spPr>
          <a:xfrm>
            <a:off x="5220072" y="448937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_&lt;DC&gt;</a:t>
            </a:r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/dict/dom/&lt;DC&gt;</a:t>
            </a:r>
            <a:endParaRPr lang="en-GB" sz="700" noProof="1"/>
          </a:p>
        </p:txBody>
      </p:sp>
      <p:sp>
        <p:nvSpPr>
          <p:cNvPr id="13" name="pole tekstowe 12"/>
          <p:cNvSpPr txBox="1"/>
          <p:nvPr/>
        </p:nvSpPr>
        <p:spPr>
          <a:xfrm>
            <a:off x="3023320" y="528146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_fws</a:t>
            </a:r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/fws</a:t>
            </a:r>
            <a:endParaRPr lang="en-GB" sz="700" noProof="1"/>
          </a:p>
        </p:txBody>
      </p:sp>
      <p:sp>
        <p:nvSpPr>
          <p:cNvPr id="14" name="pole tekstowe 13"/>
          <p:cNvSpPr txBox="1"/>
          <p:nvPr/>
        </p:nvSpPr>
        <p:spPr>
          <a:xfrm>
            <a:off x="5220072" y="403758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_&lt;DC&gt;_h</a:t>
            </a:r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/dict/dom/&lt;DC&gt;/hier</a:t>
            </a:r>
            <a:endParaRPr lang="en-GB" sz="700" noProof="1"/>
          </a:p>
        </p:txBody>
      </p:sp>
      <p:sp>
        <p:nvSpPr>
          <p:cNvPr id="15" name="pole tekstowe 14"/>
          <p:cNvSpPr txBox="1"/>
          <p:nvPr/>
        </p:nvSpPr>
        <p:spPr>
          <a:xfrm>
            <a:off x="6077329" y="4874816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_tax</a:t>
            </a:r>
          </a:p>
          <a:p>
            <a:r>
              <a:rPr lang="en-GB" sz="700" b="1" noProof="1" smtClean="0"/>
              <a:t>&lt;taxonomy&gt; </a:t>
            </a:r>
            <a:r>
              <a:rPr lang="en-GB" sz="700" noProof="1" smtClean="0"/>
              <a:t>= &lt;</a:t>
            </a:r>
            <a:r>
              <a:rPr lang="pl-PL" sz="700" noProof="1" smtClean="0"/>
              <a:t>owner namespace</a:t>
            </a:r>
            <a:r>
              <a:rPr lang="en-GB" sz="700" noProof="1" smtClean="0"/>
              <a:t>&gt;/fws/&lt;framework&gt;/&lt;normative&gt;/&lt;pub-date&gt; </a:t>
            </a:r>
            <a:endParaRPr lang="en-GB" sz="700" noProof="1"/>
          </a:p>
        </p:txBody>
      </p:sp>
      <p:sp>
        <p:nvSpPr>
          <p:cNvPr id="16" name="pole tekstowe 15"/>
          <p:cNvSpPr txBox="1"/>
          <p:nvPr/>
        </p:nvSpPr>
        <p:spPr>
          <a:xfrm>
            <a:off x="7199784" y="513744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_tab</a:t>
            </a:r>
          </a:p>
          <a:p>
            <a:r>
              <a:rPr lang="en-GB" sz="700" noProof="1" smtClean="0"/>
              <a:t>&lt;taxonomy&gt;/tab </a:t>
            </a:r>
            <a:endParaRPr lang="en-GB" sz="700" noProof="1"/>
          </a:p>
        </p:txBody>
      </p:sp>
      <p:sp>
        <p:nvSpPr>
          <p:cNvPr id="17" name="pole tekstowe 16"/>
          <p:cNvSpPr txBox="1"/>
          <p:nvPr/>
        </p:nvSpPr>
        <p:spPr>
          <a:xfrm>
            <a:off x="7930975" y="556949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_tab_&lt;table&gt;</a:t>
            </a:r>
          </a:p>
          <a:p>
            <a:r>
              <a:rPr lang="en-GB" sz="700" noProof="1" smtClean="0"/>
              <a:t>&lt;taxonomy-&gt;/tab/&lt;table&gt;</a:t>
            </a:r>
            <a:endParaRPr lang="en-GB" sz="700" noProof="1"/>
          </a:p>
        </p:txBody>
      </p:sp>
      <p:sp>
        <p:nvSpPr>
          <p:cNvPr id="18" name="pole tekstowe 17"/>
          <p:cNvSpPr txBox="1"/>
          <p:nvPr/>
        </p:nvSpPr>
        <p:spPr>
          <a:xfrm>
            <a:off x="7164288" y="6073551"/>
            <a:ext cx="183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_mod_&lt;module&gt;</a:t>
            </a:r>
          </a:p>
          <a:p>
            <a:r>
              <a:rPr lang="en-GB" sz="700" noProof="1" smtClean="0"/>
              <a:t>&lt;taxonomy&gt;/mod/&lt;module&gt; </a:t>
            </a:r>
            <a:endParaRPr lang="en-GB" sz="700" noProof="1"/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600400" cy="490066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Taxonomy architecture and content</a:t>
            </a:r>
            <a:endParaRPr lang="en-GB" sz="2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16487"/>
              </p:ext>
            </p:extLst>
          </p:nvPr>
        </p:nvGraphicFramePr>
        <p:xfrm>
          <a:off x="251520" y="260648"/>
          <a:ext cx="3960441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82"/>
                <a:gridCol w="1494506"/>
                <a:gridCol w="74725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700" noProof="1" smtClean="0"/>
                        <a:t>&lt;owner</a:t>
                      </a:r>
                      <a:r>
                        <a:rPr lang="pl-PL" sz="700" baseline="0" noProof="1" smtClean="0"/>
                        <a:t> location&gt;</a:t>
                      </a:r>
                      <a:endParaRPr lang="en-GB" sz="7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noProof="1" smtClean="0"/>
                        <a:t>&lt;owner namespace&gt;</a:t>
                      </a:r>
                      <a:endParaRPr lang="en-GB" sz="7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noProof="1" smtClean="0"/>
                        <a:t>&lt;owner prefix&gt;</a:t>
                      </a:r>
                      <a:endParaRPr lang="en-GB" sz="700" noProof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700" noProof="1" smtClean="0"/>
                        <a:t>http://www.eurofiling.info/xbrl/</a:t>
                      </a:r>
                      <a:r>
                        <a:rPr lang="pl-PL" sz="700" noProof="1" smtClean="0"/>
                        <a:t>eu/fr/</a:t>
                      </a:r>
                      <a:endParaRPr lang="en-GB" sz="7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noProof="1" smtClean="0"/>
                        <a:t>http://www.eurofiling.info/xbrl/</a:t>
                      </a:r>
                      <a:endParaRPr lang="en-GB" sz="7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noProof="1" smtClean="0"/>
                        <a:t>eu</a:t>
                      </a:r>
                      <a:endParaRPr lang="en-GB" sz="700" noProof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700" noProof="1" smtClean="0"/>
                        <a:t>http://www.eba.europa.eu/xbrl/</a:t>
                      </a:r>
                      <a:r>
                        <a:rPr lang="pl-PL" sz="700" noProof="1" smtClean="0"/>
                        <a:t>eu/fr/</a:t>
                      </a:r>
                      <a:endParaRPr lang="en-GB" sz="7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noProof="1" smtClean="0"/>
                        <a:t>http://www.eba.europa.eu/xbrl/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noProof="1" smtClean="0"/>
                        <a:t>eba</a:t>
                      </a:r>
                      <a:endParaRPr lang="en-GB" sz="700" noProof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4103440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noProof="1" smtClean="0"/>
              <a:t>&lt;owner prefix&gt;</a:t>
            </a:r>
            <a:r>
              <a:rPr lang="en-GB" sz="700" noProof="1" smtClean="0"/>
              <a:t>_</a:t>
            </a:r>
            <a:r>
              <a:rPr lang="pl-PL" sz="700" noProof="1" smtClean="0"/>
              <a:t>h</a:t>
            </a:r>
            <a:endParaRPr lang="en-GB" sz="700" noProof="1" smtClean="0"/>
          </a:p>
          <a:p>
            <a:r>
              <a:rPr lang="pl-PL" sz="700" noProof="1" smtClean="0"/>
              <a:t>&lt;owner namespace&gt;</a:t>
            </a:r>
            <a:r>
              <a:rPr lang="en-GB" sz="700" noProof="1" smtClean="0"/>
              <a:t>/dict/</a:t>
            </a:r>
            <a:r>
              <a:rPr lang="pl-PL" sz="700" noProof="1" smtClean="0"/>
              <a:t>hier</a:t>
            </a:r>
            <a:endParaRPr lang="en-GB" sz="700" noProof="1"/>
          </a:p>
        </p:txBody>
      </p:sp>
    </p:spTree>
    <p:extLst>
      <p:ext uri="{BB962C8B-B14F-4D97-AF65-F5344CB8AC3E}">
        <p14:creationId xmlns:p14="http://schemas.microsoft.com/office/powerpoint/2010/main" val="42825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4067944" y="1268760"/>
            <a:ext cx="496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Questions?</a:t>
            </a:r>
            <a:endParaRPr lang="en-GB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371600" y="5013176"/>
            <a:ext cx="6400800" cy="62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Thank you!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434</Words>
  <Application>Microsoft Office PowerPoint</Application>
  <PresentationFormat>Pokaz na ekranie (4:3)</PresentationFormat>
  <Paragraphs>119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EBA XBRL Taxonomies</vt:lpstr>
      <vt:lpstr>Prezentacja programu PowerPoint</vt:lpstr>
      <vt:lpstr>Prezentacja programu PowerPoint</vt:lpstr>
      <vt:lpstr>Development process</vt:lpstr>
      <vt:lpstr>Taxonomy architecture and content</vt:lpstr>
      <vt:lpstr>Prezentacja programu PowerPoint</vt:lpstr>
    </vt:vector>
  </TitlesOfParts>
  <Company>BR-AG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 Ochocki</dc:creator>
  <cp:lastModifiedBy>Bartosz Ochocki</cp:lastModifiedBy>
  <cp:revision>40</cp:revision>
  <dcterms:created xsi:type="dcterms:W3CDTF">2012-05-09T13:21:11Z</dcterms:created>
  <dcterms:modified xsi:type="dcterms:W3CDTF">2012-06-08T10:56:55Z</dcterms:modified>
</cp:coreProperties>
</file>