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306" r:id="rId3"/>
    <p:sldId id="307" r:id="rId4"/>
    <p:sldId id="308" r:id="rId5"/>
    <p:sldId id="285" r:id="rId6"/>
    <p:sldId id="298" r:id="rId7"/>
    <p:sldId id="299" r:id="rId8"/>
    <p:sldId id="300" r:id="rId9"/>
    <p:sldId id="301" r:id="rId10"/>
    <p:sldId id="263" r:id="rId11"/>
    <p:sldId id="302" r:id="rId12"/>
    <p:sldId id="304" r:id="rId13"/>
    <p:sldId id="305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59208" autoAdjust="0"/>
  </p:normalViewPr>
  <p:slideViewPr>
    <p:cSldViewPr>
      <p:cViewPr varScale="1">
        <p:scale>
          <a:sx n="88" d="100"/>
          <a:sy n="88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 dirty="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fld id="{0E434ADD-9496-4C91-AB99-9F3EA72045BA}" type="datetimeFigureOut">
              <a:rPr lang="en-US" altLang="ja-JP"/>
              <a:pPr>
                <a:defRPr/>
              </a:pPr>
              <a:t>5/22/2012</a:t>
            </a:fld>
            <a:endParaRPr lang="en-US" altLang="ja-JP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 dirty="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fld id="{88D68A5B-606A-4DB1-B984-71C20D7AB08E}" type="slidenum">
              <a:rPr lang="en-US" altLang="ja-JP"/>
              <a:pPr>
                <a:defRPr/>
              </a:pPr>
              <a:t>&lt;#&gt;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dirty="0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98CD5D8-49D4-4B4A-8B9F-094F445F3D44}" type="slidenum">
              <a:rPr lang="en-US" altLang="ja-JP" smtClean="0"/>
              <a:pPr/>
              <a:t>1</a:t>
            </a:fld>
            <a:endParaRPr lang="en-US" altLang="ja-JP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ja-JP" sz="10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ja-JP" sz="10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336899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ja-JP" sz="1000" smtClean="0">
              <a:latin typeface="Arial" pitchFamily="34" charset="0"/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316419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ja-JP" sz="1000" smtClean="0">
              <a:latin typeface="Arial" pitchFamily="34" charset="0"/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316419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ja-JP" sz="1000" smtClean="0">
              <a:latin typeface="Arial" pitchFamily="34" charset="0"/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316419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ja-JP" sz="1000" smtClean="0">
              <a:latin typeface="Arial" pitchFamily="34" charset="0"/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/>
        </p:spPr>
      </p:sp>
      <p:sp>
        <p:nvSpPr>
          <p:cNvPr id="139266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5562" tIns="47779" rIns="95562" bIns="47779"/>
          <a:lstStyle/>
          <a:p>
            <a:endParaRPr lang="ja-JP" altLang="en-US" dirty="0" smtClean="0"/>
          </a:p>
        </p:txBody>
      </p:sp>
      <p:sp>
        <p:nvSpPr>
          <p:cNvPr id="139267" name="スライド番号プレースホルダ 3"/>
          <p:cNvSpPr txBox="1">
            <a:spLocks noGrp="1"/>
          </p:cNvSpPr>
          <p:nvPr/>
        </p:nvSpPr>
        <p:spPr bwMode="auto">
          <a:xfrm>
            <a:off x="3885454" y="8684827"/>
            <a:ext cx="2970946" cy="45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62" tIns="47779" rIns="95562" bIns="47779" anchor="b"/>
          <a:lstStyle/>
          <a:p>
            <a:pPr algn="r" defTabSz="953941"/>
            <a:fld id="{C8A50400-9B26-4B41-ADC2-6FAC7F79C911}" type="slidenum">
              <a:rPr lang="en-US" altLang="ja-JP" sz="1300">
                <a:latin typeface="Arial" charset="0"/>
              </a:rPr>
              <a:pPr algn="r" defTabSz="953941"/>
              <a:t>6</a:t>
            </a:fld>
            <a:endParaRPr lang="en-US" altLang="ja-JP" sz="1300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/>
        </p:spPr>
      </p:sp>
      <p:sp>
        <p:nvSpPr>
          <p:cNvPr id="141314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5562" tIns="47779" rIns="95562" bIns="47779"/>
          <a:lstStyle/>
          <a:p>
            <a:endParaRPr lang="ja-JP" altLang="en-US" dirty="0" smtClean="0"/>
          </a:p>
        </p:txBody>
      </p:sp>
      <p:sp>
        <p:nvSpPr>
          <p:cNvPr id="141315" name="スライド番号プレースホルダ 3"/>
          <p:cNvSpPr txBox="1">
            <a:spLocks noGrp="1"/>
          </p:cNvSpPr>
          <p:nvPr/>
        </p:nvSpPr>
        <p:spPr bwMode="auto">
          <a:xfrm>
            <a:off x="3885454" y="8684827"/>
            <a:ext cx="2970946" cy="45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62" tIns="47779" rIns="95562" bIns="47779" anchor="b"/>
          <a:lstStyle/>
          <a:p>
            <a:pPr algn="r" defTabSz="953941"/>
            <a:fld id="{36126004-C047-40E1-9523-6CC8FAFDEA5D}" type="slidenum">
              <a:rPr lang="en-US" altLang="ja-JP" sz="1300">
                <a:latin typeface="Arial" charset="0"/>
              </a:rPr>
              <a:pPr algn="r" defTabSz="953941"/>
              <a:t>7</a:t>
            </a:fld>
            <a:endParaRPr lang="en-US" altLang="ja-JP" sz="1300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/>
        </p:spPr>
      </p:sp>
      <p:sp>
        <p:nvSpPr>
          <p:cNvPr id="143362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5562" tIns="47779" rIns="95562" bIns="47779"/>
          <a:lstStyle/>
          <a:p>
            <a:endParaRPr lang="ja-JP" altLang="en-US" dirty="0" smtClean="0"/>
          </a:p>
        </p:txBody>
      </p:sp>
      <p:sp>
        <p:nvSpPr>
          <p:cNvPr id="143363" name="スライド番号プレースホルダ 3"/>
          <p:cNvSpPr txBox="1">
            <a:spLocks noGrp="1"/>
          </p:cNvSpPr>
          <p:nvPr/>
        </p:nvSpPr>
        <p:spPr bwMode="auto">
          <a:xfrm>
            <a:off x="3885454" y="8684827"/>
            <a:ext cx="2970946" cy="45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62" tIns="47779" rIns="95562" bIns="47779" anchor="b"/>
          <a:lstStyle/>
          <a:p>
            <a:pPr algn="r" defTabSz="953941"/>
            <a:fld id="{32D5C9DD-50A9-41A3-8AB7-93FA82DDE899}" type="slidenum">
              <a:rPr lang="en-US" altLang="ja-JP" sz="1300">
                <a:latin typeface="Arial" charset="0"/>
              </a:rPr>
              <a:pPr algn="r" defTabSz="953941"/>
              <a:t>8</a:t>
            </a:fld>
            <a:endParaRPr lang="en-US" altLang="ja-JP" sz="1300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/>
        </p:spPr>
      </p:sp>
      <p:sp>
        <p:nvSpPr>
          <p:cNvPr id="145410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5562" tIns="47779" rIns="95562" bIns="47779"/>
          <a:lstStyle/>
          <a:p>
            <a:endParaRPr lang="ja-JP" altLang="en-US" dirty="0" smtClean="0"/>
          </a:p>
        </p:txBody>
      </p:sp>
      <p:sp>
        <p:nvSpPr>
          <p:cNvPr id="145411" name="スライド番号プレースホルダ 3"/>
          <p:cNvSpPr txBox="1">
            <a:spLocks noGrp="1"/>
          </p:cNvSpPr>
          <p:nvPr/>
        </p:nvSpPr>
        <p:spPr bwMode="auto">
          <a:xfrm>
            <a:off x="3885454" y="8684827"/>
            <a:ext cx="2970946" cy="45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62" tIns="47779" rIns="95562" bIns="47779" anchor="b"/>
          <a:lstStyle/>
          <a:p>
            <a:pPr algn="r" defTabSz="953941"/>
            <a:fld id="{04155CCE-6B94-4C76-A270-707499F2364B}" type="slidenum">
              <a:rPr lang="en-US" altLang="ja-JP" sz="1300">
                <a:latin typeface="Arial" charset="0"/>
              </a:rPr>
              <a:pPr algn="r" defTabSz="953941"/>
              <a:t>9</a:t>
            </a:fld>
            <a:endParaRPr lang="en-US" altLang="ja-JP" sz="1300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ja-JP" sz="10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0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>
              <a:solidFill>
                <a:srgbClr val="FFFFFF"/>
              </a:solidFill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8" name="Freeform 19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0" lang="en-US" dirty="0">
                <a:solidFill>
                  <a:srgbClr val="FFFFFF"/>
                </a:solidFill>
              </a:endParaRPr>
            </a:p>
          </p:txBody>
        </p:sp>
        <p:cxnSp>
          <p:nvCxnSpPr>
            <p:cNvPr id="10" name="Straight Connector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B89CEBB-3E79-40CC-8324-055DC3D399BE}" type="datetimeFigureOut">
              <a:rPr lang="en-US" altLang="ja-JP"/>
              <a:pPr>
                <a:defRPr/>
              </a:pPr>
              <a:t>5/22/2012</a:t>
            </a:fld>
            <a:endParaRPr lang="en-US" altLang="ja-JP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rgbClr val="E7EBF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B7E6E38-7582-4E46-8890-CDD2C2EFCBE5}" type="slidenum">
              <a:rPr lang="en-US" altLang="ja-JP"/>
              <a:pPr>
                <a:defRPr/>
              </a:pPr>
              <a:t>&lt;#&gt;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1305A-A2B1-4FC5-8E25-425088F898E5}" type="datetimeFigureOut">
              <a:rPr lang="en-US" altLang="ja-JP"/>
              <a:pPr>
                <a:defRPr/>
              </a:pPr>
              <a:t>5/22/2012</a:t>
            </a:fld>
            <a:endParaRPr lang="en-US" altLang="ja-JP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43BD9-E76A-4CDA-8D19-2A1B89CEB08C}" type="slidenum">
              <a:rPr lang="en-US" altLang="ja-JP"/>
              <a:pPr>
                <a:defRPr/>
              </a:pPr>
              <a:t>&lt;#&gt;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DA6C3-0AE3-4716-9169-6DF66CDB5BB1}" type="datetimeFigureOut">
              <a:rPr lang="en-US" altLang="ja-JP"/>
              <a:pPr>
                <a:defRPr/>
              </a:pPr>
              <a:t>5/22/2012</a:t>
            </a:fld>
            <a:endParaRPr lang="en-US" altLang="ja-JP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8B936-13A5-4F98-BBC0-AA980766D268}" type="slidenum">
              <a:rPr lang="en-US" altLang="ja-JP"/>
              <a:pPr>
                <a:defRPr/>
              </a:pPr>
              <a:t>&lt;#&gt;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43DDB-6F14-4C96-9055-6505D82B802F}" type="datetimeFigureOut">
              <a:rPr lang="en-US" altLang="ja-JP"/>
              <a:pPr>
                <a:defRPr/>
              </a:pPr>
              <a:t>5/22/2012</a:t>
            </a:fld>
            <a:endParaRPr lang="en-US" altLang="ja-JP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B10B3-FA37-4AFB-95D6-DB921CE1CACC}" type="slidenum">
              <a:rPr lang="en-US" altLang="ja-JP"/>
              <a:pPr>
                <a:defRPr/>
              </a:pPr>
              <a:t>&lt;#&gt;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10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5" name="Chevron 15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94F13-784E-4B78-8A17-0A1DDA4BC53A}" type="datetimeFigureOut">
              <a:rPr lang="en-US" altLang="ja-JP"/>
              <a:pPr>
                <a:defRPr/>
              </a:pPr>
              <a:t>5/22/2012</a:t>
            </a:fld>
            <a:endParaRPr lang="en-US" altLang="ja-JP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5E235-1549-4893-A22C-8B28AC205C4F}" type="slidenum">
              <a:rPr lang="en-US" altLang="ja-JP"/>
              <a:pPr>
                <a:defRPr/>
              </a:pPr>
              <a:t>&lt;#&gt;</a:t>
            </a:fld>
            <a:endParaRPr lang="en-US" altLang="ja-JP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F80D3-E46E-4A2D-A4BB-FA3880264042}" type="datetimeFigureOut">
              <a:rPr lang="en-US" altLang="ja-JP"/>
              <a:pPr>
                <a:defRPr/>
              </a:pPr>
              <a:t>5/22/2012</a:t>
            </a:fld>
            <a:endParaRPr lang="en-US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E3F18-4D9C-4D14-B90A-C9C98969DCB9}" type="slidenum">
              <a:rPr lang="en-US" altLang="ja-JP"/>
              <a:pPr>
                <a:defRPr/>
              </a:pPr>
              <a:t>&lt;#&gt;</a:t>
            </a:fld>
            <a:endParaRPr lang="en-US" altLang="ja-JP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13951-467B-429B-A763-2A9D80AC6504}" type="datetimeFigureOut">
              <a:rPr lang="en-US" altLang="ja-JP"/>
              <a:pPr>
                <a:defRPr/>
              </a:pPr>
              <a:t>5/22/2012</a:t>
            </a:fld>
            <a:endParaRPr lang="en-US" altLang="ja-JP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06A4E-7B6F-4C95-ADBA-A96046A5F54D}" type="slidenum">
              <a:rPr lang="en-US" altLang="ja-JP"/>
              <a:pPr>
                <a:defRPr/>
              </a:pPr>
              <a:t>&lt;#&gt;</a:t>
            </a:fld>
            <a:endParaRPr lang="en-US" altLang="ja-JP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0FE30-8ED8-4B1B-BF0B-0C7463ED8D31}" type="datetimeFigureOut">
              <a:rPr lang="en-US" altLang="ja-JP"/>
              <a:pPr>
                <a:defRPr/>
              </a:pPr>
              <a:t>5/22/2012</a:t>
            </a:fld>
            <a:endParaRPr lang="en-US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B51E6-6295-4D30-9409-5E2AF46686DA}" type="slidenum">
              <a:rPr lang="en-US" altLang="ja-JP"/>
              <a:pPr>
                <a:defRPr/>
              </a:pPr>
              <a:t>&lt;#&gt;</a:t>
            </a:fld>
            <a:endParaRPr lang="en-US" altLang="ja-JP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0B7BE-2B0A-4608-BEF4-32262D6A2573}" type="datetimeFigureOut">
              <a:rPr lang="en-US" altLang="ja-JP"/>
              <a:pPr>
                <a:defRPr/>
              </a:pPr>
              <a:t>5/22/2012</a:t>
            </a:fld>
            <a:endParaRPr lang="en-US" altLang="ja-JP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CBFC3-48CE-42A9-93CD-2D29B04DF935}" type="slidenum">
              <a:rPr lang="en-US" altLang="ja-JP"/>
              <a:pPr>
                <a:defRPr/>
              </a:pPr>
              <a:t>&lt;#&gt;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165B3-2E1B-4BC6-BF78-B8B109CC9144}" type="datetimeFigureOut">
              <a:rPr lang="en-US" altLang="ja-JP"/>
              <a:pPr>
                <a:defRPr/>
              </a:pPr>
              <a:t>5/22/2012</a:t>
            </a:fld>
            <a:endParaRPr lang="en-US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4E141-8EF3-479C-B1B2-C1F14D02FB13}" type="slidenum">
              <a:rPr lang="en-US" altLang="ja-JP"/>
              <a:pPr>
                <a:defRPr/>
              </a:pPr>
              <a:t>&lt;#&gt;</a:t>
            </a:fld>
            <a:endParaRPr lang="en-US" altLang="ja-JP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7" name="Right Triangle 1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>
              <a:solidFill>
                <a:srgbClr val="FFFFFF"/>
              </a:solidFill>
            </a:endParaRPr>
          </a:p>
        </p:txBody>
      </p:sp>
      <p:cxnSp>
        <p:nvCxnSpPr>
          <p:cNvPr id="8" name="Straight Connector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9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10" name="Chevron 20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E3A81-A369-491B-A52C-2823BAE32E8A}" type="datetimeFigureOut">
              <a:rPr lang="en-US" altLang="ja-JP"/>
              <a:pPr>
                <a:defRPr/>
              </a:pPr>
              <a:t>5/22/2012</a:t>
            </a:fld>
            <a:endParaRPr lang="en-US" altLang="ja-JP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7E9F6-4DC2-47AB-B20B-25D196E555CA}" type="slidenum">
              <a:rPr lang="en-US" altLang="ja-JP"/>
              <a:pPr>
                <a:defRPr/>
              </a:pPr>
              <a:t>&lt;#&gt;</a:t>
            </a:fld>
            <a:endParaRPr lang="en-US" altLang="ja-JP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000">
                <a:latin typeface="Lucida Sans Unicode" pitchFamily="34" charset="0"/>
                <a:ea typeface="+mn-ea"/>
              </a:defRPr>
            </a:lvl1pPr>
          </a:lstStyle>
          <a:p>
            <a:pPr>
              <a:defRPr/>
            </a:pPr>
            <a:fld id="{1EF92219-84C5-4B44-99F2-ADE489324D5E}" type="datetimeFigureOut">
              <a:rPr lang="en-US" altLang="ja-JP"/>
              <a:pPr>
                <a:defRPr/>
              </a:pPr>
              <a:t>5/22/2012</a:t>
            </a:fld>
            <a:endParaRPr lang="en-US" altLang="ja-JP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000" dirty="0">
                <a:latin typeface="Lucida Sans Unicode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000">
                <a:latin typeface="Lucida Sans Unicode" pitchFamily="34" charset="0"/>
                <a:ea typeface="+mn-ea"/>
              </a:defRPr>
            </a:lvl1pPr>
          </a:lstStyle>
          <a:p>
            <a:pPr>
              <a:defRPr/>
            </a:pPr>
            <a:fld id="{A242B345-5C70-46F8-91C6-C4B2E2B3C818}" type="slidenum">
              <a:rPr lang="en-US" altLang="ja-JP"/>
              <a:pPr>
                <a:defRPr/>
              </a:pPr>
              <a:t>&lt;#&gt;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8" r:id="rId4"/>
    <p:sldLayoutId id="2147483699" r:id="rId5"/>
    <p:sldLayoutId id="2147483700" r:id="rId6"/>
    <p:sldLayoutId id="2147483694" r:id="rId7"/>
    <p:sldLayoutId id="2147483701" r:id="rId8"/>
    <p:sldLayoutId id="2147483702" r:id="rId9"/>
    <p:sldLayoutId id="2147483693" r:id="rId10"/>
    <p:sldLayoutId id="214748369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9.gif"/><Relationship Id="rId5" Type="http://schemas.openxmlformats.org/officeDocument/2006/relationships/image" Target="../media/image8.png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200150"/>
          </a:xfrm>
        </p:spPr>
        <p:txBody>
          <a:bodyPr/>
          <a:lstStyle/>
          <a:p>
            <a:pPr marR="0" algn="ctr" eaLnBrk="1" hangingPunct="1">
              <a:lnSpc>
                <a:spcPct val="90000"/>
              </a:lnSpc>
            </a:pPr>
            <a:r>
              <a:rPr lang="en-US" altLang="ja-JP" sz="2400" dirty="0" smtClean="0">
                <a:latin typeface="Bodoni MT Condensed" pitchFamily="18" charset="0"/>
                <a:ea typeface="Batang" pitchFamily="18" charset="-127"/>
              </a:rPr>
              <a:t>Yoshiaki Wada,</a:t>
            </a:r>
            <a:r>
              <a:rPr lang="ja-JP" altLang="en-US" sz="2400" dirty="0" smtClean="0">
                <a:latin typeface="Bodoni MT Condensed" pitchFamily="18" charset="0"/>
                <a:ea typeface="Batang" pitchFamily="18" charset="-127"/>
              </a:rPr>
              <a:t> </a:t>
            </a:r>
            <a:r>
              <a:rPr lang="en-US" altLang="ja-JP" sz="2400" dirty="0" smtClean="0">
                <a:latin typeface="Bodoni MT Condensed" pitchFamily="18" charset="0"/>
                <a:ea typeface="Batang" pitchFamily="18" charset="-127"/>
              </a:rPr>
              <a:t>Member</a:t>
            </a:r>
            <a:r>
              <a:rPr lang="ja-JP" altLang="en-US" sz="2400" dirty="0" smtClean="0">
                <a:latin typeface="Bodoni MT Condensed" pitchFamily="18" charset="0"/>
                <a:ea typeface="Batang" pitchFamily="18" charset="-127"/>
              </a:rPr>
              <a:t> </a:t>
            </a:r>
            <a:r>
              <a:rPr lang="en-US" altLang="ja-JP" sz="2400" dirty="0" smtClean="0">
                <a:latin typeface="Bodoni MT Condensed" pitchFamily="18" charset="0"/>
                <a:ea typeface="Batang" pitchFamily="18" charset="-127"/>
              </a:rPr>
              <a:t>of</a:t>
            </a:r>
            <a:r>
              <a:rPr lang="ja-JP" altLang="en-US" sz="2400" dirty="0" smtClean="0">
                <a:latin typeface="Bodoni MT Condensed" pitchFamily="18" charset="0"/>
                <a:ea typeface="Batang" pitchFamily="18" charset="-127"/>
              </a:rPr>
              <a:t> </a:t>
            </a:r>
            <a:r>
              <a:rPr lang="en-US" altLang="ja-JP" sz="2400" dirty="0" smtClean="0">
                <a:latin typeface="Bodoni MT Condensed" pitchFamily="18" charset="0"/>
                <a:ea typeface="Batang" pitchFamily="18" charset="-127"/>
              </a:rPr>
              <a:t>Board</a:t>
            </a:r>
            <a:r>
              <a:rPr lang="ja-JP" altLang="en-US" sz="2400" dirty="0" smtClean="0">
                <a:latin typeface="Bodoni MT Condensed" pitchFamily="18" charset="0"/>
                <a:ea typeface="Batang" pitchFamily="18" charset="-127"/>
              </a:rPr>
              <a:t> </a:t>
            </a:r>
            <a:r>
              <a:rPr lang="en-US" altLang="ja-JP" sz="2400" dirty="0" smtClean="0">
                <a:latin typeface="Bodoni MT Condensed" pitchFamily="18" charset="0"/>
                <a:ea typeface="Batang" pitchFamily="18" charset="-127"/>
              </a:rPr>
              <a:t>of</a:t>
            </a:r>
            <a:r>
              <a:rPr lang="ja-JP" altLang="en-US" sz="2400" dirty="0" smtClean="0">
                <a:latin typeface="Bodoni MT Condensed" pitchFamily="18" charset="0"/>
                <a:ea typeface="Batang" pitchFamily="18" charset="-127"/>
              </a:rPr>
              <a:t> </a:t>
            </a:r>
            <a:r>
              <a:rPr lang="en-US" altLang="ja-JP" sz="2400" dirty="0" smtClean="0">
                <a:latin typeface="Bodoni MT Condensed" pitchFamily="18" charset="0"/>
                <a:ea typeface="Batang" pitchFamily="18" charset="-127"/>
              </a:rPr>
              <a:t>Director</a:t>
            </a:r>
            <a:r>
              <a:rPr lang="ja-JP" altLang="en-US" sz="2400" dirty="0" smtClean="0">
                <a:latin typeface="Bodoni MT Condensed" pitchFamily="18" charset="0"/>
                <a:ea typeface="Batang" pitchFamily="18" charset="-127"/>
              </a:rPr>
              <a:t> </a:t>
            </a:r>
            <a:r>
              <a:rPr lang="en-US" altLang="ja-JP" sz="2400" dirty="0" smtClean="0">
                <a:latin typeface="Bodoni MT Condensed" pitchFamily="18" charset="0"/>
                <a:ea typeface="Batang" pitchFamily="18" charset="-127"/>
              </a:rPr>
              <a:t>of</a:t>
            </a:r>
            <a:r>
              <a:rPr lang="ja-JP" altLang="en-US" sz="2400" dirty="0" smtClean="0">
                <a:latin typeface="Bodoni MT Condensed" pitchFamily="18" charset="0"/>
                <a:ea typeface="Batang" pitchFamily="18" charset="-127"/>
              </a:rPr>
              <a:t> </a:t>
            </a:r>
            <a:r>
              <a:rPr lang="en-US" altLang="ja-JP" sz="2400" dirty="0" smtClean="0">
                <a:latin typeface="Bodoni MT Condensed" pitchFamily="18" charset="0"/>
                <a:ea typeface="Batang" pitchFamily="18" charset="-127"/>
              </a:rPr>
              <a:t>XII,</a:t>
            </a:r>
            <a:r>
              <a:rPr lang="ja-JP" altLang="en-US" sz="2400" dirty="0" smtClean="0">
                <a:latin typeface="Bodoni MT Condensed" pitchFamily="18" charset="0"/>
                <a:ea typeface="Batang" pitchFamily="18" charset="-127"/>
              </a:rPr>
              <a:t> </a:t>
            </a:r>
            <a:r>
              <a:rPr lang="en-US" altLang="ja-JP" sz="2400" dirty="0" smtClean="0">
                <a:latin typeface="Bodoni MT Condensed" pitchFamily="18" charset="0"/>
                <a:ea typeface="Batang" pitchFamily="18" charset="-127"/>
              </a:rPr>
              <a:t>NTT</a:t>
            </a:r>
            <a:r>
              <a:rPr lang="ja-JP" altLang="en-US" sz="2400" dirty="0" smtClean="0">
                <a:latin typeface="Bodoni MT Condensed" pitchFamily="18" charset="0"/>
                <a:ea typeface="Batang" pitchFamily="18" charset="-127"/>
              </a:rPr>
              <a:t> </a:t>
            </a:r>
            <a:r>
              <a:rPr lang="en-US" altLang="ja-JP" sz="2400" dirty="0" smtClean="0">
                <a:latin typeface="Bodoni MT Condensed" pitchFamily="18" charset="0"/>
                <a:ea typeface="Batang" pitchFamily="18" charset="-127"/>
              </a:rPr>
              <a:t>DATA</a:t>
            </a:r>
            <a:r>
              <a:rPr lang="ja-JP" altLang="en-US" sz="2400" dirty="0" smtClean="0">
                <a:latin typeface="Bodoni MT Condensed" pitchFamily="18" charset="0"/>
                <a:ea typeface="Batang" pitchFamily="18" charset="-127"/>
              </a:rPr>
              <a:t> </a:t>
            </a:r>
            <a:r>
              <a:rPr lang="en-US" altLang="ja-JP" sz="2400" dirty="0" smtClean="0">
                <a:latin typeface="Bodoni MT Condensed" pitchFamily="18" charset="0"/>
                <a:ea typeface="Batang" pitchFamily="18" charset="-127"/>
              </a:rPr>
              <a:t>Corporation</a:t>
            </a:r>
          </a:p>
          <a:p>
            <a:pPr marR="0" algn="ctr" eaLnBrk="1" hangingPunct="1">
              <a:lnSpc>
                <a:spcPct val="90000"/>
              </a:lnSpc>
            </a:pPr>
            <a:r>
              <a:rPr lang="en-US" altLang="ja-JP" dirty="0" smtClean="0">
                <a:latin typeface="Bodoni MT Condensed" pitchFamily="18" charset="0"/>
                <a:ea typeface="Batang" pitchFamily="18" charset="-127"/>
              </a:rPr>
              <a:t>June</a:t>
            </a:r>
            <a:r>
              <a:rPr lang="ja-JP" altLang="en-US" dirty="0" smtClean="0">
                <a:latin typeface="Bodoni MT Condensed" pitchFamily="18" charset="0"/>
                <a:ea typeface="Batang" pitchFamily="18" charset="-127"/>
              </a:rPr>
              <a:t> </a:t>
            </a:r>
            <a:r>
              <a:rPr lang="en-US" altLang="ja-JP" dirty="0" smtClean="0">
                <a:latin typeface="Bodoni MT Condensed" pitchFamily="18" charset="0"/>
                <a:ea typeface="Batang" pitchFamily="18" charset="-127"/>
              </a:rPr>
              <a:t>1st, 2012</a:t>
            </a:r>
            <a:endParaRPr lang="en-US" altLang="ja-JP" sz="2200" dirty="0" smtClean="0">
              <a:latin typeface="Bodoni MT Condensed" pitchFamily="18" charset="0"/>
              <a:ea typeface="Batang" pitchFamily="18" charset="-127"/>
            </a:endParaRPr>
          </a:p>
        </p:txBody>
      </p:sp>
      <p:pic>
        <p:nvPicPr>
          <p:cNvPr id="14338" name="Picture 5" descr="image003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484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LOGO-XBRL%20with%20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05200" y="304800"/>
            <a:ext cx="2133600" cy="11003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テキスト ボックス 5"/>
          <p:cNvSpPr txBox="1"/>
          <p:nvPr/>
        </p:nvSpPr>
        <p:spPr>
          <a:xfrm>
            <a:off x="838200" y="1905000"/>
            <a:ext cx="7696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000" b="1" dirty="0" smtClean="0">
                <a:solidFill>
                  <a:schemeClr val="tx2"/>
                </a:solidFill>
                <a:latin typeface="Bodoni MT Condensed" pitchFamily="18" charset="0"/>
                <a:ea typeface="Batang" pitchFamily="18" charset="-127"/>
              </a:rPr>
              <a:t>Lessons Learnt on 3</a:t>
            </a:r>
            <a:r>
              <a:rPr lang="en-US" altLang="ja-JP" sz="4000" b="1" baseline="30000" dirty="0" smtClean="0">
                <a:solidFill>
                  <a:schemeClr val="tx2"/>
                </a:solidFill>
                <a:latin typeface="Bodoni MT Condensed" pitchFamily="18" charset="0"/>
                <a:ea typeface="Batang" pitchFamily="18" charset="-127"/>
              </a:rPr>
              <a:t>rd</a:t>
            </a:r>
            <a:r>
              <a:rPr lang="en-US" altLang="ja-JP" sz="4000" b="1" dirty="0" smtClean="0">
                <a:solidFill>
                  <a:schemeClr val="tx2"/>
                </a:solidFill>
                <a:latin typeface="Bodoni MT Condensed" pitchFamily="18" charset="0"/>
                <a:ea typeface="Batang" pitchFamily="18" charset="-127"/>
              </a:rPr>
              <a:t> XBRL Asia Round Table</a:t>
            </a:r>
          </a:p>
          <a:p>
            <a:pPr algn="ctr"/>
            <a:endParaRPr lang="en-US" altLang="ja-JP" sz="2400" dirty="0" smtClean="0">
              <a:solidFill>
                <a:schemeClr val="tx2"/>
              </a:solidFill>
              <a:latin typeface="Bodoni MT Condensed" pitchFamily="18" charset="0"/>
              <a:ea typeface="Batang" pitchFamily="18" charset="-127"/>
            </a:endParaRPr>
          </a:p>
          <a:p>
            <a:pPr algn="ctr"/>
            <a:r>
              <a:rPr lang="ja-JP" altLang="en-US" sz="2400" dirty="0" smtClean="0">
                <a:solidFill>
                  <a:schemeClr val="tx2"/>
                </a:solidFill>
                <a:latin typeface="Bodoni MT Condensed" pitchFamily="18" charset="0"/>
                <a:ea typeface="Batang" pitchFamily="18" charset="-127"/>
              </a:rPr>
              <a:t>━ </a:t>
            </a:r>
            <a:r>
              <a:rPr lang="en-US" altLang="ja-JP" sz="2400" dirty="0" smtClean="0">
                <a:solidFill>
                  <a:schemeClr val="tx2"/>
                </a:solidFill>
                <a:latin typeface="Bodoni MT Condensed" pitchFamily="18" charset="0"/>
                <a:ea typeface="Batang" pitchFamily="18" charset="-127"/>
              </a:rPr>
              <a:t>XBRL Week in Madrid, 15</a:t>
            </a:r>
            <a:r>
              <a:rPr lang="en-US" altLang="ja-JP" sz="2400" baseline="30000" dirty="0" smtClean="0">
                <a:solidFill>
                  <a:schemeClr val="tx2"/>
                </a:solidFill>
                <a:latin typeface="Bodoni MT Condensed" pitchFamily="18" charset="0"/>
                <a:ea typeface="Batang" pitchFamily="18" charset="-127"/>
              </a:rPr>
              <a:t>th</a:t>
            </a:r>
            <a:r>
              <a:rPr lang="en-US" altLang="ja-JP" sz="2400" dirty="0" smtClean="0">
                <a:solidFill>
                  <a:schemeClr val="tx2"/>
                </a:solidFill>
                <a:latin typeface="Bodoni MT Condensed" pitchFamily="18" charset="0"/>
                <a:ea typeface="Batang" pitchFamily="18" charset="-127"/>
              </a:rPr>
              <a:t> Eurofiling Workshop</a:t>
            </a:r>
            <a:r>
              <a:rPr lang="ja-JP" altLang="en-US" sz="2400" dirty="0" smtClean="0">
                <a:solidFill>
                  <a:schemeClr val="tx2"/>
                </a:solidFill>
                <a:latin typeface="Bodoni MT Condensed" pitchFamily="18" charset="0"/>
                <a:ea typeface="Batang" pitchFamily="18" charset="-127"/>
              </a:rPr>
              <a:t> ━</a:t>
            </a:r>
            <a:endParaRPr kumimoji="1" lang="ja-JP" altLang="en-US" sz="2400" dirty="0">
              <a:solidFill>
                <a:schemeClr val="tx2"/>
              </a:solidFill>
              <a:latin typeface="Bodoni MT Condensed" pitchFamily="18" charset="0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Content Placeholder 3" descr="LOGO-XBRL%20with%20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6172200"/>
            <a:ext cx="8953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タイトル 1"/>
          <p:cNvSpPr txBox="1">
            <a:spLocks/>
          </p:cNvSpPr>
          <p:nvPr/>
        </p:nvSpPr>
        <p:spPr bwMode="auto">
          <a:xfrm>
            <a:off x="1143000" y="304800"/>
            <a:ext cx="6745898" cy="739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Arial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Arial" charset="0"/>
                <a:ea typeface="HGP創英角ｺﾞｼｯｸUB" pitchFamily="50" charset="-128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Arial" charset="0"/>
                <a:ea typeface="HGP創英角ｺﾞｼｯｸUB" pitchFamily="50" charset="-128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Arial" charset="0"/>
                <a:ea typeface="HGP創英角ｺﾞｼｯｸUB" pitchFamily="50" charset="-128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Arial" charset="0"/>
                <a:ea typeface="HGP創英角ｺﾞｼｯｸUB" pitchFamily="50" charset="-128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marL="269875" indent="-269875" algn="ctr" eaLnBrk="1" hangingPunct="1"/>
            <a:r>
              <a:rPr lang="ja-JP" altLang="en-US" b="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 </a:t>
            </a:r>
            <a:r>
              <a:rPr lang="en-US" altLang="ja-JP" sz="3200" b="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Evaluation</a:t>
            </a:r>
            <a:r>
              <a:rPr lang="ja-JP" altLang="en-US" sz="3200" b="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3200" b="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of</a:t>
            </a:r>
            <a:r>
              <a:rPr lang="ja-JP" altLang="en-US" sz="3200" b="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3200" b="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the</a:t>
            </a:r>
            <a:r>
              <a:rPr lang="ja-JP" altLang="en-US" sz="3200" b="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3200" b="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Current</a:t>
            </a:r>
            <a:r>
              <a:rPr lang="ja-JP" altLang="en-US" sz="3200" b="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3200" b="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Situation</a:t>
            </a:r>
            <a:endParaRPr lang="ja-JP" altLang="en-US" sz="3200" b="0" dirty="0" smtClean="0">
              <a:solidFill>
                <a:schemeClr val="bg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6" name="縦書きテキスト プレースホルダー 2"/>
          <p:cNvSpPr txBox="1">
            <a:spLocks/>
          </p:cNvSpPr>
          <p:nvPr/>
        </p:nvSpPr>
        <p:spPr bwMode="auto">
          <a:xfrm>
            <a:off x="533400" y="1752600"/>
            <a:ext cx="8229600" cy="1219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3538" marR="0" lvl="1" indent="-187325" algn="l" defTabSz="914400" rtl="0" eaLnBrk="0" fontAlgn="base" latinLnBrk="0" hangingPunct="0">
              <a:lnSpc>
                <a:spcPct val="90000"/>
              </a:lnSpc>
              <a:spcBef>
                <a:spcPts val="325"/>
              </a:spcBef>
              <a:spcAft>
                <a:spcPct val="0"/>
              </a:spcAft>
              <a:buClr>
                <a:srgbClr val="0F6FC6"/>
              </a:buClr>
              <a:buSzTx/>
              <a:buFont typeface="Verdana" pitchFamily="34" charset="0"/>
              <a:buChar char="◦"/>
              <a:tabLst/>
              <a:defRPr/>
            </a:pPr>
            <a:r>
              <a:rPr kumimoji="0" lang="en-US" altLang="ja-JP" sz="2700" dirty="0" smtClean="0">
                <a:solidFill>
                  <a:prstClr val="black"/>
                </a:solidFill>
                <a:latin typeface="+mn-lt"/>
                <a:ea typeface="+mn-ea"/>
              </a:rPr>
              <a:t>Range</a:t>
            </a:r>
            <a:r>
              <a:rPr kumimoji="0" lang="ja-JP" altLang="en-US" sz="27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700" dirty="0" smtClean="0">
                <a:solidFill>
                  <a:prstClr val="black"/>
                </a:solidFill>
                <a:latin typeface="+mn-lt"/>
                <a:ea typeface="+mn-ea"/>
              </a:rPr>
              <a:t>of</a:t>
            </a:r>
            <a:r>
              <a:rPr kumimoji="0" lang="ja-JP" altLang="en-US" sz="27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700" dirty="0" smtClean="0">
                <a:solidFill>
                  <a:prstClr val="black"/>
                </a:solidFill>
                <a:latin typeface="+mn-lt"/>
                <a:ea typeface="+mn-ea"/>
              </a:rPr>
              <a:t>implementation</a:t>
            </a:r>
            <a:r>
              <a:rPr kumimoji="0" lang="ja-JP" altLang="en-US" sz="27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700" dirty="0" smtClean="0">
                <a:solidFill>
                  <a:prstClr val="black"/>
                </a:solidFill>
                <a:latin typeface="+mn-lt"/>
                <a:ea typeface="+mn-ea"/>
              </a:rPr>
              <a:t>is</a:t>
            </a:r>
            <a:r>
              <a:rPr kumimoji="0" lang="ja-JP" altLang="en-US" sz="27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700" dirty="0" smtClean="0">
                <a:solidFill>
                  <a:prstClr val="black"/>
                </a:solidFill>
                <a:latin typeface="+mn-lt"/>
                <a:ea typeface="+mn-ea"/>
              </a:rPr>
              <a:t>expanding</a:t>
            </a:r>
            <a:r>
              <a:rPr kumimoji="0" lang="ja-JP" altLang="en-US" sz="27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700" dirty="0" smtClean="0">
                <a:solidFill>
                  <a:prstClr val="black"/>
                </a:solidFill>
                <a:latin typeface="+mn-lt"/>
                <a:ea typeface="+mn-ea"/>
              </a:rPr>
              <a:t>across</a:t>
            </a:r>
            <a:r>
              <a:rPr kumimoji="0" lang="ja-JP" altLang="en-US" sz="27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700" dirty="0" smtClean="0">
                <a:solidFill>
                  <a:prstClr val="black"/>
                </a:solidFill>
                <a:latin typeface="+mn-lt"/>
                <a:ea typeface="+mn-ea"/>
              </a:rPr>
              <a:t>the</a:t>
            </a:r>
            <a:r>
              <a:rPr kumimoji="0" lang="ja-JP" altLang="en-US" sz="27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700" dirty="0" smtClean="0">
                <a:solidFill>
                  <a:prstClr val="black"/>
                </a:solidFill>
                <a:latin typeface="+mn-lt"/>
                <a:ea typeface="+mn-ea"/>
              </a:rPr>
              <a:t>region</a:t>
            </a:r>
            <a:endParaRPr kumimoji="0" lang="en-US" altLang="ja-JP" sz="27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6213" marR="0" lvl="1" indent="0" algn="l" defTabSz="914400" rtl="0" eaLnBrk="0" fontAlgn="base" latinLnBrk="0" hangingPunct="0">
              <a:lnSpc>
                <a:spcPct val="90000"/>
              </a:lnSpc>
              <a:spcBef>
                <a:spcPts val="325"/>
              </a:spcBef>
              <a:spcAft>
                <a:spcPct val="0"/>
              </a:spcAft>
              <a:buClr>
                <a:srgbClr val="0F6FC6"/>
              </a:buClr>
              <a:buSzTx/>
              <a:buFont typeface="Verdana" pitchFamily="34" charset="0"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ja-JP" sz="2000" dirty="0" smtClean="0">
                <a:solidFill>
                  <a:prstClr val="black"/>
                </a:solidFill>
                <a:latin typeface="+mn-lt"/>
                <a:ea typeface="+mn-ea"/>
              </a:rPr>
              <a:t>Mainly</a:t>
            </a:r>
            <a:r>
              <a:rPr kumimoji="0" lang="ja-JP" altLang="en-US" sz="20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</a:t>
            </a:r>
            <a:r>
              <a:rPr kumimoji="0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Regulators</a:t>
            </a:r>
            <a:r>
              <a:rPr kumimoji="0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</a:t>
            </a:r>
            <a:r>
              <a:rPr kumimoji="0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Stock</a:t>
            </a:r>
            <a:r>
              <a:rPr kumimoji="0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Exchange.</a:t>
            </a:r>
          </a:p>
          <a:p>
            <a:pPr marL="176213" marR="0" lvl="1" indent="0" algn="l" defTabSz="914400" rtl="0" eaLnBrk="0" fontAlgn="base" latinLnBrk="0" hangingPunct="0">
              <a:lnSpc>
                <a:spcPct val="90000"/>
              </a:lnSpc>
              <a:spcBef>
                <a:spcPts val="325"/>
              </a:spcBef>
              <a:spcAft>
                <a:spcPct val="0"/>
              </a:spcAft>
              <a:buClr>
                <a:srgbClr val="0F6FC6"/>
              </a:buClr>
              <a:buSzTx/>
              <a:buFont typeface="Verdana" pitchFamily="34" charset="0"/>
              <a:buNone/>
              <a:tabLst/>
              <a:defRPr/>
            </a:pPr>
            <a:endParaRPr kumimoji="0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6213" marR="0" lvl="1" indent="0" algn="l" defTabSz="914400" rtl="0" eaLnBrk="0" fontAlgn="base" latinLnBrk="0" hangingPunct="0">
              <a:lnSpc>
                <a:spcPct val="90000"/>
              </a:lnSpc>
              <a:spcBef>
                <a:spcPts val="325"/>
              </a:spcBef>
              <a:spcAft>
                <a:spcPct val="0"/>
              </a:spcAft>
              <a:buClr>
                <a:srgbClr val="0F6FC6"/>
              </a:buClr>
              <a:buSzTx/>
              <a:buFont typeface="Verdana" pitchFamily="34" charset="0"/>
              <a:buNone/>
              <a:tabLst/>
              <a:defRPr/>
            </a:pPr>
            <a:endParaRPr kumimoji="1" lang="ja-JP" alt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縦書きテキスト プレースホルダー 2"/>
          <p:cNvSpPr txBox="1">
            <a:spLocks/>
          </p:cNvSpPr>
          <p:nvPr/>
        </p:nvSpPr>
        <p:spPr bwMode="auto">
          <a:xfrm>
            <a:off x="533400" y="3352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3538" marR="0" lvl="1" indent="-187325" algn="l" defTabSz="914400" rtl="0" eaLnBrk="0" fontAlgn="base" latinLnBrk="0" hangingPunct="0">
              <a:lnSpc>
                <a:spcPct val="90000"/>
              </a:lnSpc>
              <a:spcBef>
                <a:spcPts val="325"/>
              </a:spcBef>
              <a:spcAft>
                <a:spcPct val="0"/>
              </a:spcAft>
              <a:buClr>
                <a:srgbClr val="0F6FC6"/>
              </a:buClr>
              <a:buSzTx/>
              <a:buFont typeface="Verdana" pitchFamily="34" charset="0"/>
              <a:buChar char="◦"/>
              <a:tabLst/>
              <a:defRPr/>
            </a:pPr>
            <a:r>
              <a:rPr kumimoji="0" lang="en-US" altLang="ja-JP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Increasing</a:t>
            </a:r>
            <a:r>
              <a:rPr kumimoji="0" lang="ja-JP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ja-JP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momentum</a:t>
            </a:r>
            <a:r>
              <a:rPr kumimoji="0" lang="ja-JP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ja-JP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</a:t>
            </a:r>
            <a:r>
              <a:rPr kumimoji="0" lang="ja-JP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ja-JP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motivate</a:t>
            </a:r>
            <a:r>
              <a:rPr kumimoji="0" lang="ja-JP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ja-JP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neighbor</a:t>
            </a:r>
            <a:r>
              <a:rPr kumimoji="0" lang="ja-JP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ja-JP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countries</a:t>
            </a:r>
            <a:r>
              <a:rPr kumimoji="0" lang="ja-JP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ja-JP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</a:t>
            </a:r>
            <a:r>
              <a:rPr kumimoji="0" lang="ja-JP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ja-JP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implement</a:t>
            </a:r>
            <a:r>
              <a:rPr kumimoji="0" lang="ja-JP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ja-JP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XBRL</a:t>
            </a:r>
          </a:p>
          <a:p>
            <a:pPr marL="176213" marR="0" lvl="1" indent="0" algn="l" defTabSz="914400" rtl="0" eaLnBrk="0" fontAlgn="base" latinLnBrk="0" hangingPunct="0">
              <a:lnSpc>
                <a:spcPct val="90000"/>
              </a:lnSpc>
              <a:spcBef>
                <a:spcPts val="325"/>
              </a:spcBef>
              <a:spcAft>
                <a:spcPct val="0"/>
              </a:spcAft>
              <a:buClr>
                <a:srgbClr val="0F6FC6"/>
              </a:buClr>
              <a:buSzTx/>
              <a:buFont typeface="Verdana" pitchFamily="34" charset="0"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Enhancing</a:t>
            </a:r>
            <a:r>
              <a:rPr kumimoji="0" lang="ja-JP" alt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ja-JP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ja-JP" alt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ja-JP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new</a:t>
            </a:r>
            <a:r>
              <a:rPr kumimoji="0" lang="ja-JP" alt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ja-JP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entry</a:t>
            </a:r>
            <a:r>
              <a:rPr kumimoji="0" lang="ja-JP" alt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ja-JP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</a:t>
            </a:r>
            <a:r>
              <a:rPr kumimoji="0" lang="ja-JP" alt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ja-JP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XBRL</a:t>
            </a:r>
            <a:r>
              <a:rPr kumimoji="0" lang="ja-JP" alt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ja-JP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activity</a:t>
            </a:r>
            <a:endParaRPr kumimoji="1" lang="ja-JP" alt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Content Placeholder 3" descr="LOGO-XBRL%20with%20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6172200"/>
            <a:ext cx="8953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タイトル 1"/>
          <p:cNvSpPr txBox="1">
            <a:spLocks/>
          </p:cNvSpPr>
          <p:nvPr/>
        </p:nvSpPr>
        <p:spPr bwMode="auto">
          <a:xfrm>
            <a:off x="1143000" y="304800"/>
            <a:ext cx="6745898" cy="739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Arial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Arial" charset="0"/>
                <a:ea typeface="HGP創英角ｺﾞｼｯｸUB" pitchFamily="50" charset="-128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Arial" charset="0"/>
                <a:ea typeface="HGP創英角ｺﾞｼｯｸUB" pitchFamily="50" charset="-128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Arial" charset="0"/>
                <a:ea typeface="HGP創英角ｺﾞｼｯｸUB" pitchFamily="50" charset="-128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Arial" charset="0"/>
                <a:ea typeface="HGP創英角ｺﾞｼｯｸUB" pitchFamily="50" charset="-128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marL="269875" indent="-269875" algn="ctr" eaLnBrk="1" hangingPunct="1"/>
            <a:r>
              <a:rPr lang="ja-JP" altLang="en-US" sz="3200" b="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3200" b="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What</a:t>
            </a:r>
            <a:r>
              <a:rPr lang="ja-JP" altLang="en-US" sz="3200" b="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3200" b="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is</a:t>
            </a:r>
            <a:r>
              <a:rPr lang="ja-JP" altLang="en-US" sz="3200" b="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3200" b="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Next</a:t>
            </a:r>
            <a:r>
              <a:rPr lang="ja-JP" altLang="en-US" sz="3200" b="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3200" b="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Step?</a:t>
            </a:r>
            <a:endParaRPr lang="ja-JP" altLang="en-US" sz="3200" b="0" dirty="0" smtClean="0">
              <a:solidFill>
                <a:schemeClr val="bg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6" name="縦書きテキスト プレースホルダー 2"/>
          <p:cNvSpPr txBox="1">
            <a:spLocks/>
          </p:cNvSpPr>
          <p:nvPr/>
        </p:nvSpPr>
        <p:spPr bwMode="auto">
          <a:xfrm>
            <a:off x="533400" y="1752600"/>
            <a:ext cx="8229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3538" marR="0" lvl="1" indent="-187325" algn="l" defTabSz="914400" rtl="0" eaLnBrk="0" fontAlgn="base" latinLnBrk="0" hangingPunct="0">
              <a:lnSpc>
                <a:spcPct val="90000"/>
              </a:lnSpc>
              <a:spcBef>
                <a:spcPts val="325"/>
              </a:spcBef>
              <a:spcAft>
                <a:spcPct val="0"/>
              </a:spcAft>
              <a:buClr>
                <a:srgbClr val="0F6FC6"/>
              </a:buClr>
              <a:buSzTx/>
              <a:buFont typeface="Verdana" pitchFamily="34" charset="0"/>
              <a:buChar char="◦"/>
              <a:tabLst/>
              <a:defRPr/>
            </a:pPr>
            <a:r>
              <a:rPr kumimoji="0" lang="en-US" altLang="ja-JP" sz="2700" dirty="0" smtClean="0">
                <a:solidFill>
                  <a:prstClr val="black"/>
                </a:solidFill>
                <a:latin typeface="+mn-lt"/>
                <a:ea typeface="+mn-ea"/>
              </a:rPr>
              <a:t>Further</a:t>
            </a:r>
            <a:r>
              <a:rPr kumimoji="0" lang="ja-JP" altLang="en-US" sz="27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700" dirty="0" smtClean="0">
                <a:solidFill>
                  <a:prstClr val="black"/>
                </a:solidFill>
                <a:latin typeface="+mn-lt"/>
                <a:ea typeface="+mn-ea"/>
              </a:rPr>
              <a:t>Enhancement</a:t>
            </a:r>
            <a:r>
              <a:rPr kumimoji="0" lang="ja-JP" altLang="en-US" sz="27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700" dirty="0" smtClean="0">
                <a:solidFill>
                  <a:prstClr val="black"/>
                </a:solidFill>
                <a:latin typeface="+mn-lt"/>
                <a:ea typeface="+mn-ea"/>
              </a:rPr>
              <a:t>of</a:t>
            </a:r>
            <a:r>
              <a:rPr kumimoji="0" lang="ja-JP" altLang="en-US" sz="27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700" dirty="0" smtClean="0">
                <a:solidFill>
                  <a:prstClr val="black"/>
                </a:solidFill>
                <a:latin typeface="+mn-lt"/>
                <a:ea typeface="+mn-ea"/>
              </a:rPr>
              <a:t>XBRL</a:t>
            </a:r>
            <a:r>
              <a:rPr kumimoji="0" lang="ja-JP" altLang="en-US" sz="27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700" dirty="0" smtClean="0">
                <a:solidFill>
                  <a:prstClr val="black"/>
                </a:solidFill>
                <a:latin typeface="+mn-lt"/>
                <a:ea typeface="+mn-ea"/>
              </a:rPr>
              <a:t>activities</a:t>
            </a:r>
            <a:r>
              <a:rPr kumimoji="0" lang="ja-JP" altLang="en-US" sz="27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700" dirty="0" smtClean="0">
                <a:solidFill>
                  <a:prstClr val="black"/>
                </a:solidFill>
                <a:latin typeface="+mn-lt"/>
                <a:ea typeface="+mn-ea"/>
              </a:rPr>
              <a:t>within</a:t>
            </a:r>
            <a:r>
              <a:rPr kumimoji="0" lang="ja-JP" altLang="en-US" sz="27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700" dirty="0" smtClean="0">
                <a:solidFill>
                  <a:prstClr val="black"/>
                </a:solidFill>
                <a:latin typeface="+mn-lt"/>
                <a:ea typeface="+mn-ea"/>
              </a:rPr>
              <a:t>each</a:t>
            </a:r>
            <a:r>
              <a:rPr kumimoji="0" lang="ja-JP" altLang="en-US" sz="27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700" dirty="0" smtClean="0">
                <a:solidFill>
                  <a:prstClr val="black"/>
                </a:solidFill>
                <a:latin typeface="+mn-lt"/>
                <a:ea typeface="+mn-ea"/>
              </a:rPr>
              <a:t>countries.</a:t>
            </a:r>
            <a:endParaRPr kumimoji="0" lang="en-US" altLang="ja-JP" sz="27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1813" marR="0" lvl="1" indent="-355600" algn="l" defTabSz="914400" rtl="0" eaLnBrk="0" fontAlgn="base" latinLnBrk="0" hangingPunct="0">
              <a:lnSpc>
                <a:spcPct val="90000"/>
              </a:lnSpc>
              <a:spcBef>
                <a:spcPts val="325"/>
              </a:spcBef>
              <a:spcAft>
                <a:spcPct val="0"/>
              </a:spcAft>
              <a:buClr>
                <a:srgbClr val="0F6FC6"/>
              </a:buClr>
              <a:buSzTx/>
              <a:buFont typeface="Verdana" pitchFamily="34" charset="0"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One</a:t>
            </a:r>
            <a:r>
              <a:rPr kumimoji="0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</a:t>
            </a:r>
            <a:r>
              <a:rPr kumimoji="0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most</a:t>
            </a:r>
            <a:r>
              <a:rPr kumimoji="0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important</a:t>
            </a:r>
            <a:r>
              <a:rPr kumimoji="0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nature</a:t>
            </a:r>
            <a:r>
              <a:rPr kumimoji="0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</a:t>
            </a:r>
            <a:r>
              <a:rPr kumimoji="0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XBRL</a:t>
            </a:r>
            <a:r>
              <a:rPr kumimoji="0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</a:t>
            </a:r>
            <a:r>
              <a:rPr kumimoji="0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potential</a:t>
            </a:r>
            <a:r>
              <a:rPr kumimoji="0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</a:t>
            </a:r>
            <a:r>
              <a:rPr kumimoji="0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become</a:t>
            </a:r>
            <a:r>
              <a:rPr kumimoji="0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ja-JP" sz="2000" dirty="0" smtClean="0">
                <a:solidFill>
                  <a:prstClr val="black"/>
                </a:solidFill>
                <a:latin typeface="+mn-lt"/>
                <a:ea typeface="+mn-ea"/>
              </a:rPr>
              <a:t>a</a:t>
            </a:r>
            <a:r>
              <a:rPr kumimoji="0" lang="ja-JP" altLang="en-US" sz="20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000" dirty="0" smtClean="0">
                <a:solidFill>
                  <a:prstClr val="black"/>
                </a:solidFill>
                <a:latin typeface="+mn-lt"/>
                <a:ea typeface="+mn-ea"/>
              </a:rPr>
              <a:t>social</a:t>
            </a:r>
            <a:r>
              <a:rPr kumimoji="0" lang="ja-JP" altLang="en-US" sz="20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000" dirty="0" smtClean="0">
                <a:solidFill>
                  <a:prstClr val="black"/>
                </a:solidFill>
                <a:latin typeface="+mn-lt"/>
                <a:ea typeface="+mn-ea"/>
              </a:rPr>
              <a:t>infrastructure.</a:t>
            </a:r>
          </a:p>
          <a:p>
            <a:pPr marL="531813" marR="0" lvl="1" indent="-355600" algn="l" defTabSz="914400" rtl="0" eaLnBrk="0" fontAlgn="base" latinLnBrk="0" hangingPunct="0">
              <a:lnSpc>
                <a:spcPct val="90000"/>
              </a:lnSpc>
              <a:spcBef>
                <a:spcPts val="325"/>
              </a:spcBef>
              <a:spcAft>
                <a:spcPct val="0"/>
              </a:spcAft>
              <a:buClr>
                <a:srgbClr val="0F6FC6"/>
              </a:buClr>
              <a:buSzTx/>
              <a:buFont typeface="Verdana" pitchFamily="34" charset="0"/>
              <a:buNone/>
              <a:tabLst/>
              <a:defRPr/>
            </a:pPr>
            <a:r>
              <a:rPr kumimoji="0" lang="ja-JP" altLang="en-US" sz="2000" dirty="0" smtClean="0">
                <a:solidFill>
                  <a:prstClr val="black"/>
                </a:solidFill>
                <a:latin typeface="+mn-lt"/>
                <a:ea typeface="+mn-ea"/>
              </a:rPr>
              <a:t>  </a:t>
            </a:r>
            <a:r>
              <a:rPr kumimoji="0" lang="en-US" altLang="ja-JP" sz="2000" dirty="0" smtClean="0">
                <a:solidFill>
                  <a:prstClr val="black"/>
                </a:solidFill>
                <a:latin typeface="+mn-lt"/>
                <a:ea typeface="+mn-ea"/>
              </a:rPr>
              <a:t>-</a:t>
            </a:r>
            <a:r>
              <a:rPr kumimoji="0" lang="ja-JP" altLang="en-US" sz="20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000" dirty="0" smtClean="0">
                <a:solidFill>
                  <a:prstClr val="black"/>
                </a:solidFill>
                <a:latin typeface="+mn-lt"/>
                <a:ea typeface="+mn-ea"/>
              </a:rPr>
              <a:t>Once</a:t>
            </a:r>
            <a:r>
              <a:rPr kumimoji="0" lang="ja-JP" altLang="en-US" sz="20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000" dirty="0" smtClean="0">
                <a:solidFill>
                  <a:prstClr val="black"/>
                </a:solidFill>
                <a:latin typeface="+mn-lt"/>
                <a:ea typeface="+mn-ea"/>
              </a:rPr>
              <a:t>XBRL</a:t>
            </a:r>
            <a:r>
              <a:rPr kumimoji="0" lang="ja-JP" altLang="en-US" sz="20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000" dirty="0" smtClean="0">
                <a:solidFill>
                  <a:prstClr val="black"/>
                </a:solidFill>
                <a:latin typeface="+mn-lt"/>
                <a:ea typeface="+mn-ea"/>
              </a:rPr>
              <a:t>is</a:t>
            </a:r>
            <a:r>
              <a:rPr kumimoji="0" lang="ja-JP" altLang="en-US" sz="20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000" dirty="0" smtClean="0">
                <a:solidFill>
                  <a:prstClr val="black"/>
                </a:solidFill>
                <a:latin typeface="+mn-lt"/>
                <a:ea typeface="+mn-ea"/>
              </a:rPr>
              <a:t>recognized</a:t>
            </a:r>
            <a:r>
              <a:rPr kumimoji="0" lang="ja-JP" altLang="en-US" sz="20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000" dirty="0" smtClean="0">
                <a:solidFill>
                  <a:prstClr val="black"/>
                </a:solidFill>
                <a:latin typeface="+mn-lt"/>
                <a:ea typeface="+mn-ea"/>
              </a:rPr>
              <a:t>as</a:t>
            </a:r>
            <a:r>
              <a:rPr kumimoji="0" lang="ja-JP" altLang="en-US" sz="20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000" dirty="0" smtClean="0">
                <a:solidFill>
                  <a:prstClr val="black"/>
                </a:solidFill>
                <a:latin typeface="+mn-lt"/>
                <a:ea typeface="+mn-ea"/>
              </a:rPr>
              <a:t>a</a:t>
            </a:r>
            <a:r>
              <a:rPr kumimoji="0" lang="ja-JP" altLang="en-US" sz="20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000" dirty="0" smtClean="0">
                <a:solidFill>
                  <a:prstClr val="black"/>
                </a:solidFill>
                <a:latin typeface="+mn-lt"/>
                <a:ea typeface="+mn-ea"/>
              </a:rPr>
              <a:t>social</a:t>
            </a:r>
            <a:r>
              <a:rPr kumimoji="0" lang="ja-JP" altLang="en-US" sz="20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000" dirty="0" smtClean="0">
                <a:solidFill>
                  <a:prstClr val="black"/>
                </a:solidFill>
                <a:latin typeface="+mn-lt"/>
                <a:ea typeface="+mn-ea"/>
              </a:rPr>
              <a:t>infrastructure,</a:t>
            </a:r>
            <a:r>
              <a:rPr kumimoji="0" lang="ja-JP" altLang="en-US" sz="20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000" dirty="0" smtClean="0">
                <a:solidFill>
                  <a:prstClr val="black"/>
                </a:solidFill>
                <a:latin typeface="+mn-lt"/>
                <a:ea typeface="+mn-ea"/>
              </a:rPr>
              <a:t>wider</a:t>
            </a:r>
            <a:r>
              <a:rPr kumimoji="0" lang="ja-JP" altLang="en-US" sz="20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000" dirty="0" smtClean="0">
                <a:solidFill>
                  <a:prstClr val="black"/>
                </a:solidFill>
                <a:latin typeface="+mn-lt"/>
                <a:ea typeface="+mn-ea"/>
              </a:rPr>
              <a:t>enhancement</a:t>
            </a:r>
            <a:r>
              <a:rPr kumimoji="0" lang="ja-JP" altLang="en-US" sz="20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000" dirty="0" smtClean="0">
                <a:solidFill>
                  <a:prstClr val="black"/>
                </a:solidFill>
                <a:latin typeface="+mn-lt"/>
                <a:ea typeface="+mn-ea"/>
              </a:rPr>
              <a:t>of</a:t>
            </a:r>
            <a:r>
              <a:rPr kumimoji="0" lang="ja-JP" altLang="en-US" sz="20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000" dirty="0" smtClean="0">
                <a:solidFill>
                  <a:prstClr val="black"/>
                </a:solidFill>
                <a:latin typeface="+mn-lt"/>
                <a:ea typeface="+mn-ea"/>
              </a:rPr>
              <a:t>the</a:t>
            </a:r>
            <a:r>
              <a:rPr kumimoji="0" lang="ja-JP" altLang="en-US" sz="20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000" dirty="0" smtClean="0">
                <a:solidFill>
                  <a:prstClr val="black"/>
                </a:solidFill>
                <a:latin typeface="+mn-lt"/>
                <a:ea typeface="+mn-ea"/>
              </a:rPr>
              <a:t>implementation</a:t>
            </a:r>
            <a:r>
              <a:rPr kumimoji="0" lang="ja-JP" altLang="en-US" sz="20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000" dirty="0" smtClean="0">
                <a:solidFill>
                  <a:prstClr val="black"/>
                </a:solidFill>
                <a:latin typeface="+mn-lt"/>
                <a:ea typeface="+mn-ea"/>
              </a:rPr>
              <a:t>can</a:t>
            </a:r>
            <a:r>
              <a:rPr kumimoji="0" lang="ja-JP" altLang="en-US" sz="20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000" dirty="0" smtClean="0">
                <a:solidFill>
                  <a:prstClr val="black"/>
                </a:solidFill>
                <a:latin typeface="+mn-lt"/>
                <a:ea typeface="+mn-ea"/>
              </a:rPr>
              <a:t>be</a:t>
            </a:r>
            <a:r>
              <a:rPr kumimoji="0" lang="ja-JP" altLang="en-US" sz="20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000" dirty="0" smtClean="0">
                <a:solidFill>
                  <a:prstClr val="black"/>
                </a:solidFill>
                <a:latin typeface="+mn-lt"/>
                <a:ea typeface="+mn-ea"/>
              </a:rPr>
              <a:t>expected.</a:t>
            </a:r>
            <a:r>
              <a:rPr kumimoji="0" lang="ja-JP" altLang="en-US" sz="20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endParaRPr kumimoji="0" lang="en-US" altLang="ja-JP" sz="2000" dirty="0" smtClean="0">
              <a:solidFill>
                <a:prstClr val="black"/>
              </a:solidFill>
              <a:latin typeface="+mn-lt"/>
              <a:ea typeface="+mn-ea"/>
            </a:endParaRPr>
          </a:p>
          <a:p>
            <a:pPr marL="531813" marR="0" lvl="1" indent="-355600" algn="l" defTabSz="914400" rtl="0" eaLnBrk="0" fontAlgn="base" latinLnBrk="0" hangingPunct="0">
              <a:lnSpc>
                <a:spcPct val="90000"/>
              </a:lnSpc>
              <a:spcBef>
                <a:spcPts val="325"/>
              </a:spcBef>
              <a:spcAft>
                <a:spcPct val="0"/>
              </a:spcAft>
              <a:buClr>
                <a:srgbClr val="0F6FC6"/>
              </a:buClr>
              <a:buSzTx/>
              <a:buFont typeface="Verdana" pitchFamily="34" charset="0"/>
              <a:buNone/>
              <a:tabLst/>
              <a:defRPr/>
            </a:pPr>
            <a:endParaRPr kumimoji="0" lang="en-US" altLang="ja-JP" sz="2000" dirty="0" smtClean="0">
              <a:solidFill>
                <a:prstClr val="black"/>
              </a:solidFill>
              <a:latin typeface="+mn-lt"/>
              <a:ea typeface="+mn-ea"/>
            </a:endParaRPr>
          </a:p>
          <a:p>
            <a:pPr marL="176213" marR="0" lvl="1" indent="0" algn="l" defTabSz="914400" rtl="0" eaLnBrk="0" fontAlgn="base" latinLnBrk="0" hangingPunct="0">
              <a:lnSpc>
                <a:spcPct val="90000"/>
              </a:lnSpc>
              <a:spcBef>
                <a:spcPts val="325"/>
              </a:spcBef>
              <a:spcAft>
                <a:spcPct val="0"/>
              </a:spcAft>
              <a:buClr>
                <a:srgbClr val="0F6FC6"/>
              </a:buClr>
              <a:buSzTx/>
              <a:buFont typeface="Verdana" pitchFamily="34" charset="0"/>
              <a:buNone/>
              <a:tabLst/>
              <a:defRPr/>
            </a:pPr>
            <a:endParaRPr kumimoji="0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6213" marR="0" lvl="1" indent="0" algn="l" defTabSz="914400" rtl="0" eaLnBrk="0" fontAlgn="base" latinLnBrk="0" hangingPunct="0">
              <a:lnSpc>
                <a:spcPct val="90000"/>
              </a:lnSpc>
              <a:spcBef>
                <a:spcPts val="325"/>
              </a:spcBef>
              <a:spcAft>
                <a:spcPct val="0"/>
              </a:spcAft>
              <a:buClr>
                <a:srgbClr val="0F6FC6"/>
              </a:buClr>
              <a:buSzTx/>
              <a:buFont typeface="Verdana" pitchFamily="34" charset="0"/>
              <a:buNone/>
              <a:tabLst/>
              <a:defRPr/>
            </a:pPr>
            <a:endParaRPr kumimoji="1" lang="ja-JP" alt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縦書きテキスト プレースホルダー 2"/>
          <p:cNvSpPr txBox="1">
            <a:spLocks/>
          </p:cNvSpPr>
          <p:nvPr/>
        </p:nvSpPr>
        <p:spPr bwMode="auto">
          <a:xfrm>
            <a:off x="533400" y="4038600"/>
            <a:ext cx="845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3538" marR="0" lvl="1" indent="-187325" algn="l" defTabSz="914400" rtl="0" eaLnBrk="0" fontAlgn="base" latinLnBrk="0" hangingPunct="0">
              <a:lnSpc>
                <a:spcPct val="90000"/>
              </a:lnSpc>
              <a:spcBef>
                <a:spcPts val="325"/>
              </a:spcBef>
              <a:spcAft>
                <a:spcPct val="0"/>
              </a:spcAft>
              <a:buClr>
                <a:srgbClr val="0F6FC6"/>
              </a:buClr>
              <a:buSzTx/>
              <a:buFont typeface="Verdana" pitchFamily="34" charset="0"/>
              <a:buChar char="◦"/>
              <a:tabLst/>
              <a:defRPr/>
            </a:pPr>
            <a:r>
              <a:rPr kumimoji="0" lang="en-US" altLang="ja-JP" sz="2700" dirty="0" smtClean="0">
                <a:solidFill>
                  <a:prstClr val="black"/>
                </a:solidFill>
                <a:latin typeface="+mn-lt"/>
                <a:ea typeface="+mn-ea"/>
              </a:rPr>
              <a:t>In</a:t>
            </a:r>
            <a:r>
              <a:rPr kumimoji="0" lang="ja-JP" altLang="en-US" sz="27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700" dirty="0" smtClean="0">
                <a:solidFill>
                  <a:prstClr val="black"/>
                </a:solidFill>
                <a:latin typeface="+mn-lt"/>
                <a:ea typeface="+mn-ea"/>
              </a:rPr>
              <a:t>order</a:t>
            </a:r>
            <a:r>
              <a:rPr kumimoji="0" lang="ja-JP" altLang="en-US" sz="27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700" dirty="0" smtClean="0">
                <a:solidFill>
                  <a:prstClr val="black"/>
                </a:solidFill>
                <a:latin typeface="+mn-lt"/>
                <a:ea typeface="+mn-ea"/>
              </a:rPr>
              <a:t>to</a:t>
            </a:r>
            <a:r>
              <a:rPr kumimoji="0" lang="ja-JP" altLang="en-US" sz="27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700" dirty="0" smtClean="0">
                <a:solidFill>
                  <a:prstClr val="black"/>
                </a:solidFill>
                <a:latin typeface="+mn-lt"/>
                <a:ea typeface="+mn-ea"/>
              </a:rPr>
              <a:t>improve</a:t>
            </a:r>
            <a:r>
              <a:rPr kumimoji="0" lang="ja-JP" altLang="en-US" sz="27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700" dirty="0" smtClean="0">
                <a:solidFill>
                  <a:prstClr val="black"/>
                </a:solidFill>
                <a:latin typeface="+mn-lt"/>
                <a:ea typeface="+mn-ea"/>
              </a:rPr>
              <a:t>the</a:t>
            </a:r>
            <a:r>
              <a:rPr kumimoji="0" lang="ja-JP" altLang="en-US" sz="27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700" dirty="0" smtClean="0">
                <a:solidFill>
                  <a:prstClr val="black"/>
                </a:solidFill>
                <a:latin typeface="+mn-lt"/>
                <a:ea typeface="+mn-ea"/>
              </a:rPr>
              <a:t>understanding</a:t>
            </a:r>
            <a:r>
              <a:rPr kumimoji="0" lang="ja-JP" altLang="en-US" sz="27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700" dirty="0" smtClean="0">
                <a:solidFill>
                  <a:prstClr val="black"/>
                </a:solidFill>
                <a:latin typeface="+mn-lt"/>
                <a:ea typeface="+mn-ea"/>
              </a:rPr>
              <a:t>of</a:t>
            </a:r>
            <a:r>
              <a:rPr kumimoji="0" lang="ja-JP" altLang="en-US" sz="27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700" dirty="0" smtClean="0">
                <a:solidFill>
                  <a:prstClr val="black"/>
                </a:solidFill>
                <a:latin typeface="+mn-lt"/>
                <a:ea typeface="+mn-ea"/>
              </a:rPr>
              <a:t>XBRL,</a:t>
            </a:r>
            <a:r>
              <a:rPr kumimoji="0" lang="ja-JP" altLang="en-US" sz="2700" dirty="0" smtClean="0">
                <a:solidFill>
                  <a:prstClr val="black"/>
                </a:solidFill>
                <a:latin typeface="+mn-lt"/>
                <a:ea typeface="+mn-ea"/>
              </a:rPr>
              <a:t>  </a:t>
            </a:r>
            <a:r>
              <a:rPr kumimoji="0" lang="en-US" altLang="ja-JP" sz="2700" dirty="0" smtClean="0">
                <a:solidFill>
                  <a:prstClr val="black"/>
                </a:solidFill>
                <a:latin typeface="+mn-lt"/>
                <a:ea typeface="+mn-ea"/>
              </a:rPr>
              <a:t>county</a:t>
            </a:r>
            <a:r>
              <a:rPr kumimoji="0" lang="ja-JP" altLang="en-US" sz="27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700" dirty="0" smtClean="0">
                <a:solidFill>
                  <a:prstClr val="black"/>
                </a:solidFill>
                <a:latin typeface="+mn-lt"/>
                <a:ea typeface="+mn-ea"/>
              </a:rPr>
              <a:t>wide</a:t>
            </a:r>
            <a:r>
              <a:rPr kumimoji="0" lang="ja-JP" altLang="en-US" sz="27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700" dirty="0" smtClean="0">
                <a:solidFill>
                  <a:prstClr val="black"/>
                </a:solidFill>
                <a:latin typeface="+mn-lt"/>
                <a:ea typeface="+mn-ea"/>
              </a:rPr>
              <a:t>promotion</a:t>
            </a:r>
            <a:r>
              <a:rPr kumimoji="0" lang="ja-JP" altLang="en-US" sz="27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700" dirty="0" smtClean="0">
                <a:solidFill>
                  <a:prstClr val="black"/>
                </a:solidFill>
                <a:latin typeface="+mn-lt"/>
                <a:ea typeface="+mn-ea"/>
              </a:rPr>
              <a:t>activity</a:t>
            </a:r>
            <a:r>
              <a:rPr kumimoji="0" lang="ja-JP" altLang="en-US" sz="27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700" dirty="0" smtClean="0">
                <a:solidFill>
                  <a:prstClr val="black"/>
                </a:solidFill>
                <a:latin typeface="+mn-lt"/>
                <a:ea typeface="+mn-ea"/>
              </a:rPr>
              <a:t>is</a:t>
            </a:r>
            <a:r>
              <a:rPr kumimoji="0" lang="ja-JP" altLang="en-US" sz="27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700" dirty="0" smtClean="0">
                <a:solidFill>
                  <a:prstClr val="black"/>
                </a:solidFill>
                <a:latin typeface="+mn-lt"/>
                <a:ea typeface="+mn-ea"/>
              </a:rPr>
              <a:t>essential.</a:t>
            </a:r>
            <a:endParaRPr kumimoji="1" lang="ja-JP" alt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縦書きテキスト プレースホルダー 2"/>
          <p:cNvSpPr txBox="1">
            <a:spLocks/>
          </p:cNvSpPr>
          <p:nvPr/>
        </p:nvSpPr>
        <p:spPr bwMode="auto">
          <a:xfrm>
            <a:off x="533400" y="5029200"/>
            <a:ext cx="845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3538" marR="0" lvl="1" indent="-187325" algn="l" defTabSz="914400" rtl="0" eaLnBrk="0" fontAlgn="base" latinLnBrk="0" hangingPunct="0">
              <a:lnSpc>
                <a:spcPct val="90000"/>
              </a:lnSpc>
              <a:spcBef>
                <a:spcPts val="325"/>
              </a:spcBef>
              <a:spcAft>
                <a:spcPct val="0"/>
              </a:spcAft>
              <a:buClr>
                <a:srgbClr val="0F6FC6"/>
              </a:buClr>
              <a:buSzTx/>
              <a:buFont typeface="Verdana" pitchFamily="34" charset="0"/>
              <a:buChar char="◦"/>
              <a:tabLst/>
              <a:defRPr/>
            </a:pPr>
            <a:r>
              <a:rPr kumimoji="0" lang="en-US" altLang="ja-JP" sz="2700" dirty="0" smtClean="0">
                <a:solidFill>
                  <a:prstClr val="black"/>
                </a:solidFill>
                <a:latin typeface="+mn-lt"/>
                <a:ea typeface="+mn-ea"/>
              </a:rPr>
              <a:t>Establishing</a:t>
            </a:r>
            <a:r>
              <a:rPr kumimoji="0" lang="ja-JP" altLang="en-US" sz="27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700" dirty="0" smtClean="0">
                <a:solidFill>
                  <a:prstClr val="black"/>
                </a:solidFill>
                <a:latin typeface="+mn-lt"/>
                <a:ea typeface="+mn-ea"/>
              </a:rPr>
              <a:t>jurisdiction</a:t>
            </a:r>
            <a:r>
              <a:rPr kumimoji="0" lang="ja-JP" altLang="en-US" sz="27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700" dirty="0" smtClean="0">
                <a:solidFill>
                  <a:prstClr val="black"/>
                </a:solidFill>
                <a:latin typeface="+mn-lt"/>
                <a:ea typeface="+mn-ea"/>
              </a:rPr>
              <a:t>activity</a:t>
            </a:r>
            <a:r>
              <a:rPr kumimoji="0" lang="ja-JP" altLang="en-US" sz="27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700" dirty="0" smtClean="0">
                <a:solidFill>
                  <a:prstClr val="black"/>
                </a:solidFill>
                <a:latin typeface="+mn-lt"/>
                <a:ea typeface="+mn-ea"/>
              </a:rPr>
              <a:t>is</a:t>
            </a:r>
            <a:r>
              <a:rPr kumimoji="0" lang="ja-JP" altLang="en-US" sz="27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700" dirty="0" smtClean="0">
                <a:solidFill>
                  <a:prstClr val="black"/>
                </a:solidFill>
                <a:latin typeface="+mn-lt"/>
                <a:ea typeface="+mn-ea"/>
              </a:rPr>
              <a:t>one</a:t>
            </a:r>
            <a:r>
              <a:rPr kumimoji="0" lang="ja-JP" altLang="en-US" sz="27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700" dirty="0" smtClean="0">
                <a:solidFill>
                  <a:prstClr val="black"/>
                </a:solidFill>
                <a:latin typeface="+mn-lt"/>
                <a:ea typeface="+mn-ea"/>
              </a:rPr>
              <a:t>of</a:t>
            </a:r>
            <a:r>
              <a:rPr kumimoji="0" lang="ja-JP" altLang="en-US" sz="27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700" dirty="0" smtClean="0">
                <a:solidFill>
                  <a:prstClr val="black"/>
                </a:solidFill>
                <a:latin typeface="+mn-lt"/>
                <a:ea typeface="+mn-ea"/>
              </a:rPr>
              <a:t>the</a:t>
            </a:r>
            <a:r>
              <a:rPr kumimoji="0" lang="ja-JP" altLang="en-US" sz="27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700" dirty="0" smtClean="0">
                <a:solidFill>
                  <a:prstClr val="black"/>
                </a:solidFill>
                <a:latin typeface="+mn-lt"/>
                <a:ea typeface="+mn-ea"/>
              </a:rPr>
              <a:t>key</a:t>
            </a:r>
            <a:r>
              <a:rPr kumimoji="0" lang="ja-JP" altLang="en-US" sz="27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700" dirty="0" smtClean="0">
                <a:solidFill>
                  <a:prstClr val="black"/>
                </a:solidFill>
                <a:latin typeface="+mn-lt"/>
                <a:ea typeface="+mn-ea"/>
              </a:rPr>
              <a:t>to</a:t>
            </a:r>
            <a:r>
              <a:rPr kumimoji="0" lang="ja-JP" altLang="en-US" sz="27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700" dirty="0" smtClean="0">
                <a:solidFill>
                  <a:prstClr val="black"/>
                </a:solidFill>
                <a:latin typeface="+mn-lt"/>
                <a:ea typeface="+mn-ea"/>
              </a:rPr>
              <a:t>better</a:t>
            </a:r>
            <a:r>
              <a:rPr kumimoji="0" lang="ja-JP" altLang="en-US" sz="27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700" dirty="0" smtClean="0">
                <a:solidFill>
                  <a:prstClr val="black"/>
                </a:solidFill>
                <a:latin typeface="+mn-lt"/>
                <a:ea typeface="+mn-ea"/>
              </a:rPr>
              <a:t>promotion.</a:t>
            </a:r>
            <a:endParaRPr kumimoji="1" lang="ja-JP" alt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Content Placeholder 3" descr="LOGO-XBRL%20with%20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6172200"/>
            <a:ext cx="8953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タイトル 1"/>
          <p:cNvSpPr txBox="1">
            <a:spLocks/>
          </p:cNvSpPr>
          <p:nvPr/>
        </p:nvSpPr>
        <p:spPr bwMode="auto">
          <a:xfrm>
            <a:off x="1143000" y="304800"/>
            <a:ext cx="6745898" cy="739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Arial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Arial" charset="0"/>
                <a:ea typeface="HGP創英角ｺﾞｼｯｸUB" pitchFamily="50" charset="-128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Arial" charset="0"/>
                <a:ea typeface="HGP創英角ｺﾞｼｯｸUB" pitchFamily="50" charset="-128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Arial" charset="0"/>
                <a:ea typeface="HGP創英角ｺﾞｼｯｸUB" pitchFamily="50" charset="-128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Arial" charset="0"/>
                <a:ea typeface="HGP創英角ｺﾞｼｯｸUB" pitchFamily="50" charset="-128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marL="269875" indent="-269875" algn="ctr" eaLnBrk="1" hangingPunct="1"/>
            <a:r>
              <a:rPr lang="ja-JP" altLang="en-US" sz="3200" b="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3200" b="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Mission</a:t>
            </a:r>
            <a:r>
              <a:rPr lang="ja-JP" altLang="en-US" sz="3200" b="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3200" b="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of</a:t>
            </a:r>
            <a:r>
              <a:rPr lang="ja-JP" altLang="en-US" sz="3200" b="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3200" b="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XBRL</a:t>
            </a:r>
            <a:r>
              <a:rPr lang="ja-JP" altLang="en-US" sz="3200" b="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3200" b="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Asia</a:t>
            </a:r>
            <a:r>
              <a:rPr lang="ja-JP" altLang="en-US" sz="3200" b="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3200" b="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Round</a:t>
            </a:r>
            <a:r>
              <a:rPr lang="ja-JP" altLang="en-US" sz="3200" b="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3200" b="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Table</a:t>
            </a:r>
            <a:endParaRPr lang="ja-JP" altLang="en-US" b="0" dirty="0" smtClean="0">
              <a:solidFill>
                <a:schemeClr val="bg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6" name="縦書きテキスト プレースホルダー 2"/>
          <p:cNvSpPr txBox="1">
            <a:spLocks/>
          </p:cNvSpPr>
          <p:nvPr/>
        </p:nvSpPr>
        <p:spPr bwMode="auto">
          <a:xfrm>
            <a:off x="533400" y="16002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3538" marR="0" lvl="1" indent="-187325" algn="l" defTabSz="914400" rtl="0" eaLnBrk="0" fontAlgn="base" latinLnBrk="0" hangingPunct="0">
              <a:lnSpc>
                <a:spcPct val="90000"/>
              </a:lnSpc>
              <a:spcBef>
                <a:spcPts val="325"/>
              </a:spcBef>
              <a:spcAft>
                <a:spcPct val="0"/>
              </a:spcAft>
              <a:buClr>
                <a:srgbClr val="0F6FC6"/>
              </a:buClr>
              <a:buSzTx/>
              <a:buFont typeface="Verdana" pitchFamily="34" charset="0"/>
              <a:buChar char="◦"/>
              <a:tabLst/>
              <a:defRPr/>
            </a:pPr>
            <a:r>
              <a:rPr kumimoji="0" lang="en-US" altLang="ja-JP" sz="2700" dirty="0" smtClean="0">
                <a:solidFill>
                  <a:prstClr val="black"/>
                </a:solidFill>
                <a:latin typeface="+mn-lt"/>
                <a:ea typeface="+mn-ea"/>
              </a:rPr>
              <a:t>Enhance</a:t>
            </a:r>
            <a:r>
              <a:rPr kumimoji="0" lang="ja-JP" altLang="en-US" sz="27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700" dirty="0" smtClean="0">
                <a:solidFill>
                  <a:prstClr val="black"/>
                </a:solidFill>
                <a:latin typeface="+mn-lt"/>
                <a:ea typeface="+mn-ea"/>
              </a:rPr>
              <a:t>the</a:t>
            </a:r>
            <a:r>
              <a:rPr kumimoji="0" lang="ja-JP" altLang="en-US" sz="27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700" dirty="0" smtClean="0">
                <a:solidFill>
                  <a:prstClr val="black"/>
                </a:solidFill>
                <a:latin typeface="+mn-lt"/>
                <a:ea typeface="+mn-ea"/>
              </a:rPr>
              <a:t>Mutual</a:t>
            </a:r>
            <a:r>
              <a:rPr kumimoji="0" lang="ja-JP" altLang="en-US" sz="27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700" dirty="0" smtClean="0">
                <a:solidFill>
                  <a:prstClr val="black"/>
                </a:solidFill>
                <a:latin typeface="+mn-lt"/>
                <a:ea typeface="+mn-ea"/>
              </a:rPr>
              <a:t>Communication</a:t>
            </a:r>
            <a:r>
              <a:rPr kumimoji="0" lang="ja-JP" altLang="en-US" sz="27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700" dirty="0" smtClean="0">
                <a:solidFill>
                  <a:prstClr val="black"/>
                </a:solidFill>
                <a:latin typeface="+mn-lt"/>
                <a:ea typeface="+mn-ea"/>
              </a:rPr>
              <a:t>between</a:t>
            </a:r>
            <a:r>
              <a:rPr kumimoji="0" lang="ja-JP" altLang="en-US" sz="27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700" dirty="0" smtClean="0">
                <a:solidFill>
                  <a:prstClr val="black"/>
                </a:solidFill>
                <a:latin typeface="+mn-lt"/>
                <a:ea typeface="+mn-ea"/>
              </a:rPr>
              <a:t>Members</a:t>
            </a:r>
            <a:r>
              <a:rPr kumimoji="0" lang="ja-JP" altLang="en-US" sz="27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700" dirty="0" smtClean="0">
                <a:solidFill>
                  <a:prstClr val="black"/>
                </a:solidFill>
                <a:latin typeface="+mn-lt"/>
                <a:ea typeface="+mn-ea"/>
              </a:rPr>
              <a:t>in</a:t>
            </a:r>
            <a:r>
              <a:rPr kumimoji="0" lang="ja-JP" altLang="en-US" sz="27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700" dirty="0" smtClean="0">
                <a:solidFill>
                  <a:prstClr val="black"/>
                </a:solidFill>
                <a:latin typeface="+mn-lt"/>
                <a:ea typeface="+mn-ea"/>
              </a:rPr>
              <a:t>the</a:t>
            </a:r>
            <a:r>
              <a:rPr kumimoji="0" lang="ja-JP" altLang="en-US" sz="27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700" dirty="0" smtClean="0">
                <a:solidFill>
                  <a:prstClr val="black"/>
                </a:solidFill>
                <a:latin typeface="+mn-lt"/>
                <a:ea typeface="+mn-ea"/>
              </a:rPr>
              <a:t>Region</a:t>
            </a:r>
            <a:endParaRPr kumimoji="0" lang="en-US" altLang="ja-JP" sz="27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1813" marR="0" lvl="1" indent="-355600" algn="l" defTabSz="914400" rtl="0" eaLnBrk="0" fontAlgn="base" latinLnBrk="0" hangingPunct="0">
              <a:lnSpc>
                <a:spcPct val="90000"/>
              </a:lnSpc>
              <a:spcBef>
                <a:spcPts val="325"/>
              </a:spcBef>
              <a:spcAft>
                <a:spcPct val="0"/>
              </a:spcAft>
              <a:buClr>
                <a:srgbClr val="0F6FC6"/>
              </a:buClr>
              <a:buSzTx/>
              <a:buFont typeface="Verdana" pitchFamily="34" charset="0"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altLang="ja-JP" sz="2000" dirty="0" smtClean="0">
              <a:solidFill>
                <a:prstClr val="black"/>
              </a:solidFill>
              <a:latin typeface="+mn-lt"/>
              <a:ea typeface="+mn-ea"/>
            </a:endParaRPr>
          </a:p>
          <a:p>
            <a:pPr marL="531813" marR="0" lvl="1" indent="-355600" algn="l" defTabSz="914400" rtl="0" eaLnBrk="0" fontAlgn="base" latinLnBrk="0" hangingPunct="0">
              <a:lnSpc>
                <a:spcPct val="90000"/>
              </a:lnSpc>
              <a:spcBef>
                <a:spcPts val="325"/>
              </a:spcBef>
              <a:spcAft>
                <a:spcPct val="0"/>
              </a:spcAft>
              <a:buClr>
                <a:srgbClr val="0F6FC6"/>
              </a:buClr>
              <a:buSzTx/>
              <a:buFont typeface="Verdana" pitchFamily="34" charset="0"/>
              <a:buNone/>
              <a:tabLst/>
              <a:defRPr/>
            </a:pPr>
            <a:endParaRPr kumimoji="0" lang="en-US" altLang="ja-JP" sz="2000" dirty="0" smtClean="0">
              <a:solidFill>
                <a:prstClr val="black"/>
              </a:solidFill>
              <a:latin typeface="+mn-lt"/>
              <a:ea typeface="+mn-ea"/>
            </a:endParaRPr>
          </a:p>
          <a:p>
            <a:pPr marL="176213" marR="0" lvl="1" indent="0" algn="l" defTabSz="914400" rtl="0" eaLnBrk="0" fontAlgn="base" latinLnBrk="0" hangingPunct="0">
              <a:lnSpc>
                <a:spcPct val="90000"/>
              </a:lnSpc>
              <a:spcBef>
                <a:spcPts val="325"/>
              </a:spcBef>
              <a:spcAft>
                <a:spcPct val="0"/>
              </a:spcAft>
              <a:buClr>
                <a:srgbClr val="0F6FC6"/>
              </a:buClr>
              <a:buSzTx/>
              <a:buFont typeface="Verdana" pitchFamily="34" charset="0"/>
              <a:buNone/>
              <a:tabLst/>
              <a:defRPr/>
            </a:pPr>
            <a:endParaRPr kumimoji="0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6213" marR="0" lvl="1" indent="0" algn="l" defTabSz="914400" rtl="0" eaLnBrk="0" fontAlgn="base" latinLnBrk="0" hangingPunct="0">
              <a:lnSpc>
                <a:spcPct val="90000"/>
              </a:lnSpc>
              <a:spcBef>
                <a:spcPts val="325"/>
              </a:spcBef>
              <a:spcAft>
                <a:spcPct val="0"/>
              </a:spcAft>
              <a:buClr>
                <a:srgbClr val="0F6FC6"/>
              </a:buClr>
              <a:buSzTx/>
              <a:buFont typeface="Verdana" pitchFamily="34" charset="0"/>
              <a:buNone/>
              <a:tabLst/>
              <a:defRPr/>
            </a:pPr>
            <a:endParaRPr kumimoji="1" lang="ja-JP" alt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縦書きテキスト プレースホルダー 2"/>
          <p:cNvSpPr txBox="1">
            <a:spLocks/>
          </p:cNvSpPr>
          <p:nvPr/>
        </p:nvSpPr>
        <p:spPr bwMode="auto">
          <a:xfrm>
            <a:off x="533400" y="2743200"/>
            <a:ext cx="845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3538" marR="0" lvl="1" indent="-187325" algn="l" defTabSz="914400" rtl="0" eaLnBrk="0" fontAlgn="base" latinLnBrk="0" hangingPunct="0">
              <a:lnSpc>
                <a:spcPct val="90000"/>
              </a:lnSpc>
              <a:spcBef>
                <a:spcPts val="325"/>
              </a:spcBef>
              <a:spcAft>
                <a:spcPct val="0"/>
              </a:spcAft>
              <a:buClr>
                <a:srgbClr val="0F6FC6"/>
              </a:buClr>
              <a:buSzTx/>
              <a:buFont typeface="Verdana" pitchFamily="34" charset="0"/>
              <a:buChar char="◦"/>
              <a:tabLst/>
              <a:defRPr/>
            </a:pPr>
            <a:r>
              <a:rPr kumimoji="0" lang="en-US" altLang="ja-JP" sz="2700" dirty="0" smtClean="0">
                <a:solidFill>
                  <a:prstClr val="black"/>
                </a:solidFill>
                <a:latin typeface="+mn-lt"/>
                <a:ea typeface="+mn-ea"/>
              </a:rPr>
              <a:t>Support</a:t>
            </a:r>
            <a:r>
              <a:rPr kumimoji="0" lang="ja-JP" altLang="en-US" sz="27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700" dirty="0" smtClean="0">
                <a:solidFill>
                  <a:prstClr val="black"/>
                </a:solidFill>
                <a:latin typeface="+mn-lt"/>
                <a:ea typeface="+mn-ea"/>
              </a:rPr>
              <a:t>the</a:t>
            </a:r>
            <a:r>
              <a:rPr kumimoji="0" lang="ja-JP" altLang="en-US" sz="27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700" dirty="0" smtClean="0">
                <a:solidFill>
                  <a:prstClr val="black"/>
                </a:solidFill>
                <a:latin typeface="+mn-lt"/>
                <a:ea typeface="+mn-ea"/>
              </a:rPr>
              <a:t>Establishing</a:t>
            </a:r>
            <a:r>
              <a:rPr kumimoji="0" lang="ja-JP" altLang="en-US" sz="27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700" dirty="0" smtClean="0">
                <a:solidFill>
                  <a:prstClr val="black"/>
                </a:solidFill>
                <a:latin typeface="+mn-lt"/>
                <a:ea typeface="+mn-ea"/>
              </a:rPr>
              <a:t>of</a:t>
            </a:r>
            <a:r>
              <a:rPr kumimoji="0" lang="ja-JP" altLang="en-US" sz="27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700" dirty="0" smtClean="0">
                <a:solidFill>
                  <a:prstClr val="black"/>
                </a:solidFill>
                <a:latin typeface="+mn-lt"/>
                <a:ea typeface="+mn-ea"/>
              </a:rPr>
              <a:t>Jurisdiction</a:t>
            </a:r>
          </a:p>
          <a:p>
            <a:pPr marL="363538" marR="0" lvl="1" indent="-187325" algn="l" defTabSz="914400" rtl="0" eaLnBrk="0" fontAlgn="base" latinLnBrk="0" hangingPunct="0">
              <a:lnSpc>
                <a:spcPct val="90000"/>
              </a:lnSpc>
              <a:spcBef>
                <a:spcPts val="325"/>
              </a:spcBef>
              <a:spcAft>
                <a:spcPct val="0"/>
              </a:spcAft>
              <a:buClr>
                <a:srgbClr val="0F6FC6"/>
              </a:buClr>
              <a:buSzTx/>
              <a:tabLst/>
              <a:defRPr/>
            </a:pPr>
            <a:r>
              <a:rPr kumimoji="0" lang="ja-JP" altLang="en-US" sz="27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000" dirty="0" smtClean="0">
                <a:solidFill>
                  <a:prstClr val="black"/>
                </a:solidFill>
                <a:latin typeface="+mn-lt"/>
                <a:ea typeface="+mn-ea"/>
              </a:rPr>
              <a:t>-</a:t>
            </a:r>
            <a:r>
              <a:rPr kumimoji="0" lang="ja-JP" altLang="en-US" sz="20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000" dirty="0" smtClean="0">
                <a:solidFill>
                  <a:prstClr val="black"/>
                </a:solidFill>
                <a:latin typeface="+mn-lt"/>
                <a:ea typeface="+mn-ea"/>
              </a:rPr>
              <a:t>Exchange</a:t>
            </a:r>
            <a:r>
              <a:rPr kumimoji="0" lang="ja-JP" altLang="en-US" sz="20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000" dirty="0" smtClean="0">
                <a:solidFill>
                  <a:prstClr val="black"/>
                </a:solidFill>
                <a:latin typeface="+mn-lt"/>
                <a:ea typeface="+mn-ea"/>
              </a:rPr>
              <a:t>the</a:t>
            </a:r>
            <a:r>
              <a:rPr kumimoji="0" lang="ja-JP" altLang="en-US" sz="20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000" dirty="0" smtClean="0">
                <a:solidFill>
                  <a:prstClr val="black"/>
                </a:solidFill>
                <a:latin typeface="+mn-lt"/>
                <a:ea typeface="+mn-ea"/>
              </a:rPr>
              <a:t>know-how</a:t>
            </a:r>
            <a:r>
              <a:rPr kumimoji="0" lang="ja-JP" altLang="en-US" sz="20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000" dirty="0" smtClean="0">
                <a:solidFill>
                  <a:prstClr val="black"/>
                </a:solidFill>
                <a:latin typeface="+mn-lt"/>
                <a:ea typeface="+mn-ea"/>
              </a:rPr>
              <a:t>of</a:t>
            </a:r>
            <a:r>
              <a:rPr kumimoji="0" lang="ja-JP" altLang="en-US" sz="20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000" dirty="0" smtClean="0">
                <a:solidFill>
                  <a:prstClr val="black"/>
                </a:solidFill>
                <a:latin typeface="+mn-lt"/>
                <a:ea typeface="+mn-ea"/>
              </a:rPr>
              <a:t>basic</a:t>
            </a:r>
            <a:r>
              <a:rPr kumimoji="0" lang="ja-JP" altLang="en-US" sz="20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000" dirty="0" smtClean="0">
                <a:solidFill>
                  <a:prstClr val="black"/>
                </a:solidFill>
                <a:latin typeface="+mn-lt"/>
                <a:ea typeface="+mn-ea"/>
              </a:rPr>
              <a:t>jurisdiction</a:t>
            </a:r>
            <a:r>
              <a:rPr kumimoji="0" lang="ja-JP" altLang="en-US" sz="20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000" dirty="0" smtClean="0">
                <a:solidFill>
                  <a:prstClr val="black"/>
                </a:solidFill>
                <a:latin typeface="+mn-lt"/>
                <a:ea typeface="+mn-ea"/>
              </a:rPr>
              <a:t>management,</a:t>
            </a:r>
            <a:r>
              <a:rPr kumimoji="0" lang="ja-JP" altLang="en-US" sz="20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000" dirty="0" smtClean="0">
                <a:solidFill>
                  <a:prstClr val="black"/>
                </a:solidFill>
                <a:latin typeface="+mn-lt"/>
                <a:ea typeface="+mn-ea"/>
              </a:rPr>
              <a:t>funding</a:t>
            </a:r>
            <a:r>
              <a:rPr kumimoji="0" lang="ja-JP" altLang="en-US" sz="20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000" dirty="0" smtClean="0">
                <a:solidFill>
                  <a:prstClr val="black"/>
                </a:solidFill>
                <a:latin typeface="+mn-lt"/>
                <a:ea typeface="+mn-ea"/>
              </a:rPr>
              <a:t>and</a:t>
            </a:r>
            <a:r>
              <a:rPr kumimoji="0" lang="ja-JP" altLang="en-US" sz="20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000" dirty="0" smtClean="0">
                <a:solidFill>
                  <a:prstClr val="black"/>
                </a:solidFill>
                <a:latin typeface="+mn-lt"/>
                <a:ea typeface="+mn-ea"/>
              </a:rPr>
              <a:t>membership</a:t>
            </a:r>
            <a:r>
              <a:rPr kumimoji="0" lang="ja-JP" altLang="en-US" sz="20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000" dirty="0" smtClean="0">
                <a:solidFill>
                  <a:prstClr val="black"/>
                </a:solidFill>
                <a:latin typeface="+mn-lt"/>
                <a:ea typeface="+mn-ea"/>
              </a:rPr>
              <a:t>development</a:t>
            </a:r>
          </a:p>
          <a:p>
            <a:pPr marL="363538" marR="0" lvl="1" indent="-187325" algn="l" defTabSz="914400" rtl="0" eaLnBrk="0" fontAlgn="base" latinLnBrk="0" hangingPunct="0">
              <a:lnSpc>
                <a:spcPct val="90000"/>
              </a:lnSpc>
              <a:spcBef>
                <a:spcPts val="325"/>
              </a:spcBef>
              <a:spcAft>
                <a:spcPct val="0"/>
              </a:spcAft>
              <a:buClr>
                <a:srgbClr val="0F6FC6"/>
              </a:buClr>
              <a:buSzTx/>
              <a:tabLst/>
              <a:defRPr/>
            </a:pPr>
            <a:endParaRPr kumimoji="0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3538" marR="0" lvl="1" indent="-187325" algn="l" defTabSz="914400" rtl="0" eaLnBrk="0" fontAlgn="base" latinLnBrk="0" hangingPunct="0">
              <a:lnSpc>
                <a:spcPct val="90000"/>
              </a:lnSpc>
              <a:spcBef>
                <a:spcPts val="325"/>
              </a:spcBef>
              <a:spcAft>
                <a:spcPct val="0"/>
              </a:spcAft>
              <a:buClr>
                <a:srgbClr val="0F6FC6"/>
              </a:buClr>
              <a:buSzTx/>
              <a:tabLst/>
              <a:defRPr/>
            </a:pP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縦書きテキスト プレースホルダー 2"/>
          <p:cNvSpPr txBox="1">
            <a:spLocks/>
          </p:cNvSpPr>
          <p:nvPr/>
        </p:nvSpPr>
        <p:spPr bwMode="auto">
          <a:xfrm>
            <a:off x="533400" y="3962400"/>
            <a:ext cx="845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3538" marR="0" lvl="1" indent="-187325" algn="l" defTabSz="914400" rtl="0" eaLnBrk="0" fontAlgn="base" latinLnBrk="0" hangingPunct="0">
              <a:lnSpc>
                <a:spcPct val="90000"/>
              </a:lnSpc>
              <a:spcBef>
                <a:spcPts val="325"/>
              </a:spcBef>
              <a:spcAft>
                <a:spcPct val="0"/>
              </a:spcAft>
              <a:buClr>
                <a:srgbClr val="0F6FC6"/>
              </a:buClr>
              <a:buSzTx/>
              <a:buFont typeface="Verdana" pitchFamily="34" charset="0"/>
              <a:buChar char="◦"/>
              <a:tabLst/>
              <a:defRPr/>
            </a:pPr>
            <a:r>
              <a:rPr kumimoji="0" lang="en-US" altLang="ja-JP" sz="2700" dirty="0" smtClean="0">
                <a:solidFill>
                  <a:prstClr val="black"/>
                </a:solidFill>
                <a:latin typeface="+mn-lt"/>
                <a:ea typeface="+mn-ea"/>
              </a:rPr>
              <a:t>Next ART</a:t>
            </a:r>
            <a:endParaRPr kumimoji="0" lang="en-US" altLang="ja-JP" sz="2700" dirty="0" smtClean="0">
              <a:solidFill>
                <a:prstClr val="black"/>
              </a:solidFill>
              <a:latin typeface="+mn-lt"/>
              <a:ea typeface="+mn-ea"/>
            </a:endParaRPr>
          </a:p>
          <a:p>
            <a:pPr marL="363538" marR="0" lvl="1" indent="-187325" algn="l" defTabSz="914400" rtl="0" eaLnBrk="0" fontAlgn="base" latinLnBrk="0" hangingPunct="0">
              <a:lnSpc>
                <a:spcPct val="90000"/>
              </a:lnSpc>
              <a:spcBef>
                <a:spcPts val="325"/>
              </a:spcBef>
              <a:spcAft>
                <a:spcPct val="0"/>
              </a:spcAft>
              <a:buClr>
                <a:srgbClr val="0F6FC6"/>
              </a:buClr>
              <a:buSzTx/>
              <a:tabLst/>
              <a:defRPr/>
            </a:pPr>
            <a:r>
              <a:rPr kumimoji="0" lang="ja-JP" altLang="en-US" sz="27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000" dirty="0" smtClean="0">
                <a:solidFill>
                  <a:prstClr val="black"/>
                </a:solidFill>
                <a:latin typeface="+mn-lt"/>
                <a:ea typeface="+mn-ea"/>
              </a:rPr>
              <a:t>-</a:t>
            </a:r>
            <a:r>
              <a:rPr kumimoji="0" lang="ja-JP" altLang="en-US" sz="20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kumimoji="0" lang="en-US" altLang="ja-JP" sz="2000" dirty="0" smtClean="0">
                <a:solidFill>
                  <a:prstClr val="black"/>
                </a:solidFill>
                <a:latin typeface="+mn-lt"/>
                <a:ea typeface="+mn-ea"/>
              </a:rPr>
              <a:t>Not announced and open to volunteers, but expected to beheld sometime in next year</a:t>
            </a:r>
          </a:p>
          <a:p>
            <a:pPr marL="363538" marR="0" lvl="1" indent="-92075" algn="l" defTabSz="914400" rtl="0" eaLnBrk="0" fontAlgn="base" latinLnBrk="0" hangingPunct="0">
              <a:lnSpc>
                <a:spcPct val="90000"/>
              </a:lnSpc>
              <a:spcBef>
                <a:spcPts val="325"/>
              </a:spcBef>
              <a:spcAft>
                <a:spcPct val="0"/>
              </a:spcAft>
              <a:buClr>
                <a:srgbClr val="0F6FC6"/>
              </a:buClr>
              <a:buSzTx/>
              <a:tabLst/>
              <a:defRPr/>
            </a:pPr>
            <a:r>
              <a:rPr kumimoji="0" lang="en-US" altLang="ja-JP" sz="2000" dirty="0" smtClean="0">
                <a:solidFill>
                  <a:prstClr val="black"/>
                </a:solidFill>
                <a:latin typeface="+mn-lt"/>
                <a:ea typeface="+mn-ea"/>
              </a:rPr>
              <a:t>- Additionally, half day or full day session for ART members during the upcoming 25</a:t>
            </a:r>
            <a:r>
              <a:rPr kumimoji="0" lang="en-US" altLang="ja-JP" sz="2000" baseline="30000" dirty="0" smtClean="0">
                <a:solidFill>
                  <a:prstClr val="black"/>
                </a:solidFill>
                <a:latin typeface="+mn-lt"/>
                <a:ea typeface="+mn-ea"/>
              </a:rPr>
              <a:t>th</a:t>
            </a:r>
            <a:r>
              <a:rPr kumimoji="0" lang="en-US" altLang="ja-JP" sz="2000" dirty="0" smtClean="0">
                <a:solidFill>
                  <a:prstClr val="black"/>
                </a:solidFill>
                <a:latin typeface="+mn-lt"/>
                <a:ea typeface="+mn-ea"/>
              </a:rPr>
              <a:t> XII Japan Conference on November is planned</a:t>
            </a:r>
            <a:endParaRPr kumimoji="0" lang="en-US" altLang="ja-JP" sz="2000" dirty="0" smtClean="0">
              <a:solidFill>
                <a:prstClr val="black"/>
              </a:solidFill>
              <a:latin typeface="+mn-lt"/>
              <a:ea typeface="+mn-ea"/>
            </a:endParaRPr>
          </a:p>
          <a:p>
            <a:pPr marL="363538" marR="0" lvl="1" indent="-187325" algn="l" defTabSz="914400" rtl="0" eaLnBrk="0" fontAlgn="base" latinLnBrk="0" hangingPunct="0">
              <a:lnSpc>
                <a:spcPct val="90000"/>
              </a:lnSpc>
              <a:spcBef>
                <a:spcPts val="325"/>
              </a:spcBef>
              <a:spcAft>
                <a:spcPct val="0"/>
              </a:spcAft>
              <a:buClr>
                <a:srgbClr val="0F6FC6"/>
              </a:buClr>
              <a:buSzTx/>
              <a:tabLst/>
              <a:defRPr/>
            </a:pPr>
            <a:endParaRPr kumimoji="0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3538" marR="0" lvl="1" indent="-187325" algn="l" defTabSz="914400" rtl="0" eaLnBrk="0" fontAlgn="base" latinLnBrk="0" hangingPunct="0">
              <a:lnSpc>
                <a:spcPct val="90000"/>
              </a:lnSpc>
              <a:spcBef>
                <a:spcPts val="325"/>
              </a:spcBef>
              <a:spcAft>
                <a:spcPct val="0"/>
              </a:spcAft>
              <a:buClr>
                <a:srgbClr val="0F6FC6"/>
              </a:buClr>
              <a:buSzTx/>
              <a:tabLst/>
              <a:defRPr/>
            </a:pP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5874" name="Content Placeholder 3" descr="LOGO-XBRL%20with%20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6172200"/>
            <a:ext cx="8953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5876" name="Text Box 4"/>
          <p:cNvSpPr txBox="1">
            <a:spLocks noChangeArrowheads="1"/>
          </p:cNvSpPr>
          <p:nvPr/>
        </p:nvSpPr>
        <p:spPr bwMode="auto">
          <a:xfrm>
            <a:off x="1600200" y="2209800"/>
            <a:ext cx="6121400" cy="1200329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ja-JP" sz="3600" dirty="0">
                <a:solidFill>
                  <a:schemeClr val="tx2"/>
                </a:solidFill>
              </a:rPr>
              <a:t>Thank you for </a:t>
            </a:r>
            <a:br>
              <a:rPr lang="en-US" altLang="ja-JP" sz="3600" dirty="0">
                <a:solidFill>
                  <a:schemeClr val="tx2"/>
                </a:solidFill>
              </a:rPr>
            </a:br>
            <a:r>
              <a:rPr lang="en-US" altLang="ja-JP" sz="3600" dirty="0">
                <a:solidFill>
                  <a:schemeClr val="tx2"/>
                </a:solidFill>
              </a:rPr>
              <a:t>your attention.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5394" name="Content Placeholder 3" descr="LOGO-XBRL%20with%20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6172200"/>
            <a:ext cx="8953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5396" name="Text Box 4"/>
          <p:cNvSpPr txBox="1">
            <a:spLocks noChangeArrowheads="1"/>
          </p:cNvSpPr>
          <p:nvPr/>
        </p:nvSpPr>
        <p:spPr bwMode="auto">
          <a:xfrm>
            <a:off x="539750" y="3213100"/>
            <a:ext cx="8135938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marL="266700" indent="-266700" algn="l"/>
            <a:r>
              <a:rPr lang="en-US" altLang="ja-JP" sz="2000" dirty="0">
                <a:solidFill>
                  <a:srgbClr val="0000CC"/>
                </a:solidFill>
              </a:rPr>
              <a:t> </a:t>
            </a:r>
            <a:r>
              <a:rPr lang="en-US" altLang="ja-JP" sz="2000" dirty="0" smtClean="0">
                <a:solidFill>
                  <a:srgbClr val="0000CC"/>
                </a:solidFill>
              </a:rPr>
              <a:t>1st </a:t>
            </a:r>
            <a:r>
              <a:rPr lang="en-US" altLang="ja-JP" sz="2000" dirty="0">
                <a:solidFill>
                  <a:srgbClr val="0000CC"/>
                </a:solidFill>
              </a:rPr>
              <a:t>XBRL Asia Workshop</a:t>
            </a:r>
          </a:p>
          <a:p>
            <a:pPr marL="266700" indent="-266700" algn="l"/>
            <a:r>
              <a:rPr lang="en-US" altLang="ja-JP" sz="2000" dirty="0">
                <a:solidFill>
                  <a:schemeClr val="bg1"/>
                </a:solidFill>
              </a:rPr>
              <a:t> -  Held in Tokyo, March 10-11, </a:t>
            </a:r>
            <a:r>
              <a:rPr lang="en-US" altLang="ja-JP" sz="2000" dirty="0" smtClean="0">
                <a:solidFill>
                  <a:schemeClr val="bg1"/>
                </a:solidFill>
              </a:rPr>
              <a:t>2010</a:t>
            </a:r>
            <a:endParaRPr lang="en-US" altLang="ja-JP" sz="2000" dirty="0">
              <a:solidFill>
                <a:schemeClr val="bg1"/>
              </a:solidFill>
            </a:endParaRPr>
          </a:p>
          <a:p>
            <a:pPr marL="266700" indent="-266700" algn="l"/>
            <a:r>
              <a:rPr lang="en-US" altLang="ja-JP" sz="2000" dirty="0">
                <a:solidFill>
                  <a:schemeClr val="bg1"/>
                </a:solidFill>
              </a:rPr>
              <a:t> -  Jointly hosted by Bank of Japan and </a:t>
            </a:r>
            <a:r>
              <a:rPr lang="en-US" altLang="ja-JP" sz="2000" dirty="0" smtClean="0">
                <a:solidFill>
                  <a:schemeClr val="bg1"/>
                </a:solidFill>
              </a:rPr>
              <a:t>XBRL-Japan</a:t>
            </a:r>
            <a:endParaRPr lang="en-US" altLang="ja-JP" sz="2000" dirty="0">
              <a:solidFill>
                <a:schemeClr val="bg1"/>
              </a:solidFill>
            </a:endParaRPr>
          </a:p>
        </p:txBody>
      </p:sp>
      <p:sp>
        <p:nvSpPr>
          <p:cNvPr id="315403" name="Text Box 11"/>
          <p:cNvSpPr txBox="1">
            <a:spLocks noChangeArrowheads="1"/>
          </p:cNvSpPr>
          <p:nvPr/>
        </p:nvSpPr>
        <p:spPr bwMode="auto">
          <a:xfrm>
            <a:off x="611188" y="333375"/>
            <a:ext cx="7921625" cy="461665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ja-JP" sz="2400" dirty="0" smtClean="0">
                <a:solidFill>
                  <a:schemeClr val="bg1"/>
                </a:solidFill>
              </a:rPr>
              <a:t>About </a:t>
            </a:r>
            <a:r>
              <a:rPr lang="ja-JP" altLang="en-US" sz="2400" dirty="0" smtClean="0">
                <a:solidFill>
                  <a:schemeClr val="bg1"/>
                </a:solidFill>
              </a:rPr>
              <a:t> </a:t>
            </a:r>
            <a:r>
              <a:rPr lang="en-US" altLang="ja-JP" sz="2400" dirty="0">
                <a:solidFill>
                  <a:schemeClr val="bg1"/>
                </a:solidFill>
              </a:rPr>
              <a:t>XBRL Asia </a:t>
            </a:r>
            <a:r>
              <a:rPr lang="en-US" altLang="ja-JP" sz="2400" dirty="0" smtClean="0">
                <a:solidFill>
                  <a:schemeClr val="bg1"/>
                </a:solidFill>
              </a:rPr>
              <a:t>Round Table</a:t>
            </a:r>
            <a:endParaRPr lang="en-US" altLang="ja-JP" sz="2400" dirty="0">
              <a:solidFill>
                <a:schemeClr val="bg1"/>
              </a:solidFill>
            </a:endParaRPr>
          </a:p>
        </p:txBody>
      </p:sp>
      <p:sp>
        <p:nvSpPr>
          <p:cNvPr id="315404" name="Text Box 12"/>
          <p:cNvSpPr txBox="1">
            <a:spLocks noChangeArrowheads="1"/>
          </p:cNvSpPr>
          <p:nvPr/>
        </p:nvSpPr>
        <p:spPr bwMode="auto">
          <a:xfrm>
            <a:off x="539750" y="1268413"/>
            <a:ext cx="8135938" cy="13234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marL="266700" indent="-266700" algn="l"/>
            <a:r>
              <a:rPr lang="en-US" altLang="ja-JP" sz="2000" dirty="0">
                <a:solidFill>
                  <a:srgbClr val="0000CC"/>
                </a:solidFill>
              </a:rPr>
              <a:t> Basic Concept</a:t>
            </a:r>
          </a:p>
          <a:p>
            <a:pPr marL="266700" indent="-266700" algn="l"/>
            <a:r>
              <a:rPr lang="en-US" altLang="ja-JP" sz="2000" dirty="0">
                <a:solidFill>
                  <a:schemeClr val="bg1"/>
                </a:solidFill>
              </a:rPr>
              <a:t> -  Hosted by Asian Jurisdictions alternately</a:t>
            </a:r>
          </a:p>
          <a:p>
            <a:pPr marL="266700" indent="-266700" algn="l"/>
            <a:r>
              <a:rPr lang="en-US" altLang="ja-JP" sz="2000" dirty="0">
                <a:solidFill>
                  <a:schemeClr val="bg1"/>
                </a:solidFill>
              </a:rPr>
              <a:t> -  </a:t>
            </a:r>
            <a:r>
              <a:rPr lang="en-US" altLang="ja-JP" sz="2000" dirty="0" smtClean="0">
                <a:solidFill>
                  <a:schemeClr val="bg1"/>
                </a:solidFill>
              </a:rPr>
              <a:t>Workshop style meeting</a:t>
            </a:r>
            <a:endParaRPr lang="en-US" altLang="ja-JP" sz="2000" dirty="0">
              <a:solidFill>
                <a:schemeClr val="bg1"/>
              </a:solidFill>
            </a:endParaRPr>
          </a:p>
          <a:p>
            <a:pPr marL="266700" indent="-266700" algn="l"/>
            <a:r>
              <a:rPr lang="en-US" altLang="ja-JP" sz="2000" dirty="0">
                <a:solidFill>
                  <a:schemeClr val="bg1"/>
                </a:solidFill>
              </a:rPr>
              <a:t> -  Focused and intensive discussion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533400" y="4572000"/>
            <a:ext cx="8135938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marL="266700" indent="-266700" algn="l"/>
            <a:r>
              <a:rPr lang="en-US" altLang="ja-JP" sz="2000" dirty="0">
                <a:solidFill>
                  <a:srgbClr val="0000CC"/>
                </a:solidFill>
              </a:rPr>
              <a:t> </a:t>
            </a:r>
            <a:r>
              <a:rPr lang="en-US" altLang="ja-JP" sz="2000" dirty="0" smtClean="0">
                <a:solidFill>
                  <a:srgbClr val="0000CC"/>
                </a:solidFill>
              </a:rPr>
              <a:t>2nd </a:t>
            </a:r>
            <a:r>
              <a:rPr lang="en-US" altLang="ja-JP" sz="2000" dirty="0">
                <a:solidFill>
                  <a:srgbClr val="0000CC"/>
                </a:solidFill>
              </a:rPr>
              <a:t>XBRL Asia Workshop</a:t>
            </a:r>
          </a:p>
          <a:p>
            <a:pPr marL="266700" indent="-266700" algn="l"/>
            <a:r>
              <a:rPr lang="en-US" altLang="ja-JP" sz="2000" dirty="0">
                <a:solidFill>
                  <a:schemeClr val="bg1"/>
                </a:solidFill>
              </a:rPr>
              <a:t> -  Held in </a:t>
            </a:r>
            <a:r>
              <a:rPr lang="en-US" altLang="ja-JP" sz="2000" dirty="0" smtClean="0">
                <a:solidFill>
                  <a:schemeClr val="bg1"/>
                </a:solidFill>
              </a:rPr>
              <a:t>Mumbai, February 17-18, 2011</a:t>
            </a:r>
          </a:p>
          <a:p>
            <a:pPr marL="266700" indent="-266700" algn="l"/>
            <a:r>
              <a:rPr lang="en-US" altLang="ja-JP" sz="2000" dirty="0" smtClean="0">
                <a:solidFill>
                  <a:schemeClr val="bg1"/>
                </a:solidFill>
              </a:rPr>
              <a:t> </a:t>
            </a:r>
            <a:r>
              <a:rPr lang="en-US" altLang="ja-JP" sz="2000" dirty="0">
                <a:solidFill>
                  <a:schemeClr val="bg1"/>
                </a:solidFill>
              </a:rPr>
              <a:t>-  Jointly hosted by </a:t>
            </a:r>
            <a:r>
              <a:rPr lang="en-US" altLang="ja-JP" sz="2000" dirty="0" smtClean="0">
                <a:solidFill>
                  <a:schemeClr val="bg1"/>
                </a:solidFill>
              </a:rPr>
              <a:t>SEBI </a:t>
            </a:r>
            <a:r>
              <a:rPr lang="en-US" altLang="ja-JP" sz="2000" dirty="0">
                <a:solidFill>
                  <a:schemeClr val="bg1"/>
                </a:solidFill>
              </a:rPr>
              <a:t>and </a:t>
            </a:r>
            <a:r>
              <a:rPr lang="en-US" altLang="ja-JP" sz="2000" dirty="0" smtClean="0">
                <a:solidFill>
                  <a:schemeClr val="bg1"/>
                </a:solidFill>
              </a:rPr>
              <a:t>XBRL-India</a:t>
            </a:r>
            <a:endParaRPr lang="en-US" altLang="ja-JP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5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6" grpId="0" animBg="1"/>
      <p:bldP spid="315404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5394" name="Content Placeholder 3" descr="LOGO-XBRL%20with%20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6172200"/>
            <a:ext cx="8953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5396" name="Text Box 4"/>
          <p:cNvSpPr txBox="1">
            <a:spLocks noChangeArrowheads="1"/>
          </p:cNvSpPr>
          <p:nvPr/>
        </p:nvSpPr>
        <p:spPr bwMode="auto">
          <a:xfrm>
            <a:off x="609600" y="1066800"/>
            <a:ext cx="8135938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marL="266700" indent="-266700" algn="l"/>
            <a:r>
              <a:rPr lang="en-US" altLang="ja-JP" sz="2000" dirty="0" smtClean="0">
                <a:solidFill>
                  <a:srgbClr val="0000CC"/>
                </a:solidFill>
              </a:rPr>
              <a:t>(Date</a:t>
            </a:r>
            <a:r>
              <a:rPr lang="ja-JP" altLang="en-US" sz="2000" dirty="0" smtClean="0">
                <a:solidFill>
                  <a:srgbClr val="0000CC"/>
                </a:solidFill>
              </a:rPr>
              <a:t> </a:t>
            </a:r>
            <a:r>
              <a:rPr lang="en-US" altLang="ja-JP" sz="2000" dirty="0" smtClean="0">
                <a:solidFill>
                  <a:srgbClr val="0000CC"/>
                </a:solidFill>
              </a:rPr>
              <a:t>and</a:t>
            </a:r>
            <a:r>
              <a:rPr lang="ja-JP" altLang="en-US" sz="2000" dirty="0" smtClean="0">
                <a:solidFill>
                  <a:srgbClr val="0000CC"/>
                </a:solidFill>
              </a:rPr>
              <a:t> </a:t>
            </a:r>
            <a:r>
              <a:rPr lang="en-US" altLang="ja-JP" sz="2000" dirty="0" smtClean="0">
                <a:solidFill>
                  <a:srgbClr val="0000CC"/>
                </a:solidFill>
              </a:rPr>
              <a:t>Organizer) </a:t>
            </a:r>
          </a:p>
          <a:p>
            <a:pPr marL="266700" indent="-266700" algn="l"/>
            <a:r>
              <a:rPr lang="ja-JP" altLang="en-US" sz="2000" dirty="0" smtClean="0">
                <a:solidFill>
                  <a:schemeClr val="bg1"/>
                </a:solidFill>
              </a:rPr>
              <a:t> </a:t>
            </a:r>
            <a:r>
              <a:rPr lang="en-US" altLang="ja-JP" sz="2000" dirty="0" smtClean="0">
                <a:solidFill>
                  <a:schemeClr val="bg1"/>
                </a:solidFill>
              </a:rPr>
              <a:t>-  </a:t>
            </a:r>
            <a:r>
              <a:rPr lang="en-US" altLang="ja-JP" sz="2000" dirty="0">
                <a:solidFill>
                  <a:schemeClr val="bg1"/>
                </a:solidFill>
              </a:rPr>
              <a:t>Held </a:t>
            </a:r>
            <a:r>
              <a:rPr lang="en-US" altLang="ja-JP" sz="2000" dirty="0" smtClean="0">
                <a:solidFill>
                  <a:schemeClr val="bg1"/>
                </a:solidFill>
              </a:rPr>
              <a:t>on, May </a:t>
            </a:r>
            <a:r>
              <a:rPr lang="en-US" altLang="ja-JP" sz="2000" dirty="0">
                <a:solidFill>
                  <a:schemeClr val="bg1"/>
                </a:solidFill>
              </a:rPr>
              <a:t>10-11, </a:t>
            </a:r>
            <a:r>
              <a:rPr lang="en-US" altLang="ja-JP" sz="2000" dirty="0" smtClean="0">
                <a:solidFill>
                  <a:schemeClr val="bg1"/>
                </a:solidFill>
              </a:rPr>
              <a:t>2012</a:t>
            </a:r>
            <a:endParaRPr lang="en-US" altLang="ja-JP" sz="2000" dirty="0">
              <a:solidFill>
                <a:schemeClr val="bg1"/>
              </a:solidFill>
            </a:endParaRPr>
          </a:p>
          <a:p>
            <a:pPr marL="266700" indent="-266700"/>
            <a:r>
              <a:rPr lang="en-US" altLang="ja-JP" sz="2000" dirty="0">
                <a:solidFill>
                  <a:schemeClr val="bg1"/>
                </a:solidFill>
              </a:rPr>
              <a:t> -  </a:t>
            </a:r>
            <a:r>
              <a:rPr lang="en-US" altLang="ja-JP" sz="2000" dirty="0" smtClean="0">
                <a:solidFill>
                  <a:schemeClr val="bg1"/>
                </a:solidFill>
              </a:rPr>
              <a:t>Hosted </a:t>
            </a:r>
            <a:r>
              <a:rPr lang="en-US" altLang="ja-JP" sz="2000" dirty="0">
                <a:solidFill>
                  <a:schemeClr val="bg1"/>
                </a:solidFill>
              </a:rPr>
              <a:t>by </a:t>
            </a:r>
            <a:r>
              <a:rPr lang="en-US" altLang="ja-JP" sz="2000" dirty="0" smtClean="0">
                <a:solidFill>
                  <a:schemeClr val="bg1"/>
                </a:solidFill>
              </a:rPr>
              <a:t>ACRA</a:t>
            </a:r>
            <a:r>
              <a:rPr lang="ja-JP" altLang="en-US" sz="2000" dirty="0" smtClean="0">
                <a:solidFill>
                  <a:schemeClr val="bg1"/>
                </a:solidFill>
              </a:rPr>
              <a:t> </a:t>
            </a:r>
            <a:r>
              <a:rPr lang="en-US" altLang="ja-JP" sz="2000" dirty="0" smtClean="0">
                <a:solidFill>
                  <a:schemeClr val="bg1"/>
                </a:solidFill>
              </a:rPr>
              <a:t>(Accounting and Corporate Regulatory Authority) </a:t>
            </a:r>
            <a:endParaRPr lang="en-US" altLang="ja-JP" sz="2000" dirty="0">
              <a:solidFill>
                <a:schemeClr val="bg1"/>
              </a:solidFill>
            </a:endParaRPr>
          </a:p>
        </p:txBody>
      </p:sp>
      <p:sp>
        <p:nvSpPr>
          <p:cNvPr id="315403" name="Text Box 11"/>
          <p:cNvSpPr txBox="1">
            <a:spLocks noChangeArrowheads="1"/>
          </p:cNvSpPr>
          <p:nvPr/>
        </p:nvSpPr>
        <p:spPr bwMode="auto">
          <a:xfrm>
            <a:off x="611188" y="333375"/>
            <a:ext cx="8151812" cy="461665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altLang="ja-JP" sz="2400" b="1" dirty="0" smtClean="0">
                <a:solidFill>
                  <a:schemeClr val="bg1"/>
                </a:solidFill>
              </a:rPr>
              <a:t> 3rd </a:t>
            </a:r>
            <a:r>
              <a:rPr lang="ja-JP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ja-JP" sz="2400" b="1" dirty="0">
                <a:solidFill>
                  <a:schemeClr val="bg1"/>
                </a:solidFill>
              </a:rPr>
              <a:t>XBRL Asia </a:t>
            </a:r>
            <a:r>
              <a:rPr lang="en-US" altLang="ja-JP" sz="2400" b="1" dirty="0" smtClean="0">
                <a:solidFill>
                  <a:schemeClr val="bg1"/>
                </a:solidFill>
              </a:rPr>
              <a:t>Round Table in </a:t>
            </a:r>
            <a:r>
              <a:rPr lang="en-US" altLang="ja-JP" sz="2400" b="1" dirty="0" smtClean="0">
                <a:solidFill>
                  <a:schemeClr val="bg1"/>
                </a:solidFill>
              </a:rPr>
              <a:t>Singapore (1/2)</a:t>
            </a:r>
            <a:endParaRPr lang="en-US" altLang="ja-JP" sz="2400" b="1" dirty="0">
              <a:solidFill>
                <a:schemeClr val="bg1"/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09600" y="2362200"/>
            <a:ext cx="8135938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marL="266700" indent="-266700" algn="l"/>
            <a:r>
              <a:rPr lang="en-US" altLang="ja-JP" sz="2000" dirty="0">
                <a:solidFill>
                  <a:srgbClr val="0000CC"/>
                </a:solidFill>
              </a:rPr>
              <a:t> </a:t>
            </a:r>
            <a:r>
              <a:rPr lang="en-US" altLang="ja-JP" sz="2000" dirty="0" smtClean="0">
                <a:solidFill>
                  <a:srgbClr val="0000CC"/>
                </a:solidFill>
              </a:rPr>
              <a:t>(Attendees)</a:t>
            </a:r>
            <a:endParaRPr lang="en-US" altLang="ja-JP" sz="2000" dirty="0">
              <a:solidFill>
                <a:srgbClr val="0000CC"/>
              </a:solidFill>
            </a:endParaRPr>
          </a:p>
          <a:p>
            <a:pPr marL="266700" indent="-266700"/>
            <a:r>
              <a:rPr lang="en-US" altLang="ja-JP" sz="2000" dirty="0">
                <a:solidFill>
                  <a:schemeClr val="bg1"/>
                </a:solidFill>
              </a:rPr>
              <a:t> -  </a:t>
            </a:r>
            <a:r>
              <a:rPr lang="en-US" altLang="ja-JP" sz="2000" dirty="0" smtClean="0">
                <a:solidFill>
                  <a:schemeClr val="bg1"/>
                </a:solidFill>
              </a:rPr>
              <a:t>Representative</a:t>
            </a:r>
            <a:r>
              <a:rPr lang="ja-JP" altLang="en-US" sz="2000" dirty="0" smtClean="0">
                <a:solidFill>
                  <a:schemeClr val="bg1"/>
                </a:solidFill>
              </a:rPr>
              <a:t> </a:t>
            </a:r>
            <a:r>
              <a:rPr lang="en-US" altLang="ja-JP" sz="2000" dirty="0" smtClean="0">
                <a:solidFill>
                  <a:schemeClr val="bg1"/>
                </a:solidFill>
              </a:rPr>
              <a:t>from</a:t>
            </a:r>
            <a:r>
              <a:rPr lang="ja-JP" altLang="en-US" sz="2000" dirty="0" smtClean="0">
                <a:solidFill>
                  <a:schemeClr val="bg1"/>
                </a:solidFill>
              </a:rPr>
              <a:t> </a:t>
            </a:r>
            <a:r>
              <a:rPr lang="en-US" altLang="ja-JP" sz="2000" dirty="0" smtClean="0">
                <a:solidFill>
                  <a:schemeClr val="bg1"/>
                </a:solidFill>
              </a:rPr>
              <a:t>7</a:t>
            </a:r>
            <a:r>
              <a:rPr lang="ja-JP" altLang="en-US" sz="2000" dirty="0" smtClean="0">
                <a:solidFill>
                  <a:schemeClr val="bg1"/>
                </a:solidFill>
              </a:rPr>
              <a:t> </a:t>
            </a:r>
            <a:r>
              <a:rPr lang="en-US" altLang="ja-JP" sz="2000" dirty="0" smtClean="0">
                <a:solidFill>
                  <a:schemeClr val="bg1"/>
                </a:solidFill>
              </a:rPr>
              <a:t>member</a:t>
            </a:r>
            <a:r>
              <a:rPr lang="ja-JP" altLang="en-US" sz="2000" dirty="0" smtClean="0">
                <a:solidFill>
                  <a:schemeClr val="bg1"/>
                </a:solidFill>
              </a:rPr>
              <a:t> </a:t>
            </a:r>
            <a:r>
              <a:rPr lang="en-US" altLang="ja-JP" sz="2000" dirty="0" smtClean="0">
                <a:solidFill>
                  <a:schemeClr val="bg1"/>
                </a:solidFill>
              </a:rPr>
              <a:t>countries,</a:t>
            </a:r>
            <a:r>
              <a:rPr lang="ja-JP" altLang="en-US" sz="2000" dirty="0" smtClean="0">
                <a:solidFill>
                  <a:schemeClr val="bg1"/>
                </a:solidFill>
              </a:rPr>
              <a:t> </a:t>
            </a:r>
            <a:r>
              <a:rPr lang="en-US" altLang="ja-JP" sz="2000" dirty="0" smtClean="0">
                <a:solidFill>
                  <a:schemeClr val="bg1"/>
                </a:solidFill>
              </a:rPr>
              <a:t>including</a:t>
            </a:r>
            <a:r>
              <a:rPr lang="ja-JP" altLang="en-US" sz="2000" dirty="0" smtClean="0">
                <a:solidFill>
                  <a:schemeClr val="bg1"/>
                </a:solidFill>
              </a:rPr>
              <a:t> </a:t>
            </a:r>
            <a:r>
              <a:rPr lang="en-US" altLang="ja-JP" sz="2000" dirty="0" smtClean="0">
                <a:solidFill>
                  <a:schemeClr val="bg1"/>
                </a:solidFill>
              </a:rPr>
              <a:t>Australia,</a:t>
            </a:r>
            <a:r>
              <a:rPr lang="ja-JP" altLang="en-US" sz="2000" dirty="0" smtClean="0">
                <a:solidFill>
                  <a:schemeClr val="bg1"/>
                </a:solidFill>
              </a:rPr>
              <a:t> </a:t>
            </a:r>
            <a:r>
              <a:rPr lang="en-US" altLang="ja-JP" sz="2000" dirty="0" smtClean="0">
                <a:solidFill>
                  <a:schemeClr val="bg1"/>
                </a:solidFill>
              </a:rPr>
              <a:t>China,</a:t>
            </a:r>
            <a:r>
              <a:rPr lang="ja-JP" altLang="en-US" sz="2000" dirty="0" smtClean="0">
                <a:solidFill>
                  <a:schemeClr val="bg1"/>
                </a:solidFill>
              </a:rPr>
              <a:t> </a:t>
            </a:r>
            <a:r>
              <a:rPr lang="en-US" altLang="ja-JP" sz="2000" dirty="0" smtClean="0">
                <a:solidFill>
                  <a:schemeClr val="bg1"/>
                </a:solidFill>
              </a:rPr>
              <a:t>India,</a:t>
            </a:r>
            <a:r>
              <a:rPr lang="ja-JP" altLang="en-US" sz="2000" dirty="0" smtClean="0">
                <a:solidFill>
                  <a:schemeClr val="bg1"/>
                </a:solidFill>
              </a:rPr>
              <a:t> </a:t>
            </a:r>
            <a:r>
              <a:rPr lang="en-US" altLang="ja-JP" sz="2000" dirty="0" smtClean="0">
                <a:solidFill>
                  <a:schemeClr val="bg1"/>
                </a:solidFill>
              </a:rPr>
              <a:t>Japan,</a:t>
            </a:r>
            <a:r>
              <a:rPr lang="ja-JP" altLang="en-US" sz="2000" dirty="0" smtClean="0">
                <a:solidFill>
                  <a:schemeClr val="bg1"/>
                </a:solidFill>
              </a:rPr>
              <a:t> </a:t>
            </a:r>
            <a:r>
              <a:rPr lang="en-US" altLang="ja-JP" sz="2000" dirty="0" smtClean="0">
                <a:solidFill>
                  <a:schemeClr val="bg1"/>
                </a:solidFill>
              </a:rPr>
              <a:t>Korea</a:t>
            </a:r>
            <a:r>
              <a:rPr lang="ja-JP" altLang="en-US" sz="2000" dirty="0" smtClean="0">
                <a:solidFill>
                  <a:schemeClr val="bg1"/>
                </a:solidFill>
              </a:rPr>
              <a:t> </a:t>
            </a:r>
            <a:r>
              <a:rPr lang="en-US" altLang="ja-JP" sz="2000" dirty="0" smtClean="0">
                <a:solidFill>
                  <a:schemeClr val="bg1"/>
                </a:solidFill>
              </a:rPr>
              <a:t>and</a:t>
            </a:r>
            <a:r>
              <a:rPr lang="ja-JP" altLang="en-US" sz="2000" dirty="0" smtClean="0">
                <a:solidFill>
                  <a:schemeClr val="bg1"/>
                </a:solidFill>
              </a:rPr>
              <a:t> </a:t>
            </a:r>
            <a:r>
              <a:rPr lang="en-US" altLang="ja-JP" sz="2000" dirty="0" smtClean="0">
                <a:solidFill>
                  <a:schemeClr val="bg1"/>
                </a:solidFill>
              </a:rPr>
              <a:t>Malaysia</a:t>
            </a:r>
            <a:r>
              <a:rPr lang="ja-JP" altLang="en-US" sz="2000" dirty="0" smtClean="0">
                <a:solidFill>
                  <a:schemeClr val="bg1"/>
                </a:solidFill>
              </a:rPr>
              <a:t> </a:t>
            </a:r>
            <a:r>
              <a:rPr lang="en-US" altLang="ja-JP" sz="2000" dirty="0" smtClean="0">
                <a:solidFill>
                  <a:schemeClr val="bg1"/>
                </a:solidFill>
              </a:rPr>
              <a:t>attended.</a:t>
            </a:r>
            <a:r>
              <a:rPr lang="ja-JP" altLang="en-US" sz="2000" dirty="0" smtClean="0"/>
              <a:t> </a:t>
            </a:r>
            <a:endParaRPr lang="en-US" altLang="ja-JP" sz="2000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09600" y="3733800"/>
            <a:ext cx="8135938" cy="224676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marL="266700" indent="-266700" algn="l"/>
            <a:r>
              <a:rPr lang="en-US" altLang="ja-JP" sz="2000" dirty="0">
                <a:solidFill>
                  <a:srgbClr val="0000CC"/>
                </a:solidFill>
              </a:rPr>
              <a:t> </a:t>
            </a:r>
            <a:r>
              <a:rPr lang="en-US" altLang="ja-JP" sz="2000" dirty="0" smtClean="0">
                <a:solidFill>
                  <a:srgbClr val="0000CC"/>
                </a:solidFill>
              </a:rPr>
              <a:t>(Contents)</a:t>
            </a:r>
            <a:endParaRPr lang="en-US" altLang="ja-JP" sz="2000" dirty="0">
              <a:solidFill>
                <a:srgbClr val="0000CC"/>
              </a:solidFill>
            </a:endParaRPr>
          </a:p>
          <a:p>
            <a:pPr marL="266700" indent="-266700"/>
            <a:r>
              <a:rPr lang="en-US" altLang="ja-JP" sz="2000" dirty="0">
                <a:solidFill>
                  <a:schemeClr val="bg1"/>
                </a:solidFill>
              </a:rPr>
              <a:t> -  </a:t>
            </a:r>
            <a:r>
              <a:rPr lang="en-US" altLang="ja-JP" sz="2000" dirty="0" smtClean="0">
                <a:solidFill>
                  <a:schemeClr val="bg1"/>
                </a:solidFill>
              </a:rPr>
              <a:t>Up-date</a:t>
            </a:r>
            <a:r>
              <a:rPr lang="ja-JP" altLang="en-US" sz="2000" dirty="0" smtClean="0">
                <a:solidFill>
                  <a:schemeClr val="bg1"/>
                </a:solidFill>
              </a:rPr>
              <a:t> </a:t>
            </a:r>
            <a:r>
              <a:rPr lang="en-US" altLang="ja-JP" sz="2000" dirty="0" smtClean="0">
                <a:solidFill>
                  <a:schemeClr val="bg1"/>
                </a:solidFill>
              </a:rPr>
              <a:t>from</a:t>
            </a:r>
            <a:r>
              <a:rPr lang="ja-JP" altLang="en-US" sz="2000" dirty="0" smtClean="0">
                <a:solidFill>
                  <a:schemeClr val="bg1"/>
                </a:solidFill>
              </a:rPr>
              <a:t> </a:t>
            </a:r>
            <a:r>
              <a:rPr lang="en-US" altLang="ja-JP" sz="2000" dirty="0" smtClean="0">
                <a:solidFill>
                  <a:schemeClr val="bg1"/>
                </a:solidFill>
              </a:rPr>
              <a:t>each</a:t>
            </a:r>
            <a:r>
              <a:rPr lang="ja-JP" altLang="en-US" sz="2000" dirty="0" smtClean="0">
                <a:solidFill>
                  <a:schemeClr val="bg1"/>
                </a:solidFill>
              </a:rPr>
              <a:t> </a:t>
            </a:r>
            <a:r>
              <a:rPr lang="en-US" altLang="ja-JP" sz="2000" dirty="0" smtClean="0">
                <a:solidFill>
                  <a:schemeClr val="bg1"/>
                </a:solidFill>
              </a:rPr>
              <a:t>country</a:t>
            </a:r>
          </a:p>
          <a:p>
            <a:pPr marL="266700" indent="-266700"/>
            <a:r>
              <a:rPr lang="ja-JP" altLang="en-US" sz="2000" dirty="0" smtClean="0">
                <a:solidFill>
                  <a:schemeClr val="bg1"/>
                </a:solidFill>
              </a:rPr>
              <a:t> </a:t>
            </a:r>
            <a:r>
              <a:rPr lang="en-US" altLang="ja-JP" sz="2000" dirty="0" smtClean="0">
                <a:solidFill>
                  <a:schemeClr val="bg1"/>
                </a:solidFill>
              </a:rPr>
              <a:t>-  XII Organization review</a:t>
            </a:r>
          </a:p>
          <a:p>
            <a:pPr marL="266700" indent="-266700"/>
            <a:r>
              <a:rPr lang="en-US" altLang="ja-JP" sz="2000" dirty="0" smtClean="0">
                <a:solidFill>
                  <a:schemeClr val="bg1"/>
                </a:solidFill>
              </a:rPr>
              <a:t> -  Discussion over Preceding Projects, Management and Expected Role of  Jurisdiction, Technical Topics including Formula-validation and Islamic Banking Taxonomy, How to enhance the consumption of XBRL data, etc.</a:t>
            </a:r>
            <a:r>
              <a:rPr lang="ja-JP" altLang="en-US" sz="2000" dirty="0" smtClean="0"/>
              <a:t> </a:t>
            </a:r>
            <a:endParaRPr lang="en-US" altLang="ja-JP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6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5394" name="Content Placeholder 3" descr="LOGO-XBRL%20with%20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6172200"/>
            <a:ext cx="8953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5396" name="Text Box 4"/>
          <p:cNvSpPr txBox="1">
            <a:spLocks noChangeArrowheads="1"/>
          </p:cNvSpPr>
          <p:nvPr/>
        </p:nvSpPr>
        <p:spPr bwMode="auto">
          <a:xfrm>
            <a:off x="533400" y="1066800"/>
            <a:ext cx="8212138" cy="28623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marL="266700" indent="-266700" algn="l"/>
            <a:r>
              <a:rPr lang="en-US" altLang="ja-JP" sz="2000" dirty="0" smtClean="0">
                <a:solidFill>
                  <a:srgbClr val="0000CC"/>
                </a:solidFill>
              </a:rPr>
              <a:t>(Special Topics) </a:t>
            </a:r>
            <a:endParaRPr lang="en-US" altLang="ja-JP" sz="2000" dirty="0" smtClean="0">
              <a:solidFill>
                <a:srgbClr val="0000CC"/>
              </a:solidFill>
            </a:endParaRPr>
          </a:p>
          <a:p>
            <a:pPr marL="266700" indent="-266700" algn="l"/>
            <a:r>
              <a:rPr lang="ja-JP" altLang="en-US" sz="2000" dirty="0" smtClean="0">
                <a:solidFill>
                  <a:schemeClr val="bg1"/>
                </a:solidFill>
              </a:rPr>
              <a:t> </a:t>
            </a:r>
            <a:r>
              <a:rPr lang="en-US" altLang="ja-JP" sz="2000" dirty="0" smtClean="0">
                <a:solidFill>
                  <a:schemeClr val="bg1"/>
                </a:solidFill>
              </a:rPr>
              <a:t>-  </a:t>
            </a:r>
            <a:r>
              <a:rPr lang="en-US" altLang="ja-JP" sz="2000" dirty="0" smtClean="0">
                <a:solidFill>
                  <a:schemeClr val="bg1"/>
                </a:solidFill>
              </a:rPr>
              <a:t>Australia: Report on SBR project</a:t>
            </a:r>
          </a:p>
          <a:p>
            <a:pPr marL="266700" indent="-266700" algn="l"/>
            <a:r>
              <a:rPr lang="en-US" altLang="ja-JP" sz="2000" dirty="0" smtClean="0">
                <a:solidFill>
                  <a:schemeClr val="bg1"/>
                </a:solidFill>
              </a:rPr>
              <a:t> </a:t>
            </a:r>
            <a:r>
              <a:rPr lang="en-US" altLang="ja-JP" sz="2000" dirty="0" smtClean="0">
                <a:solidFill>
                  <a:schemeClr val="bg1"/>
                </a:solidFill>
              </a:rPr>
              <a:t>-  China: Instance submission test by local public companies</a:t>
            </a:r>
          </a:p>
          <a:p>
            <a:pPr marL="266700" indent="-266700" algn="l"/>
            <a:r>
              <a:rPr lang="en-US" altLang="ja-JP" sz="2000" dirty="0" smtClean="0">
                <a:solidFill>
                  <a:schemeClr val="bg1"/>
                </a:solidFill>
              </a:rPr>
              <a:t> -  India: Project update on Central Bank and Securities Exchange Board</a:t>
            </a:r>
          </a:p>
          <a:p>
            <a:pPr marL="266700" indent="-266700" algn="l"/>
            <a:r>
              <a:rPr lang="en-US" altLang="ja-JP" sz="2000" dirty="0" smtClean="0">
                <a:solidFill>
                  <a:schemeClr val="bg1"/>
                </a:solidFill>
              </a:rPr>
              <a:t> </a:t>
            </a:r>
            <a:r>
              <a:rPr lang="en-US" altLang="ja-JP" sz="2000" dirty="0" smtClean="0">
                <a:solidFill>
                  <a:schemeClr val="bg1"/>
                </a:solidFill>
              </a:rPr>
              <a:t>-  Indonesia, Japan and Korea: Update on Central Bank and Financial Regulator’s project</a:t>
            </a:r>
          </a:p>
          <a:p>
            <a:pPr marL="266700" indent="-266700" algn="l"/>
            <a:r>
              <a:rPr lang="en-US" altLang="ja-JP" sz="2000" dirty="0" smtClean="0">
                <a:solidFill>
                  <a:schemeClr val="bg1"/>
                </a:solidFill>
              </a:rPr>
              <a:t> </a:t>
            </a:r>
            <a:r>
              <a:rPr lang="en-US" altLang="ja-JP" sz="2000" dirty="0">
                <a:solidFill>
                  <a:schemeClr val="bg1"/>
                </a:solidFill>
              </a:rPr>
              <a:t>-  </a:t>
            </a:r>
            <a:r>
              <a:rPr lang="en-US" altLang="ja-JP" sz="2000" dirty="0" smtClean="0">
                <a:solidFill>
                  <a:schemeClr val="bg1"/>
                </a:solidFill>
              </a:rPr>
              <a:t>Malaysia and Singapore: Project update on Companies Commission and  </a:t>
            </a:r>
            <a:r>
              <a:rPr lang="en-US" altLang="ja-JP" sz="2000" dirty="0" smtClean="0">
                <a:solidFill>
                  <a:schemeClr val="bg1"/>
                </a:solidFill>
              </a:rPr>
              <a:t>ACRA</a:t>
            </a:r>
            <a:r>
              <a:rPr lang="ja-JP" altLang="en-US" sz="2000" dirty="0" smtClean="0">
                <a:solidFill>
                  <a:schemeClr val="bg1"/>
                </a:solidFill>
              </a:rPr>
              <a:t> </a:t>
            </a:r>
            <a:r>
              <a:rPr lang="en-US" altLang="ja-JP" sz="2000" dirty="0" smtClean="0">
                <a:solidFill>
                  <a:schemeClr val="bg1"/>
                </a:solidFill>
              </a:rPr>
              <a:t> </a:t>
            </a:r>
            <a:endParaRPr lang="en-US" altLang="ja-JP" sz="2000" dirty="0">
              <a:solidFill>
                <a:schemeClr val="bg1"/>
              </a:solidFill>
            </a:endParaRPr>
          </a:p>
        </p:txBody>
      </p:sp>
      <p:sp>
        <p:nvSpPr>
          <p:cNvPr id="315403" name="Text Box 11"/>
          <p:cNvSpPr txBox="1">
            <a:spLocks noChangeArrowheads="1"/>
          </p:cNvSpPr>
          <p:nvPr/>
        </p:nvSpPr>
        <p:spPr bwMode="auto">
          <a:xfrm>
            <a:off x="611188" y="333375"/>
            <a:ext cx="8151812" cy="461665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altLang="ja-JP" sz="2400" b="1" dirty="0" smtClean="0">
                <a:solidFill>
                  <a:schemeClr val="bg1"/>
                </a:solidFill>
              </a:rPr>
              <a:t> 3rd </a:t>
            </a:r>
            <a:r>
              <a:rPr lang="ja-JP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ja-JP" sz="2400" b="1" dirty="0">
                <a:solidFill>
                  <a:schemeClr val="bg1"/>
                </a:solidFill>
              </a:rPr>
              <a:t>XBRL Asia </a:t>
            </a:r>
            <a:r>
              <a:rPr lang="en-US" altLang="ja-JP" sz="2400" b="1" dirty="0" smtClean="0">
                <a:solidFill>
                  <a:schemeClr val="bg1"/>
                </a:solidFill>
              </a:rPr>
              <a:t>Round Table in </a:t>
            </a:r>
            <a:r>
              <a:rPr lang="en-US" altLang="ja-JP" sz="2400" b="1" dirty="0" smtClean="0">
                <a:solidFill>
                  <a:schemeClr val="bg1"/>
                </a:solidFill>
              </a:rPr>
              <a:t>Singapore (2/2)</a:t>
            </a:r>
            <a:endParaRPr lang="en-US" altLang="ja-JP" sz="2400" b="1" dirty="0">
              <a:solidFill>
                <a:schemeClr val="bg1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33400" y="4267200"/>
            <a:ext cx="8135938" cy="16312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marL="266700" indent="-266700" algn="l"/>
            <a:r>
              <a:rPr lang="en-US" altLang="ja-JP" sz="2000" dirty="0">
                <a:solidFill>
                  <a:srgbClr val="0000CC"/>
                </a:solidFill>
              </a:rPr>
              <a:t> </a:t>
            </a:r>
            <a:r>
              <a:rPr lang="en-US" altLang="ja-JP" sz="2000" dirty="0" smtClean="0">
                <a:solidFill>
                  <a:srgbClr val="0000CC"/>
                </a:solidFill>
              </a:rPr>
              <a:t>(Others)</a:t>
            </a:r>
            <a:endParaRPr lang="en-US" altLang="ja-JP" sz="2000" dirty="0">
              <a:solidFill>
                <a:srgbClr val="0000CC"/>
              </a:solidFill>
            </a:endParaRPr>
          </a:p>
          <a:p>
            <a:pPr marL="266700" indent="-266700"/>
            <a:r>
              <a:rPr lang="en-US" altLang="ja-JP" sz="2000" dirty="0">
                <a:solidFill>
                  <a:schemeClr val="bg1"/>
                </a:solidFill>
              </a:rPr>
              <a:t> -  </a:t>
            </a:r>
            <a:r>
              <a:rPr lang="en-US" altLang="ja-JP" sz="2000" dirty="0" smtClean="0">
                <a:solidFill>
                  <a:schemeClr val="bg1"/>
                </a:solidFill>
              </a:rPr>
              <a:t>Strong interest on Formula-Implementation was presented by many countries</a:t>
            </a:r>
          </a:p>
          <a:p>
            <a:pPr marL="266700" indent="-266700"/>
            <a:r>
              <a:rPr lang="en-US" altLang="ja-JP" sz="2000" dirty="0" smtClean="0">
                <a:solidFill>
                  <a:schemeClr val="bg1"/>
                </a:solidFill>
              </a:rPr>
              <a:t> - </a:t>
            </a:r>
            <a:r>
              <a:rPr lang="en-US" altLang="ja-JP" sz="2000" dirty="0" smtClean="0">
                <a:solidFill>
                  <a:schemeClr val="bg1"/>
                </a:solidFill>
              </a:rPr>
              <a:t> Jurisdiction role for </a:t>
            </a:r>
            <a:r>
              <a:rPr lang="en-US" altLang="ja-JP" sz="2000" dirty="0" smtClean="0">
                <a:solidFill>
                  <a:schemeClr val="bg1"/>
                </a:solidFill>
              </a:rPr>
              <a:t>taxonomy coordination was hot issue</a:t>
            </a:r>
          </a:p>
          <a:p>
            <a:pPr marL="266700" indent="-266700"/>
            <a:r>
              <a:rPr lang="en-US" altLang="ja-JP" sz="2000" dirty="0" smtClean="0">
                <a:solidFill>
                  <a:schemeClr val="bg1"/>
                </a:solidFill>
              </a:rPr>
              <a:t> -  Strong needs for model road map for the Jurisdiction establishment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76400"/>
            <a:ext cx="7811161" cy="3980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3" name="グループ化 22"/>
          <p:cNvGrpSpPr/>
          <p:nvPr/>
        </p:nvGrpSpPr>
        <p:grpSpPr>
          <a:xfrm>
            <a:off x="4457700" y="3886200"/>
            <a:ext cx="1028700" cy="685800"/>
            <a:chOff x="4457700" y="3886200"/>
            <a:chExt cx="1028700" cy="685800"/>
          </a:xfrm>
        </p:grpSpPr>
        <p:sp>
          <p:nvSpPr>
            <p:cNvPr id="12" name="線吹き出し 2 (枠付き) 11"/>
            <p:cNvSpPr/>
            <p:nvPr/>
          </p:nvSpPr>
          <p:spPr>
            <a:xfrm>
              <a:off x="4572000" y="3962400"/>
              <a:ext cx="838200" cy="533400"/>
            </a:xfrm>
            <a:prstGeom prst="borderCallout2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pic>
          <p:nvPicPr>
            <p:cNvPr id="1028" name="Picture 4" descr="http://www.xbrl.org/sites/xbrl.org/files/imagecache/group_logo_thumbnail/AustFlag3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57700" y="3886200"/>
              <a:ext cx="1028700" cy="685800"/>
            </a:xfrm>
            <a:prstGeom prst="rect">
              <a:avLst/>
            </a:prstGeom>
            <a:noFill/>
          </p:spPr>
        </p:pic>
      </p:grpSp>
      <p:grpSp>
        <p:nvGrpSpPr>
          <p:cNvPr id="17" name="グループ化 16"/>
          <p:cNvGrpSpPr/>
          <p:nvPr/>
        </p:nvGrpSpPr>
        <p:grpSpPr>
          <a:xfrm>
            <a:off x="4876800" y="2743200"/>
            <a:ext cx="1066800" cy="711200"/>
            <a:chOff x="4876800" y="2946400"/>
            <a:chExt cx="1066800" cy="711200"/>
          </a:xfrm>
        </p:grpSpPr>
        <p:sp>
          <p:nvSpPr>
            <p:cNvPr id="16" name="線吹き出し 2 (枠付き) 15"/>
            <p:cNvSpPr/>
            <p:nvPr/>
          </p:nvSpPr>
          <p:spPr>
            <a:xfrm>
              <a:off x="4953000" y="3048000"/>
              <a:ext cx="838200" cy="533400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92031"/>
                <a:gd name="adj6" fmla="val -77603"/>
              </a:avLst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pic>
          <p:nvPicPr>
            <p:cNvPr id="1034" name="Picture 10" descr="http://www.xbrl.org/sites/xbrl.org/files/imagecache/group_logo_thumbnail/japan-flag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76800" y="2946400"/>
              <a:ext cx="1066800" cy="711200"/>
            </a:xfrm>
            <a:prstGeom prst="rect">
              <a:avLst/>
            </a:prstGeom>
            <a:noFill/>
          </p:spPr>
        </p:pic>
      </p:grpSp>
      <p:grpSp>
        <p:nvGrpSpPr>
          <p:cNvPr id="18" name="グループ化 17"/>
          <p:cNvGrpSpPr/>
          <p:nvPr/>
        </p:nvGrpSpPr>
        <p:grpSpPr>
          <a:xfrm>
            <a:off x="3505200" y="2298700"/>
            <a:ext cx="1066800" cy="711200"/>
            <a:chOff x="3505200" y="2298700"/>
            <a:chExt cx="1066800" cy="711200"/>
          </a:xfrm>
        </p:grpSpPr>
        <p:sp>
          <p:nvSpPr>
            <p:cNvPr id="15" name="線吹き出し 2 (枠付き) 14"/>
            <p:cNvSpPr/>
            <p:nvPr/>
          </p:nvSpPr>
          <p:spPr>
            <a:xfrm>
              <a:off x="3657600" y="2438400"/>
              <a:ext cx="838200" cy="533400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166231"/>
                <a:gd name="adj6" fmla="val 36372"/>
              </a:avLst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pic>
          <p:nvPicPr>
            <p:cNvPr id="1036" name="Picture 12" descr="http://www.xbrl.org/sites/xbrl.org/files/imagecache/group_logo_thumbnail/jurisdictions/logo/south_korea_flag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505200" y="2298700"/>
              <a:ext cx="1066800" cy="711200"/>
            </a:xfrm>
            <a:prstGeom prst="rect">
              <a:avLst/>
            </a:prstGeom>
            <a:noFill/>
          </p:spPr>
        </p:pic>
      </p:grpSp>
      <p:grpSp>
        <p:nvGrpSpPr>
          <p:cNvPr id="19" name="グループ化 18"/>
          <p:cNvGrpSpPr/>
          <p:nvPr/>
        </p:nvGrpSpPr>
        <p:grpSpPr>
          <a:xfrm>
            <a:off x="2438400" y="4114800"/>
            <a:ext cx="990600" cy="660400"/>
            <a:chOff x="2438400" y="4114800"/>
            <a:chExt cx="990600" cy="660400"/>
          </a:xfrm>
        </p:grpSpPr>
        <p:sp>
          <p:nvSpPr>
            <p:cNvPr id="14" name="線吹き出し 2 (枠付き) 13"/>
            <p:cNvSpPr/>
            <p:nvPr/>
          </p:nvSpPr>
          <p:spPr>
            <a:xfrm>
              <a:off x="2514600" y="4191000"/>
              <a:ext cx="838200" cy="533400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-122894"/>
                <a:gd name="adj6" fmla="val 52655"/>
              </a:avLst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pic>
          <p:nvPicPr>
            <p:cNvPr id="1032" name="Picture 8" descr="http://www.xbrl.org/sites/xbrl.org/files/imagecache/group_logo_thumbnail/jurisdictions/logo/india-flag.gif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438400" y="4114800"/>
              <a:ext cx="990600" cy="660400"/>
            </a:xfrm>
            <a:prstGeom prst="rect">
              <a:avLst/>
            </a:prstGeom>
            <a:noFill/>
          </p:spPr>
        </p:pic>
      </p:grpSp>
      <p:grpSp>
        <p:nvGrpSpPr>
          <p:cNvPr id="25" name="グループ化 24"/>
          <p:cNvGrpSpPr/>
          <p:nvPr/>
        </p:nvGrpSpPr>
        <p:grpSpPr>
          <a:xfrm>
            <a:off x="2286000" y="2514600"/>
            <a:ext cx="971550" cy="647700"/>
            <a:chOff x="2286000" y="2514600"/>
            <a:chExt cx="971550" cy="647700"/>
          </a:xfrm>
        </p:grpSpPr>
        <p:sp>
          <p:nvSpPr>
            <p:cNvPr id="22" name="線吹き出し 2 (枠付き) 21"/>
            <p:cNvSpPr/>
            <p:nvPr/>
          </p:nvSpPr>
          <p:spPr>
            <a:xfrm flipH="1">
              <a:off x="2362200" y="2590800"/>
              <a:ext cx="838200" cy="533400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125293"/>
                <a:gd name="adj6" fmla="val -43411"/>
              </a:avLst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pic>
          <p:nvPicPr>
            <p:cNvPr id="1030" name="Picture 6" descr="http://www.xbrl.org/sites/xbrl.org/files/imagecache/group_logo_thumbnail/jurisdictions/logo/Chinese%20Flag_Day_Translations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286000" y="2514600"/>
              <a:ext cx="971550" cy="647700"/>
            </a:xfrm>
            <a:prstGeom prst="rect">
              <a:avLst/>
            </a:prstGeom>
            <a:noFill/>
          </p:spPr>
        </p:pic>
      </p:grpSp>
      <p:grpSp>
        <p:nvGrpSpPr>
          <p:cNvPr id="26" name="グループ化 25"/>
          <p:cNvGrpSpPr/>
          <p:nvPr/>
        </p:nvGrpSpPr>
        <p:grpSpPr>
          <a:xfrm>
            <a:off x="990600" y="3352800"/>
            <a:ext cx="914400" cy="609600"/>
            <a:chOff x="990600" y="3352800"/>
            <a:chExt cx="914400" cy="609600"/>
          </a:xfrm>
        </p:grpSpPr>
        <p:sp>
          <p:nvSpPr>
            <p:cNvPr id="21" name="線吹き出し 2 (枠付き) 20"/>
            <p:cNvSpPr/>
            <p:nvPr/>
          </p:nvSpPr>
          <p:spPr>
            <a:xfrm flipH="1">
              <a:off x="990600" y="3352800"/>
              <a:ext cx="838200" cy="533400"/>
            </a:xfrm>
            <a:prstGeom prst="borderCallout2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pic>
          <p:nvPicPr>
            <p:cNvPr id="1038" name="Picture 14" descr="http://www.xbrl.org/sites/xbrl.org/files/imagecache/group_logo_thumbnail/jurisdictions/logo/uae_flag.jp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990600" y="3352800"/>
              <a:ext cx="914400" cy="609600"/>
            </a:xfrm>
            <a:prstGeom prst="rect">
              <a:avLst/>
            </a:prstGeom>
            <a:noFill/>
          </p:spPr>
        </p:pic>
      </p:grpSp>
      <p:sp>
        <p:nvSpPr>
          <p:cNvPr id="27" name="テキスト ボックス 26"/>
          <p:cNvSpPr txBox="1"/>
          <p:nvPr/>
        </p:nvSpPr>
        <p:spPr>
          <a:xfrm>
            <a:off x="990600" y="1371600"/>
            <a:ext cx="47244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Jurisdiction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Members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38200" y="5410200"/>
            <a:ext cx="8001000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In</a:t>
            </a:r>
            <a:r>
              <a:rPr lang="ja-JP" altLang="en-US" dirty="0" smtClean="0"/>
              <a:t> </a:t>
            </a:r>
            <a:r>
              <a:rPr lang="en-US" altLang="ja-JP" dirty="0" smtClean="0"/>
              <a:t>addition</a:t>
            </a:r>
            <a:r>
              <a:rPr lang="ja-JP" altLang="en-US" dirty="0" smtClean="0"/>
              <a:t> </a:t>
            </a:r>
            <a:r>
              <a:rPr lang="en-US" altLang="ja-JP" dirty="0" smtClean="0"/>
              <a:t>to</a:t>
            </a:r>
            <a:r>
              <a:rPr lang="ja-JP" altLang="en-US" dirty="0" smtClean="0"/>
              <a:t> </a:t>
            </a:r>
            <a:r>
              <a:rPr lang="en-US" altLang="ja-JP" dirty="0" smtClean="0"/>
              <a:t>above</a:t>
            </a:r>
            <a:r>
              <a:rPr lang="ja-JP" altLang="en-US" dirty="0" smtClean="0"/>
              <a:t> </a:t>
            </a:r>
            <a:r>
              <a:rPr lang="en-US" altLang="ja-JP" dirty="0" smtClean="0"/>
              <a:t>countries,</a:t>
            </a:r>
            <a:r>
              <a:rPr lang="ja-JP" altLang="en-US" dirty="0" smtClean="0"/>
              <a:t> </a:t>
            </a:r>
            <a:r>
              <a:rPr kumimoji="1" lang="ja-JP" altLang="en-US" dirty="0" smtClean="0"/>
              <a:t> </a:t>
            </a:r>
            <a:endParaRPr lang="en-US" altLang="ja-JP" dirty="0" smtClean="0"/>
          </a:p>
          <a:p>
            <a:r>
              <a:rPr kumimoji="1" lang="en-US" altLang="ja-JP" dirty="0" smtClean="0"/>
              <a:t>Indonesia,</a:t>
            </a:r>
            <a:r>
              <a:rPr lang="en-US" altLang="ja-JP" dirty="0" smtClean="0"/>
              <a:t> Iraqi,</a:t>
            </a:r>
            <a:r>
              <a:rPr lang="ja-JP" altLang="en-US" dirty="0" smtClean="0"/>
              <a:t> </a:t>
            </a:r>
            <a:r>
              <a:rPr lang="en-US" altLang="ja-JP" dirty="0" smtClean="0"/>
              <a:t>Malaysia,</a:t>
            </a:r>
            <a:r>
              <a:rPr lang="ja-JP" altLang="en-US" dirty="0" smtClean="0"/>
              <a:t> </a:t>
            </a:r>
            <a:r>
              <a:rPr lang="en-US" altLang="ja-JP" dirty="0" smtClean="0"/>
              <a:t>New</a:t>
            </a:r>
            <a:r>
              <a:rPr lang="ja-JP" altLang="en-US" dirty="0" smtClean="0"/>
              <a:t> </a:t>
            </a:r>
            <a:r>
              <a:rPr lang="en-US" altLang="ja-JP" dirty="0" smtClean="0"/>
              <a:t>Zealand,</a:t>
            </a:r>
            <a:r>
              <a:rPr lang="ja-JP" altLang="en-US" dirty="0" smtClean="0"/>
              <a:t> </a:t>
            </a:r>
            <a:r>
              <a:rPr lang="en-US" altLang="ja-JP" dirty="0" smtClean="0"/>
              <a:t>Singapore,</a:t>
            </a:r>
            <a:r>
              <a:rPr lang="ja-JP" altLang="en-US" dirty="0" smtClean="0"/>
              <a:t> </a:t>
            </a:r>
            <a:r>
              <a:rPr lang="en-US" altLang="ja-JP" dirty="0" smtClean="0"/>
              <a:t>Taiwan,</a:t>
            </a:r>
            <a:r>
              <a:rPr lang="ja-JP" altLang="en-US" dirty="0" smtClean="0"/>
              <a:t> </a:t>
            </a:r>
            <a:r>
              <a:rPr lang="en-US" altLang="ja-JP" dirty="0" smtClean="0"/>
              <a:t>Thailand,</a:t>
            </a:r>
            <a:r>
              <a:rPr lang="ja-JP" altLang="en-US" dirty="0" smtClean="0"/>
              <a:t> </a:t>
            </a:r>
            <a:r>
              <a:rPr lang="en-US" altLang="ja-JP" dirty="0" smtClean="0"/>
              <a:t>are</a:t>
            </a:r>
            <a:r>
              <a:rPr lang="ja-JP" altLang="en-US" dirty="0" smtClean="0"/>
              <a:t> </a:t>
            </a:r>
            <a:r>
              <a:rPr lang="en-US" altLang="ja-JP" dirty="0" smtClean="0"/>
              <a:t>also</a:t>
            </a:r>
            <a:r>
              <a:rPr lang="ja-JP" altLang="en-US" dirty="0" smtClean="0"/>
              <a:t> </a:t>
            </a:r>
            <a:r>
              <a:rPr lang="en-US" altLang="ja-JP" dirty="0" smtClean="0"/>
              <a:t>implementing</a:t>
            </a:r>
            <a:r>
              <a:rPr lang="ja-JP" altLang="en-US" dirty="0" smtClean="0"/>
              <a:t> </a:t>
            </a:r>
            <a:r>
              <a:rPr lang="en-US" altLang="ja-JP" dirty="0" smtClean="0"/>
              <a:t>XBRL</a:t>
            </a:r>
            <a:r>
              <a:rPr lang="ja-JP" altLang="en-US" dirty="0" smtClean="0"/>
              <a:t> </a:t>
            </a:r>
            <a:endParaRPr kumimoji="1" lang="ja-JP" altLang="en-US" dirty="0"/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611188" y="333375"/>
            <a:ext cx="7921625" cy="461665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ja-JP" sz="2400" dirty="0" smtClean="0">
                <a:solidFill>
                  <a:schemeClr val="bg1"/>
                </a:solidFill>
              </a:rPr>
              <a:t>XBRL</a:t>
            </a:r>
            <a:r>
              <a:rPr lang="ja-JP" altLang="en-US" sz="2400" dirty="0" smtClean="0">
                <a:solidFill>
                  <a:schemeClr val="bg1"/>
                </a:solidFill>
              </a:rPr>
              <a:t> </a:t>
            </a:r>
            <a:r>
              <a:rPr lang="en-US" altLang="ja-JP" sz="2400" dirty="0" smtClean="0">
                <a:solidFill>
                  <a:schemeClr val="bg1"/>
                </a:solidFill>
              </a:rPr>
              <a:t>Members</a:t>
            </a:r>
            <a:r>
              <a:rPr lang="ja-JP" altLang="en-US" sz="2400" dirty="0" smtClean="0">
                <a:solidFill>
                  <a:schemeClr val="bg1"/>
                </a:solidFill>
              </a:rPr>
              <a:t> </a:t>
            </a:r>
            <a:r>
              <a:rPr lang="en-US" altLang="ja-JP" sz="2400" dirty="0" smtClean="0">
                <a:solidFill>
                  <a:schemeClr val="bg1"/>
                </a:solidFill>
              </a:rPr>
              <a:t>in Singapore</a:t>
            </a:r>
            <a:endParaRPr lang="en-US" altLang="ja-JP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83982" y="1268413"/>
            <a:ext cx="7515957" cy="5056187"/>
            <a:chOff x="505" y="983"/>
            <a:chExt cx="5273" cy="324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727" y="983"/>
              <a:ext cx="2049" cy="3241"/>
              <a:chOff x="3480" y="791"/>
              <a:chExt cx="2025" cy="3241"/>
            </a:xfrm>
          </p:grpSpPr>
          <p:sp>
            <p:nvSpPr>
              <p:cNvPr id="138294" name="Freeform 6"/>
              <p:cNvSpPr>
                <a:spLocks/>
              </p:cNvSpPr>
              <p:nvPr/>
            </p:nvSpPr>
            <p:spPr bwMode="auto">
              <a:xfrm>
                <a:off x="3480" y="934"/>
                <a:ext cx="1372" cy="1519"/>
              </a:xfrm>
              <a:custGeom>
                <a:avLst/>
                <a:gdLst>
                  <a:gd name="T0" fmla="*/ 106 w 1372"/>
                  <a:gd name="T1" fmla="*/ 286 h 1519"/>
                  <a:gd name="T2" fmla="*/ 84 w 1372"/>
                  <a:gd name="T3" fmla="*/ 200 h 1519"/>
                  <a:gd name="T4" fmla="*/ 193 w 1372"/>
                  <a:gd name="T5" fmla="*/ 130 h 1519"/>
                  <a:gd name="T6" fmla="*/ 239 w 1372"/>
                  <a:gd name="T7" fmla="*/ 77 h 1519"/>
                  <a:gd name="T8" fmla="*/ 328 w 1372"/>
                  <a:gd name="T9" fmla="*/ 63 h 1519"/>
                  <a:gd name="T10" fmla="*/ 588 w 1372"/>
                  <a:gd name="T11" fmla="*/ 66 h 1519"/>
                  <a:gd name="T12" fmla="*/ 721 w 1372"/>
                  <a:gd name="T13" fmla="*/ 91 h 1519"/>
                  <a:gd name="T14" fmla="*/ 669 w 1372"/>
                  <a:gd name="T15" fmla="*/ 91 h 1519"/>
                  <a:gd name="T16" fmla="*/ 635 w 1372"/>
                  <a:gd name="T17" fmla="*/ 3 h 1519"/>
                  <a:gd name="T18" fmla="*/ 705 w 1372"/>
                  <a:gd name="T19" fmla="*/ 0 h 1519"/>
                  <a:gd name="T20" fmla="*/ 751 w 1372"/>
                  <a:gd name="T21" fmla="*/ 41 h 1519"/>
                  <a:gd name="T22" fmla="*/ 834 w 1372"/>
                  <a:gd name="T23" fmla="*/ 106 h 1519"/>
                  <a:gd name="T24" fmla="*/ 814 w 1372"/>
                  <a:gd name="T25" fmla="*/ 31 h 1519"/>
                  <a:gd name="T26" fmla="*/ 962 w 1372"/>
                  <a:gd name="T27" fmla="*/ 102 h 1519"/>
                  <a:gd name="T28" fmla="*/ 962 w 1372"/>
                  <a:gd name="T29" fmla="*/ 127 h 1519"/>
                  <a:gd name="T30" fmla="*/ 922 w 1372"/>
                  <a:gd name="T31" fmla="*/ 190 h 1519"/>
                  <a:gd name="T32" fmla="*/ 886 w 1372"/>
                  <a:gd name="T33" fmla="*/ 308 h 1519"/>
                  <a:gd name="T34" fmla="*/ 1018 w 1372"/>
                  <a:gd name="T35" fmla="*/ 364 h 1519"/>
                  <a:gd name="T36" fmla="*/ 1019 w 1372"/>
                  <a:gd name="T37" fmla="*/ 470 h 1519"/>
                  <a:gd name="T38" fmla="*/ 1039 w 1372"/>
                  <a:gd name="T39" fmla="*/ 392 h 1519"/>
                  <a:gd name="T40" fmla="*/ 1039 w 1372"/>
                  <a:gd name="T41" fmla="*/ 247 h 1519"/>
                  <a:gd name="T42" fmla="*/ 1138 w 1372"/>
                  <a:gd name="T43" fmla="*/ 290 h 1519"/>
                  <a:gd name="T44" fmla="*/ 1194 w 1372"/>
                  <a:gd name="T45" fmla="*/ 247 h 1519"/>
                  <a:gd name="T46" fmla="*/ 1299 w 1372"/>
                  <a:gd name="T47" fmla="*/ 353 h 1519"/>
                  <a:gd name="T48" fmla="*/ 1371 w 1372"/>
                  <a:gd name="T49" fmla="*/ 434 h 1519"/>
                  <a:gd name="T50" fmla="*/ 1313 w 1372"/>
                  <a:gd name="T51" fmla="*/ 474 h 1519"/>
                  <a:gd name="T52" fmla="*/ 1214 w 1372"/>
                  <a:gd name="T53" fmla="*/ 505 h 1519"/>
                  <a:gd name="T54" fmla="*/ 1283 w 1372"/>
                  <a:gd name="T55" fmla="*/ 527 h 1519"/>
                  <a:gd name="T56" fmla="*/ 1313 w 1372"/>
                  <a:gd name="T57" fmla="*/ 608 h 1519"/>
                  <a:gd name="T58" fmla="*/ 1289 w 1372"/>
                  <a:gd name="T59" fmla="*/ 615 h 1519"/>
                  <a:gd name="T60" fmla="*/ 1250 w 1372"/>
                  <a:gd name="T61" fmla="*/ 643 h 1519"/>
                  <a:gd name="T62" fmla="*/ 1184 w 1372"/>
                  <a:gd name="T63" fmla="*/ 717 h 1519"/>
                  <a:gd name="T64" fmla="*/ 1176 w 1372"/>
                  <a:gd name="T65" fmla="*/ 827 h 1519"/>
                  <a:gd name="T66" fmla="*/ 1114 w 1372"/>
                  <a:gd name="T67" fmla="*/ 979 h 1519"/>
                  <a:gd name="T68" fmla="*/ 1130 w 1372"/>
                  <a:gd name="T69" fmla="*/ 1118 h 1519"/>
                  <a:gd name="T70" fmla="*/ 1088 w 1372"/>
                  <a:gd name="T71" fmla="*/ 1025 h 1519"/>
                  <a:gd name="T72" fmla="*/ 1025 w 1372"/>
                  <a:gd name="T73" fmla="*/ 986 h 1519"/>
                  <a:gd name="T74" fmla="*/ 968 w 1372"/>
                  <a:gd name="T75" fmla="*/ 1014 h 1519"/>
                  <a:gd name="T76" fmla="*/ 876 w 1372"/>
                  <a:gd name="T77" fmla="*/ 1025 h 1519"/>
                  <a:gd name="T78" fmla="*/ 826 w 1372"/>
                  <a:gd name="T79" fmla="*/ 1128 h 1519"/>
                  <a:gd name="T80" fmla="*/ 932 w 1372"/>
                  <a:gd name="T81" fmla="*/ 1262 h 1519"/>
                  <a:gd name="T82" fmla="*/ 949 w 1372"/>
                  <a:gd name="T83" fmla="*/ 1191 h 1519"/>
                  <a:gd name="T84" fmla="*/ 1012 w 1372"/>
                  <a:gd name="T85" fmla="*/ 1244 h 1519"/>
                  <a:gd name="T86" fmla="*/ 1045 w 1372"/>
                  <a:gd name="T87" fmla="*/ 1322 h 1519"/>
                  <a:gd name="T88" fmla="*/ 1075 w 1372"/>
                  <a:gd name="T89" fmla="*/ 1393 h 1519"/>
                  <a:gd name="T90" fmla="*/ 1138 w 1372"/>
                  <a:gd name="T91" fmla="*/ 1493 h 1519"/>
                  <a:gd name="T92" fmla="*/ 1230 w 1372"/>
                  <a:gd name="T93" fmla="*/ 1493 h 1519"/>
                  <a:gd name="T94" fmla="*/ 1173 w 1372"/>
                  <a:gd name="T95" fmla="*/ 1506 h 1519"/>
                  <a:gd name="T96" fmla="*/ 1064 w 1372"/>
                  <a:gd name="T97" fmla="*/ 1489 h 1519"/>
                  <a:gd name="T98" fmla="*/ 985 w 1372"/>
                  <a:gd name="T99" fmla="*/ 1397 h 1519"/>
                  <a:gd name="T100" fmla="*/ 926 w 1372"/>
                  <a:gd name="T101" fmla="*/ 1358 h 1519"/>
                  <a:gd name="T102" fmla="*/ 834 w 1372"/>
                  <a:gd name="T103" fmla="*/ 1316 h 1519"/>
                  <a:gd name="T104" fmla="*/ 672 w 1372"/>
                  <a:gd name="T105" fmla="*/ 1168 h 1519"/>
                  <a:gd name="T106" fmla="*/ 543 w 1372"/>
                  <a:gd name="T107" fmla="*/ 951 h 1519"/>
                  <a:gd name="T108" fmla="*/ 588 w 1372"/>
                  <a:gd name="T109" fmla="*/ 1145 h 1519"/>
                  <a:gd name="T110" fmla="*/ 500 w 1372"/>
                  <a:gd name="T111" fmla="*/ 1012 h 1519"/>
                  <a:gd name="T112" fmla="*/ 424 w 1372"/>
                  <a:gd name="T113" fmla="*/ 749 h 1519"/>
                  <a:gd name="T114" fmla="*/ 434 w 1372"/>
                  <a:gd name="T115" fmla="*/ 555 h 1519"/>
                  <a:gd name="T116" fmla="*/ 407 w 1372"/>
                  <a:gd name="T117" fmla="*/ 409 h 1519"/>
                  <a:gd name="T118" fmla="*/ 382 w 1372"/>
                  <a:gd name="T119" fmla="*/ 321 h 1519"/>
                  <a:gd name="T120" fmla="*/ 331 w 1372"/>
                  <a:gd name="T121" fmla="*/ 268 h 1519"/>
                  <a:gd name="T122" fmla="*/ 219 w 1372"/>
                  <a:gd name="T123" fmla="*/ 286 h 1519"/>
                  <a:gd name="T124" fmla="*/ 133 w 1372"/>
                  <a:gd name="T125" fmla="*/ 339 h 1519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1372"/>
                  <a:gd name="T190" fmla="*/ 0 h 1519"/>
                  <a:gd name="T191" fmla="*/ 1372 w 1372"/>
                  <a:gd name="T192" fmla="*/ 1519 h 1519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1372" h="1519">
                    <a:moveTo>
                      <a:pt x="0" y="392"/>
                    </a:moveTo>
                    <a:lnTo>
                      <a:pt x="64" y="339"/>
                    </a:lnTo>
                    <a:lnTo>
                      <a:pt x="100" y="318"/>
                    </a:lnTo>
                    <a:lnTo>
                      <a:pt x="106" y="286"/>
                    </a:lnTo>
                    <a:lnTo>
                      <a:pt x="79" y="265"/>
                    </a:lnTo>
                    <a:lnTo>
                      <a:pt x="73" y="225"/>
                    </a:lnTo>
                    <a:lnTo>
                      <a:pt x="87" y="219"/>
                    </a:lnTo>
                    <a:lnTo>
                      <a:pt x="84" y="200"/>
                    </a:lnTo>
                    <a:lnTo>
                      <a:pt x="133" y="190"/>
                    </a:lnTo>
                    <a:lnTo>
                      <a:pt x="150" y="165"/>
                    </a:lnTo>
                    <a:lnTo>
                      <a:pt x="153" y="137"/>
                    </a:lnTo>
                    <a:lnTo>
                      <a:pt x="193" y="130"/>
                    </a:lnTo>
                    <a:lnTo>
                      <a:pt x="199" y="106"/>
                    </a:lnTo>
                    <a:lnTo>
                      <a:pt x="156" y="91"/>
                    </a:lnTo>
                    <a:lnTo>
                      <a:pt x="177" y="77"/>
                    </a:lnTo>
                    <a:lnTo>
                      <a:pt x="239" y="77"/>
                    </a:lnTo>
                    <a:lnTo>
                      <a:pt x="259" y="53"/>
                    </a:lnTo>
                    <a:lnTo>
                      <a:pt x="289" y="49"/>
                    </a:lnTo>
                    <a:lnTo>
                      <a:pt x="308" y="31"/>
                    </a:lnTo>
                    <a:lnTo>
                      <a:pt x="328" y="63"/>
                    </a:lnTo>
                    <a:lnTo>
                      <a:pt x="407" y="59"/>
                    </a:lnTo>
                    <a:lnTo>
                      <a:pt x="448" y="91"/>
                    </a:lnTo>
                    <a:lnTo>
                      <a:pt x="572" y="81"/>
                    </a:lnTo>
                    <a:lnTo>
                      <a:pt x="588" y="66"/>
                    </a:lnTo>
                    <a:lnTo>
                      <a:pt x="635" y="91"/>
                    </a:lnTo>
                    <a:lnTo>
                      <a:pt x="684" y="119"/>
                    </a:lnTo>
                    <a:lnTo>
                      <a:pt x="708" y="109"/>
                    </a:lnTo>
                    <a:lnTo>
                      <a:pt x="721" y="91"/>
                    </a:lnTo>
                    <a:lnTo>
                      <a:pt x="763" y="106"/>
                    </a:lnTo>
                    <a:lnTo>
                      <a:pt x="735" y="81"/>
                    </a:lnTo>
                    <a:lnTo>
                      <a:pt x="711" y="84"/>
                    </a:lnTo>
                    <a:lnTo>
                      <a:pt x="669" y="91"/>
                    </a:lnTo>
                    <a:lnTo>
                      <a:pt x="653" y="63"/>
                    </a:lnTo>
                    <a:lnTo>
                      <a:pt x="632" y="49"/>
                    </a:lnTo>
                    <a:lnTo>
                      <a:pt x="632" y="24"/>
                    </a:lnTo>
                    <a:lnTo>
                      <a:pt x="635" y="3"/>
                    </a:lnTo>
                    <a:lnTo>
                      <a:pt x="659" y="0"/>
                    </a:lnTo>
                    <a:lnTo>
                      <a:pt x="678" y="21"/>
                    </a:lnTo>
                    <a:lnTo>
                      <a:pt x="684" y="6"/>
                    </a:lnTo>
                    <a:lnTo>
                      <a:pt x="705" y="0"/>
                    </a:lnTo>
                    <a:lnTo>
                      <a:pt x="727" y="18"/>
                    </a:lnTo>
                    <a:lnTo>
                      <a:pt x="738" y="3"/>
                    </a:lnTo>
                    <a:lnTo>
                      <a:pt x="751" y="21"/>
                    </a:lnTo>
                    <a:lnTo>
                      <a:pt x="751" y="41"/>
                    </a:lnTo>
                    <a:lnTo>
                      <a:pt x="787" y="59"/>
                    </a:lnTo>
                    <a:lnTo>
                      <a:pt x="774" y="77"/>
                    </a:lnTo>
                    <a:lnTo>
                      <a:pt x="774" y="99"/>
                    </a:lnTo>
                    <a:lnTo>
                      <a:pt x="834" y="106"/>
                    </a:lnTo>
                    <a:lnTo>
                      <a:pt x="847" y="77"/>
                    </a:lnTo>
                    <a:lnTo>
                      <a:pt x="837" y="59"/>
                    </a:lnTo>
                    <a:lnTo>
                      <a:pt x="810" y="63"/>
                    </a:lnTo>
                    <a:lnTo>
                      <a:pt x="814" y="31"/>
                    </a:lnTo>
                    <a:lnTo>
                      <a:pt x="867" y="49"/>
                    </a:lnTo>
                    <a:lnTo>
                      <a:pt x="880" y="74"/>
                    </a:lnTo>
                    <a:lnTo>
                      <a:pt x="923" y="74"/>
                    </a:lnTo>
                    <a:lnTo>
                      <a:pt x="962" y="102"/>
                    </a:lnTo>
                    <a:lnTo>
                      <a:pt x="982" y="91"/>
                    </a:lnTo>
                    <a:lnTo>
                      <a:pt x="1004" y="119"/>
                    </a:lnTo>
                    <a:lnTo>
                      <a:pt x="982" y="147"/>
                    </a:lnTo>
                    <a:lnTo>
                      <a:pt x="962" y="127"/>
                    </a:lnTo>
                    <a:lnTo>
                      <a:pt x="949" y="134"/>
                    </a:lnTo>
                    <a:lnTo>
                      <a:pt x="932" y="152"/>
                    </a:lnTo>
                    <a:lnTo>
                      <a:pt x="906" y="172"/>
                    </a:lnTo>
                    <a:lnTo>
                      <a:pt x="922" y="190"/>
                    </a:lnTo>
                    <a:lnTo>
                      <a:pt x="894" y="197"/>
                    </a:lnTo>
                    <a:lnTo>
                      <a:pt x="876" y="230"/>
                    </a:lnTo>
                    <a:lnTo>
                      <a:pt x="850" y="268"/>
                    </a:lnTo>
                    <a:lnTo>
                      <a:pt x="886" y="308"/>
                    </a:lnTo>
                    <a:lnTo>
                      <a:pt x="909" y="349"/>
                    </a:lnTo>
                    <a:lnTo>
                      <a:pt x="955" y="356"/>
                    </a:lnTo>
                    <a:lnTo>
                      <a:pt x="998" y="349"/>
                    </a:lnTo>
                    <a:lnTo>
                      <a:pt x="1018" y="364"/>
                    </a:lnTo>
                    <a:lnTo>
                      <a:pt x="1004" y="381"/>
                    </a:lnTo>
                    <a:lnTo>
                      <a:pt x="995" y="399"/>
                    </a:lnTo>
                    <a:lnTo>
                      <a:pt x="1015" y="434"/>
                    </a:lnTo>
                    <a:lnTo>
                      <a:pt x="1019" y="470"/>
                    </a:lnTo>
                    <a:lnTo>
                      <a:pt x="1045" y="480"/>
                    </a:lnTo>
                    <a:lnTo>
                      <a:pt x="1078" y="452"/>
                    </a:lnTo>
                    <a:lnTo>
                      <a:pt x="1069" y="417"/>
                    </a:lnTo>
                    <a:lnTo>
                      <a:pt x="1039" y="392"/>
                    </a:lnTo>
                    <a:lnTo>
                      <a:pt x="1072" y="356"/>
                    </a:lnTo>
                    <a:lnTo>
                      <a:pt x="1045" y="293"/>
                    </a:lnTo>
                    <a:lnTo>
                      <a:pt x="1019" y="268"/>
                    </a:lnTo>
                    <a:lnTo>
                      <a:pt x="1039" y="247"/>
                    </a:lnTo>
                    <a:lnTo>
                      <a:pt x="1034" y="219"/>
                    </a:lnTo>
                    <a:lnTo>
                      <a:pt x="1051" y="197"/>
                    </a:lnTo>
                    <a:lnTo>
                      <a:pt x="1078" y="219"/>
                    </a:lnTo>
                    <a:lnTo>
                      <a:pt x="1138" y="290"/>
                    </a:lnTo>
                    <a:lnTo>
                      <a:pt x="1170" y="296"/>
                    </a:lnTo>
                    <a:lnTo>
                      <a:pt x="1179" y="283"/>
                    </a:lnTo>
                    <a:lnTo>
                      <a:pt x="1170" y="243"/>
                    </a:lnTo>
                    <a:lnTo>
                      <a:pt x="1194" y="247"/>
                    </a:lnTo>
                    <a:lnTo>
                      <a:pt x="1227" y="293"/>
                    </a:lnTo>
                    <a:lnTo>
                      <a:pt x="1233" y="314"/>
                    </a:lnTo>
                    <a:lnTo>
                      <a:pt x="1259" y="328"/>
                    </a:lnTo>
                    <a:lnTo>
                      <a:pt x="1299" y="353"/>
                    </a:lnTo>
                    <a:lnTo>
                      <a:pt x="1319" y="381"/>
                    </a:lnTo>
                    <a:lnTo>
                      <a:pt x="1352" y="409"/>
                    </a:lnTo>
                    <a:lnTo>
                      <a:pt x="1368" y="417"/>
                    </a:lnTo>
                    <a:lnTo>
                      <a:pt x="1371" y="434"/>
                    </a:lnTo>
                    <a:lnTo>
                      <a:pt x="1346" y="452"/>
                    </a:lnTo>
                    <a:lnTo>
                      <a:pt x="1332" y="434"/>
                    </a:lnTo>
                    <a:lnTo>
                      <a:pt x="1319" y="434"/>
                    </a:lnTo>
                    <a:lnTo>
                      <a:pt x="1313" y="474"/>
                    </a:lnTo>
                    <a:lnTo>
                      <a:pt x="1290" y="480"/>
                    </a:lnTo>
                    <a:lnTo>
                      <a:pt x="1272" y="462"/>
                    </a:lnTo>
                    <a:lnTo>
                      <a:pt x="1223" y="462"/>
                    </a:lnTo>
                    <a:lnTo>
                      <a:pt x="1214" y="505"/>
                    </a:lnTo>
                    <a:lnTo>
                      <a:pt x="1227" y="530"/>
                    </a:lnTo>
                    <a:lnTo>
                      <a:pt x="1250" y="512"/>
                    </a:lnTo>
                    <a:lnTo>
                      <a:pt x="1263" y="505"/>
                    </a:lnTo>
                    <a:lnTo>
                      <a:pt x="1283" y="527"/>
                    </a:lnTo>
                    <a:lnTo>
                      <a:pt x="1259" y="551"/>
                    </a:lnTo>
                    <a:lnTo>
                      <a:pt x="1283" y="580"/>
                    </a:lnTo>
                    <a:lnTo>
                      <a:pt x="1319" y="590"/>
                    </a:lnTo>
                    <a:lnTo>
                      <a:pt x="1313" y="608"/>
                    </a:lnTo>
                    <a:lnTo>
                      <a:pt x="1305" y="608"/>
                    </a:lnTo>
                    <a:lnTo>
                      <a:pt x="1272" y="699"/>
                    </a:lnTo>
                    <a:lnTo>
                      <a:pt x="1272" y="643"/>
                    </a:lnTo>
                    <a:lnTo>
                      <a:pt x="1289" y="615"/>
                    </a:lnTo>
                    <a:lnTo>
                      <a:pt x="1272" y="598"/>
                    </a:lnTo>
                    <a:lnTo>
                      <a:pt x="1253" y="615"/>
                    </a:lnTo>
                    <a:lnTo>
                      <a:pt x="1263" y="633"/>
                    </a:lnTo>
                    <a:lnTo>
                      <a:pt x="1250" y="643"/>
                    </a:lnTo>
                    <a:lnTo>
                      <a:pt x="1230" y="661"/>
                    </a:lnTo>
                    <a:lnTo>
                      <a:pt x="1233" y="693"/>
                    </a:lnTo>
                    <a:lnTo>
                      <a:pt x="1214" y="711"/>
                    </a:lnTo>
                    <a:lnTo>
                      <a:pt x="1184" y="717"/>
                    </a:lnTo>
                    <a:lnTo>
                      <a:pt x="1194" y="739"/>
                    </a:lnTo>
                    <a:lnTo>
                      <a:pt x="1184" y="764"/>
                    </a:lnTo>
                    <a:lnTo>
                      <a:pt x="1194" y="785"/>
                    </a:lnTo>
                    <a:lnTo>
                      <a:pt x="1176" y="827"/>
                    </a:lnTo>
                    <a:lnTo>
                      <a:pt x="1170" y="863"/>
                    </a:lnTo>
                    <a:lnTo>
                      <a:pt x="1143" y="888"/>
                    </a:lnTo>
                    <a:lnTo>
                      <a:pt x="1114" y="944"/>
                    </a:lnTo>
                    <a:lnTo>
                      <a:pt x="1114" y="979"/>
                    </a:lnTo>
                    <a:lnTo>
                      <a:pt x="1121" y="1019"/>
                    </a:lnTo>
                    <a:lnTo>
                      <a:pt x="1138" y="1060"/>
                    </a:lnTo>
                    <a:lnTo>
                      <a:pt x="1143" y="1100"/>
                    </a:lnTo>
                    <a:lnTo>
                      <a:pt x="1130" y="1118"/>
                    </a:lnTo>
                    <a:lnTo>
                      <a:pt x="1114" y="1107"/>
                    </a:lnTo>
                    <a:lnTo>
                      <a:pt x="1114" y="1090"/>
                    </a:lnTo>
                    <a:lnTo>
                      <a:pt x="1102" y="1037"/>
                    </a:lnTo>
                    <a:lnTo>
                      <a:pt x="1088" y="1025"/>
                    </a:lnTo>
                    <a:lnTo>
                      <a:pt x="1084" y="1001"/>
                    </a:lnTo>
                    <a:lnTo>
                      <a:pt x="1067" y="1001"/>
                    </a:lnTo>
                    <a:lnTo>
                      <a:pt x="1045" y="979"/>
                    </a:lnTo>
                    <a:lnTo>
                      <a:pt x="1025" y="986"/>
                    </a:lnTo>
                    <a:lnTo>
                      <a:pt x="1004" y="972"/>
                    </a:lnTo>
                    <a:lnTo>
                      <a:pt x="982" y="986"/>
                    </a:lnTo>
                    <a:lnTo>
                      <a:pt x="940" y="976"/>
                    </a:lnTo>
                    <a:lnTo>
                      <a:pt x="968" y="1014"/>
                    </a:lnTo>
                    <a:lnTo>
                      <a:pt x="932" y="1012"/>
                    </a:lnTo>
                    <a:lnTo>
                      <a:pt x="909" y="979"/>
                    </a:lnTo>
                    <a:lnTo>
                      <a:pt x="864" y="979"/>
                    </a:lnTo>
                    <a:lnTo>
                      <a:pt x="876" y="1025"/>
                    </a:lnTo>
                    <a:lnTo>
                      <a:pt x="840" y="1014"/>
                    </a:lnTo>
                    <a:lnTo>
                      <a:pt x="826" y="1060"/>
                    </a:lnTo>
                    <a:lnTo>
                      <a:pt x="837" y="1078"/>
                    </a:lnTo>
                    <a:lnTo>
                      <a:pt x="826" y="1128"/>
                    </a:lnTo>
                    <a:lnTo>
                      <a:pt x="840" y="1191"/>
                    </a:lnTo>
                    <a:lnTo>
                      <a:pt x="856" y="1226"/>
                    </a:lnTo>
                    <a:lnTo>
                      <a:pt x="876" y="1266"/>
                    </a:lnTo>
                    <a:lnTo>
                      <a:pt x="932" y="1262"/>
                    </a:lnTo>
                    <a:lnTo>
                      <a:pt x="955" y="1262"/>
                    </a:lnTo>
                    <a:lnTo>
                      <a:pt x="962" y="1226"/>
                    </a:lnTo>
                    <a:lnTo>
                      <a:pt x="949" y="1209"/>
                    </a:lnTo>
                    <a:lnTo>
                      <a:pt x="949" y="1191"/>
                    </a:lnTo>
                    <a:lnTo>
                      <a:pt x="985" y="1191"/>
                    </a:lnTo>
                    <a:lnTo>
                      <a:pt x="1022" y="1188"/>
                    </a:lnTo>
                    <a:lnTo>
                      <a:pt x="1022" y="1209"/>
                    </a:lnTo>
                    <a:lnTo>
                      <a:pt x="1012" y="1244"/>
                    </a:lnTo>
                    <a:lnTo>
                      <a:pt x="995" y="1269"/>
                    </a:lnTo>
                    <a:lnTo>
                      <a:pt x="989" y="1309"/>
                    </a:lnTo>
                    <a:lnTo>
                      <a:pt x="1015" y="1327"/>
                    </a:lnTo>
                    <a:lnTo>
                      <a:pt x="1045" y="1322"/>
                    </a:lnTo>
                    <a:lnTo>
                      <a:pt x="1067" y="1330"/>
                    </a:lnTo>
                    <a:lnTo>
                      <a:pt x="1084" y="1330"/>
                    </a:lnTo>
                    <a:lnTo>
                      <a:pt x="1088" y="1352"/>
                    </a:lnTo>
                    <a:lnTo>
                      <a:pt x="1075" y="1393"/>
                    </a:lnTo>
                    <a:lnTo>
                      <a:pt x="1085" y="1411"/>
                    </a:lnTo>
                    <a:lnTo>
                      <a:pt x="1088" y="1453"/>
                    </a:lnTo>
                    <a:lnTo>
                      <a:pt x="1114" y="1489"/>
                    </a:lnTo>
                    <a:lnTo>
                      <a:pt x="1138" y="1493"/>
                    </a:lnTo>
                    <a:lnTo>
                      <a:pt x="1157" y="1489"/>
                    </a:lnTo>
                    <a:lnTo>
                      <a:pt x="1164" y="1489"/>
                    </a:lnTo>
                    <a:lnTo>
                      <a:pt x="1200" y="1489"/>
                    </a:lnTo>
                    <a:lnTo>
                      <a:pt x="1230" y="1493"/>
                    </a:lnTo>
                    <a:lnTo>
                      <a:pt x="1242" y="1471"/>
                    </a:lnTo>
                    <a:lnTo>
                      <a:pt x="1214" y="1506"/>
                    </a:lnTo>
                    <a:lnTo>
                      <a:pt x="1194" y="1506"/>
                    </a:lnTo>
                    <a:lnTo>
                      <a:pt x="1173" y="1506"/>
                    </a:lnTo>
                    <a:lnTo>
                      <a:pt x="1138" y="1518"/>
                    </a:lnTo>
                    <a:lnTo>
                      <a:pt x="1108" y="1499"/>
                    </a:lnTo>
                    <a:lnTo>
                      <a:pt x="1078" y="1489"/>
                    </a:lnTo>
                    <a:lnTo>
                      <a:pt x="1064" y="1489"/>
                    </a:lnTo>
                    <a:lnTo>
                      <a:pt x="1067" y="1471"/>
                    </a:lnTo>
                    <a:lnTo>
                      <a:pt x="1064" y="1436"/>
                    </a:lnTo>
                    <a:lnTo>
                      <a:pt x="1036" y="1411"/>
                    </a:lnTo>
                    <a:lnTo>
                      <a:pt x="985" y="1397"/>
                    </a:lnTo>
                    <a:lnTo>
                      <a:pt x="976" y="1383"/>
                    </a:lnTo>
                    <a:lnTo>
                      <a:pt x="962" y="1387"/>
                    </a:lnTo>
                    <a:lnTo>
                      <a:pt x="946" y="1372"/>
                    </a:lnTo>
                    <a:lnTo>
                      <a:pt x="926" y="1358"/>
                    </a:lnTo>
                    <a:lnTo>
                      <a:pt x="900" y="1322"/>
                    </a:lnTo>
                    <a:lnTo>
                      <a:pt x="870" y="1309"/>
                    </a:lnTo>
                    <a:lnTo>
                      <a:pt x="853" y="1330"/>
                    </a:lnTo>
                    <a:lnTo>
                      <a:pt x="834" y="1316"/>
                    </a:lnTo>
                    <a:lnTo>
                      <a:pt x="810" y="1316"/>
                    </a:lnTo>
                    <a:lnTo>
                      <a:pt x="765" y="1302"/>
                    </a:lnTo>
                    <a:lnTo>
                      <a:pt x="678" y="1234"/>
                    </a:lnTo>
                    <a:lnTo>
                      <a:pt x="672" y="1168"/>
                    </a:lnTo>
                    <a:lnTo>
                      <a:pt x="665" y="1143"/>
                    </a:lnTo>
                    <a:lnTo>
                      <a:pt x="651" y="1118"/>
                    </a:lnTo>
                    <a:lnTo>
                      <a:pt x="632" y="1082"/>
                    </a:lnTo>
                    <a:lnTo>
                      <a:pt x="543" y="951"/>
                    </a:lnTo>
                    <a:lnTo>
                      <a:pt x="543" y="1001"/>
                    </a:lnTo>
                    <a:lnTo>
                      <a:pt x="599" y="1090"/>
                    </a:lnTo>
                    <a:lnTo>
                      <a:pt x="623" y="1160"/>
                    </a:lnTo>
                    <a:lnTo>
                      <a:pt x="588" y="1145"/>
                    </a:lnTo>
                    <a:lnTo>
                      <a:pt x="576" y="1100"/>
                    </a:lnTo>
                    <a:lnTo>
                      <a:pt x="536" y="1075"/>
                    </a:lnTo>
                    <a:lnTo>
                      <a:pt x="563" y="1060"/>
                    </a:lnTo>
                    <a:lnTo>
                      <a:pt x="500" y="1012"/>
                    </a:lnTo>
                    <a:lnTo>
                      <a:pt x="525" y="979"/>
                    </a:lnTo>
                    <a:lnTo>
                      <a:pt x="506" y="926"/>
                    </a:lnTo>
                    <a:lnTo>
                      <a:pt x="434" y="813"/>
                    </a:lnTo>
                    <a:lnTo>
                      <a:pt x="424" y="749"/>
                    </a:lnTo>
                    <a:lnTo>
                      <a:pt x="430" y="693"/>
                    </a:lnTo>
                    <a:lnTo>
                      <a:pt x="448" y="643"/>
                    </a:lnTo>
                    <a:lnTo>
                      <a:pt x="448" y="590"/>
                    </a:lnTo>
                    <a:lnTo>
                      <a:pt x="434" y="555"/>
                    </a:lnTo>
                    <a:lnTo>
                      <a:pt x="473" y="545"/>
                    </a:lnTo>
                    <a:lnTo>
                      <a:pt x="424" y="480"/>
                    </a:lnTo>
                    <a:lnTo>
                      <a:pt x="430" y="452"/>
                    </a:lnTo>
                    <a:lnTo>
                      <a:pt x="407" y="409"/>
                    </a:lnTo>
                    <a:lnTo>
                      <a:pt x="415" y="381"/>
                    </a:lnTo>
                    <a:lnTo>
                      <a:pt x="398" y="371"/>
                    </a:lnTo>
                    <a:lnTo>
                      <a:pt x="398" y="346"/>
                    </a:lnTo>
                    <a:lnTo>
                      <a:pt x="382" y="321"/>
                    </a:lnTo>
                    <a:lnTo>
                      <a:pt x="398" y="303"/>
                    </a:lnTo>
                    <a:lnTo>
                      <a:pt x="380" y="293"/>
                    </a:lnTo>
                    <a:lnTo>
                      <a:pt x="355" y="311"/>
                    </a:lnTo>
                    <a:lnTo>
                      <a:pt x="331" y="268"/>
                    </a:lnTo>
                    <a:lnTo>
                      <a:pt x="298" y="258"/>
                    </a:lnTo>
                    <a:lnTo>
                      <a:pt x="259" y="258"/>
                    </a:lnTo>
                    <a:lnTo>
                      <a:pt x="232" y="293"/>
                    </a:lnTo>
                    <a:lnTo>
                      <a:pt x="219" y="286"/>
                    </a:lnTo>
                    <a:lnTo>
                      <a:pt x="239" y="237"/>
                    </a:lnTo>
                    <a:lnTo>
                      <a:pt x="219" y="247"/>
                    </a:lnTo>
                    <a:lnTo>
                      <a:pt x="177" y="293"/>
                    </a:lnTo>
                    <a:lnTo>
                      <a:pt x="133" y="339"/>
                    </a:lnTo>
                    <a:lnTo>
                      <a:pt x="93" y="353"/>
                    </a:lnTo>
                    <a:lnTo>
                      <a:pt x="24" y="392"/>
                    </a:lnTo>
                    <a:lnTo>
                      <a:pt x="0" y="392"/>
                    </a:lnTo>
                  </a:path>
                </a:pathLst>
              </a:custGeom>
              <a:solidFill>
                <a:srgbClr val="969696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38295" name="Freeform 7"/>
              <p:cNvSpPr>
                <a:spLocks/>
              </p:cNvSpPr>
              <p:nvPr/>
            </p:nvSpPr>
            <p:spPr bwMode="auto">
              <a:xfrm>
                <a:off x="4463" y="791"/>
                <a:ext cx="466" cy="396"/>
              </a:xfrm>
              <a:custGeom>
                <a:avLst/>
                <a:gdLst>
                  <a:gd name="T0" fmla="*/ 0 w 466"/>
                  <a:gd name="T1" fmla="*/ 77 h 396"/>
                  <a:gd name="T2" fmla="*/ 7 w 466"/>
                  <a:gd name="T3" fmla="*/ 49 h 396"/>
                  <a:gd name="T4" fmla="*/ 7 w 466"/>
                  <a:gd name="T5" fmla="*/ 28 h 396"/>
                  <a:gd name="T6" fmla="*/ 21 w 466"/>
                  <a:gd name="T7" fmla="*/ 0 h 396"/>
                  <a:gd name="T8" fmla="*/ 104 w 466"/>
                  <a:gd name="T9" fmla="*/ 13 h 396"/>
                  <a:gd name="T10" fmla="*/ 251 w 466"/>
                  <a:gd name="T11" fmla="*/ 49 h 396"/>
                  <a:gd name="T12" fmla="*/ 310 w 466"/>
                  <a:gd name="T13" fmla="*/ 81 h 396"/>
                  <a:gd name="T14" fmla="*/ 383 w 466"/>
                  <a:gd name="T15" fmla="*/ 105 h 396"/>
                  <a:gd name="T16" fmla="*/ 423 w 466"/>
                  <a:gd name="T17" fmla="*/ 158 h 396"/>
                  <a:gd name="T18" fmla="*/ 465 w 466"/>
                  <a:gd name="T19" fmla="*/ 186 h 396"/>
                  <a:gd name="T20" fmla="*/ 446 w 466"/>
                  <a:gd name="T21" fmla="*/ 203 h 396"/>
                  <a:gd name="T22" fmla="*/ 446 w 466"/>
                  <a:gd name="T23" fmla="*/ 228 h 396"/>
                  <a:gd name="T24" fmla="*/ 432 w 466"/>
                  <a:gd name="T25" fmla="*/ 231 h 396"/>
                  <a:gd name="T26" fmla="*/ 419 w 466"/>
                  <a:gd name="T27" fmla="*/ 256 h 396"/>
                  <a:gd name="T28" fmla="*/ 432 w 466"/>
                  <a:gd name="T29" fmla="*/ 279 h 396"/>
                  <a:gd name="T30" fmla="*/ 432 w 466"/>
                  <a:gd name="T31" fmla="*/ 292 h 396"/>
                  <a:gd name="T32" fmla="*/ 416 w 466"/>
                  <a:gd name="T33" fmla="*/ 320 h 396"/>
                  <a:gd name="T34" fmla="*/ 419 w 466"/>
                  <a:gd name="T35" fmla="*/ 338 h 396"/>
                  <a:gd name="T36" fmla="*/ 446 w 466"/>
                  <a:gd name="T37" fmla="*/ 366 h 396"/>
                  <a:gd name="T38" fmla="*/ 446 w 466"/>
                  <a:gd name="T39" fmla="*/ 383 h 396"/>
                  <a:gd name="T40" fmla="*/ 440 w 466"/>
                  <a:gd name="T41" fmla="*/ 391 h 396"/>
                  <a:gd name="T42" fmla="*/ 410 w 466"/>
                  <a:gd name="T43" fmla="*/ 395 h 396"/>
                  <a:gd name="T44" fmla="*/ 394 w 466"/>
                  <a:gd name="T45" fmla="*/ 383 h 396"/>
                  <a:gd name="T46" fmla="*/ 373 w 466"/>
                  <a:gd name="T47" fmla="*/ 360 h 396"/>
                  <a:gd name="T48" fmla="*/ 364 w 466"/>
                  <a:gd name="T49" fmla="*/ 360 h 396"/>
                  <a:gd name="T50" fmla="*/ 354 w 466"/>
                  <a:gd name="T51" fmla="*/ 342 h 396"/>
                  <a:gd name="T52" fmla="*/ 340 w 466"/>
                  <a:gd name="T53" fmla="*/ 312 h 396"/>
                  <a:gd name="T54" fmla="*/ 331 w 466"/>
                  <a:gd name="T55" fmla="*/ 302 h 396"/>
                  <a:gd name="T56" fmla="*/ 305 w 466"/>
                  <a:gd name="T57" fmla="*/ 289 h 396"/>
                  <a:gd name="T58" fmla="*/ 278 w 466"/>
                  <a:gd name="T59" fmla="*/ 274 h 396"/>
                  <a:gd name="T60" fmla="*/ 245 w 466"/>
                  <a:gd name="T61" fmla="*/ 246 h 396"/>
                  <a:gd name="T62" fmla="*/ 232 w 466"/>
                  <a:gd name="T63" fmla="*/ 221 h 396"/>
                  <a:gd name="T64" fmla="*/ 235 w 466"/>
                  <a:gd name="T65" fmla="*/ 208 h 396"/>
                  <a:gd name="T66" fmla="*/ 248 w 466"/>
                  <a:gd name="T67" fmla="*/ 193 h 396"/>
                  <a:gd name="T68" fmla="*/ 238 w 466"/>
                  <a:gd name="T69" fmla="*/ 172 h 396"/>
                  <a:gd name="T70" fmla="*/ 224 w 466"/>
                  <a:gd name="T71" fmla="*/ 186 h 396"/>
                  <a:gd name="T72" fmla="*/ 202 w 466"/>
                  <a:gd name="T73" fmla="*/ 158 h 396"/>
                  <a:gd name="T74" fmla="*/ 199 w 466"/>
                  <a:gd name="T75" fmla="*/ 172 h 396"/>
                  <a:gd name="T76" fmla="*/ 180 w 466"/>
                  <a:gd name="T77" fmla="*/ 172 h 396"/>
                  <a:gd name="T78" fmla="*/ 175 w 466"/>
                  <a:gd name="T79" fmla="*/ 162 h 396"/>
                  <a:gd name="T80" fmla="*/ 175 w 466"/>
                  <a:gd name="T81" fmla="*/ 144 h 396"/>
                  <a:gd name="T82" fmla="*/ 166 w 466"/>
                  <a:gd name="T83" fmla="*/ 133 h 396"/>
                  <a:gd name="T84" fmla="*/ 153 w 466"/>
                  <a:gd name="T85" fmla="*/ 133 h 396"/>
                  <a:gd name="T86" fmla="*/ 140 w 466"/>
                  <a:gd name="T87" fmla="*/ 105 h 396"/>
                  <a:gd name="T88" fmla="*/ 129 w 466"/>
                  <a:gd name="T89" fmla="*/ 99 h 396"/>
                  <a:gd name="T90" fmla="*/ 104 w 466"/>
                  <a:gd name="T91" fmla="*/ 87 h 396"/>
                  <a:gd name="T92" fmla="*/ 67 w 466"/>
                  <a:gd name="T93" fmla="*/ 94 h 396"/>
                  <a:gd name="T94" fmla="*/ 30 w 466"/>
                  <a:gd name="T95" fmla="*/ 87 h 396"/>
                  <a:gd name="T96" fmla="*/ 0 w 466"/>
                  <a:gd name="T97" fmla="*/ 77 h 39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466"/>
                  <a:gd name="T148" fmla="*/ 0 h 396"/>
                  <a:gd name="T149" fmla="*/ 466 w 466"/>
                  <a:gd name="T150" fmla="*/ 396 h 39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466" h="396">
                    <a:moveTo>
                      <a:pt x="0" y="77"/>
                    </a:moveTo>
                    <a:lnTo>
                      <a:pt x="7" y="49"/>
                    </a:lnTo>
                    <a:lnTo>
                      <a:pt x="7" y="28"/>
                    </a:lnTo>
                    <a:lnTo>
                      <a:pt x="21" y="0"/>
                    </a:lnTo>
                    <a:lnTo>
                      <a:pt x="104" y="13"/>
                    </a:lnTo>
                    <a:lnTo>
                      <a:pt x="251" y="49"/>
                    </a:lnTo>
                    <a:lnTo>
                      <a:pt x="310" y="81"/>
                    </a:lnTo>
                    <a:lnTo>
                      <a:pt x="383" y="105"/>
                    </a:lnTo>
                    <a:lnTo>
                      <a:pt x="423" y="158"/>
                    </a:lnTo>
                    <a:lnTo>
                      <a:pt x="465" y="186"/>
                    </a:lnTo>
                    <a:lnTo>
                      <a:pt x="446" y="203"/>
                    </a:lnTo>
                    <a:lnTo>
                      <a:pt x="446" y="228"/>
                    </a:lnTo>
                    <a:lnTo>
                      <a:pt x="432" y="231"/>
                    </a:lnTo>
                    <a:lnTo>
                      <a:pt x="419" y="256"/>
                    </a:lnTo>
                    <a:lnTo>
                      <a:pt x="432" y="279"/>
                    </a:lnTo>
                    <a:lnTo>
                      <a:pt x="432" y="292"/>
                    </a:lnTo>
                    <a:lnTo>
                      <a:pt x="416" y="320"/>
                    </a:lnTo>
                    <a:lnTo>
                      <a:pt x="419" y="338"/>
                    </a:lnTo>
                    <a:lnTo>
                      <a:pt x="446" y="366"/>
                    </a:lnTo>
                    <a:lnTo>
                      <a:pt x="446" y="383"/>
                    </a:lnTo>
                    <a:lnTo>
                      <a:pt x="440" y="391"/>
                    </a:lnTo>
                    <a:lnTo>
                      <a:pt x="410" y="395"/>
                    </a:lnTo>
                    <a:lnTo>
                      <a:pt x="394" y="383"/>
                    </a:lnTo>
                    <a:lnTo>
                      <a:pt x="373" y="360"/>
                    </a:lnTo>
                    <a:lnTo>
                      <a:pt x="364" y="360"/>
                    </a:lnTo>
                    <a:lnTo>
                      <a:pt x="354" y="342"/>
                    </a:lnTo>
                    <a:lnTo>
                      <a:pt x="340" y="312"/>
                    </a:lnTo>
                    <a:lnTo>
                      <a:pt x="331" y="302"/>
                    </a:lnTo>
                    <a:lnTo>
                      <a:pt x="305" y="289"/>
                    </a:lnTo>
                    <a:lnTo>
                      <a:pt x="278" y="274"/>
                    </a:lnTo>
                    <a:lnTo>
                      <a:pt x="245" y="246"/>
                    </a:lnTo>
                    <a:lnTo>
                      <a:pt x="232" y="221"/>
                    </a:lnTo>
                    <a:lnTo>
                      <a:pt x="235" y="208"/>
                    </a:lnTo>
                    <a:lnTo>
                      <a:pt x="248" y="193"/>
                    </a:lnTo>
                    <a:lnTo>
                      <a:pt x="238" y="172"/>
                    </a:lnTo>
                    <a:lnTo>
                      <a:pt x="224" y="186"/>
                    </a:lnTo>
                    <a:lnTo>
                      <a:pt x="202" y="158"/>
                    </a:lnTo>
                    <a:lnTo>
                      <a:pt x="199" y="172"/>
                    </a:lnTo>
                    <a:lnTo>
                      <a:pt x="180" y="172"/>
                    </a:lnTo>
                    <a:lnTo>
                      <a:pt x="175" y="162"/>
                    </a:lnTo>
                    <a:lnTo>
                      <a:pt x="175" y="144"/>
                    </a:lnTo>
                    <a:lnTo>
                      <a:pt x="166" y="133"/>
                    </a:lnTo>
                    <a:lnTo>
                      <a:pt x="153" y="133"/>
                    </a:lnTo>
                    <a:lnTo>
                      <a:pt x="140" y="105"/>
                    </a:lnTo>
                    <a:lnTo>
                      <a:pt x="129" y="99"/>
                    </a:lnTo>
                    <a:lnTo>
                      <a:pt x="104" y="87"/>
                    </a:lnTo>
                    <a:lnTo>
                      <a:pt x="67" y="94"/>
                    </a:lnTo>
                    <a:lnTo>
                      <a:pt x="30" y="87"/>
                    </a:lnTo>
                    <a:lnTo>
                      <a:pt x="0" y="77"/>
                    </a:lnTo>
                  </a:path>
                </a:pathLst>
              </a:custGeom>
              <a:solidFill>
                <a:srgbClr val="969696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38296" name="Freeform 8"/>
              <p:cNvSpPr>
                <a:spLocks/>
              </p:cNvSpPr>
              <p:nvPr/>
            </p:nvSpPr>
            <p:spPr bwMode="auto">
              <a:xfrm>
                <a:off x="4362" y="934"/>
                <a:ext cx="301" cy="203"/>
              </a:xfrm>
              <a:custGeom>
                <a:avLst/>
                <a:gdLst>
                  <a:gd name="T0" fmla="*/ 8 w 301"/>
                  <a:gd name="T1" fmla="*/ 0 h 203"/>
                  <a:gd name="T2" fmla="*/ 0 w 301"/>
                  <a:gd name="T3" fmla="*/ 10 h 203"/>
                  <a:gd name="T4" fmla="*/ 0 w 301"/>
                  <a:gd name="T5" fmla="*/ 31 h 203"/>
                  <a:gd name="T6" fmla="*/ 18 w 301"/>
                  <a:gd name="T7" fmla="*/ 53 h 203"/>
                  <a:gd name="T8" fmla="*/ 27 w 301"/>
                  <a:gd name="T9" fmla="*/ 49 h 203"/>
                  <a:gd name="T10" fmla="*/ 38 w 301"/>
                  <a:gd name="T11" fmla="*/ 56 h 203"/>
                  <a:gd name="T12" fmla="*/ 51 w 301"/>
                  <a:gd name="T13" fmla="*/ 59 h 203"/>
                  <a:gd name="T14" fmla="*/ 54 w 301"/>
                  <a:gd name="T15" fmla="*/ 46 h 203"/>
                  <a:gd name="T16" fmla="*/ 87 w 301"/>
                  <a:gd name="T17" fmla="*/ 49 h 203"/>
                  <a:gd name="T18" fmla="*/ 90 w 301"/>
                  <a:gd name="T19" fmla="*/ 59 h 203"/>
                  <a:gd name="T20" fmla="*/ 104 w 301"/>
                  <a:gd name="T21" fmla="*/ 66 h 203"/>
                  <a:gd name="T22" fmla="*/ 129 w 301"/>
                  <a:gd name="T23" fmla="*/ 63 h 203"/>
                  <a:gd name="T24" fmla="*/ 137 w 301"/>
                  <a:gd name="T25" fmla="*/ 74 h 203"/>
                  <a:gd name="T26" fmla="*/ 149 w 301"/>
                  <a:gd name="T27" fmla="*/ 77 h 203"/>
                  <a:gd name="T28" fmla="*/ 159 w 301"/>
                  <a:gd name="T29" fmla="*/ 99 h 203"/>
                  <a:gd name="T30" fmla="*/ 159 w 301"/>
                  <a:gd name="T31" fmla="*/ 119 h 203"/>
                  <a:gd name="T32" fmla="*/ 150 w 301"/>
                  <a:gd name="T33" fmla="*/ 124 h 203"/>
                  <a:gd name="T34" fmla="*/ 153 w 301"/>
                  <a:gd name="T35" fmla="*/ 134 h 203"/>
                  <a:gd name="T36" fmla="*/ 143 w 301"/>
                  <a:gd name="T37" fmla="*/ 147 h 203"/>
                  <a:gd name="T38" fmla="*/ 143 w 301"/>
                  <a:gd name="T39" fmla="*/ 165 h 203"/>
                  <a:gd name="T40" fmla="*/ 162 w 301"/>
                  <a:gd name="T41" fmla="*/ 165 h 203"/>
                  <a:gd name="T42" fmla="*/ 173 w 301"/>
                  <a:gd name="T43" fmla="*/ 162 h 203"/>
                  <a:gd name="T44" fmla="*/ 179 w 301"/>
                  <a:gd name="T45" fmla="*/ 152 h 203"/>
                  <a:gd name="T46" fmla="*/ 183 w 301"/>
                  <a:gd name="T47" fmla="*/ 162 h 203"/>
                  <a:gd name="T48" fmla="*/ 195 w 301"/>
                  <a:gd name="T49" fmla="*/ 155 h 203"/>
                  <a:gd name="T50" fmla="*/ 216 w 301"/>
                  <a:gd name="T51" fmla="*/ 165 h 203"/>
                  <a:gd name="T52" fmla="*/ 231 w 301"/>
                  <a:gd name="T53" fmla="*/ 183 h 203"/>
                  <a:gd name="T54" fmla="*/ 239 w 301"/>
                  <a:gd name="T55" fmla="*/ 183 h 203"/>
                  <a:gd name="T56" fmla="*/ 239 w 301"/>
                  <a:gd name="T57" fmla="*/ 198 h 203"/>
                  <a:gd name="T58" fmla="*/ 252 w 301"/>
                  <a:gd name="T59" fmla="*/ 202 h 203"/>
                  <a:gd name="T60" fmla="*/ 272 w 301"/>
                  <a:gd name="T61" fmla="*/ 202 h 203"/>
                  <a:gd name="T62" fmla="*/ 258 w 301"/>
                  <a:gd name="T63" fmla="*/ 190 h 203"/>
                  <a:gd name="T64" fmla="*/ 266 w 301"/>
                  <a:gd name="T65" fmla="*/ 183 h 203"/>
                  <a:gd name="T66" fmla="*/ 278 w 301"/>
                  <a:gd name="T67" fmla="*/ 190 h 203"/>
                  <a:gd name="T68" fmla="*/ 291 w 301"/>
                  <a:gd name="T69" fmla="*/ 190 h 203"/>
                  <a:gd name="T70" fmla="*/ 294 w 301"/>
                  <a:gd name="T71" fmla="*/ 180 h 203"/>
                  <a:gd name="T72" fmla="*/ 281 w 301"/>
                  <a:gd name="T73" fmla="*/ 165 h 203"/>
                  <a:gd name="T74" fmla="*/ 272 w 301"/>
                  <a:gd name="T75" fmla="*/ 165 h 203"/>
                  <a:gd name="T76" fmla="*/ 252 w 301"/>
                  <a:gd name="T77" fmla="*/ 147 h 203"/>
                  <a:gd name="T78" fmla="*/ 272 w 301"/>
                  <a:gd name="T79" fmla="*/ 147 h 203"/>
                  <a:gd name="T80" fmla="*/ 281 w 301"/>
                  <a:gd name="T81" fmla="*/ 162 h 203"/>
                  <a:gd name="T82" fmla="*/ 300 w 301"/>
                  <a:gd name="T83" fmla="*/ 162 h 203"/>
                  <a:gd name="T84" fmla="*/ 294 w 301"/>
                  <a:gd name="T85" fmla="*/ 144 h 203"/>
                  <a:gd name="T86" fmla="*/ 278 w 301"/>
                  <a:gd name="T87" fmla="*/ 127 h 203"/>
                  <a:gd name="T88" fmla="*/ 266 w 301"/>
                  <a:gd name="T89" fmla="*/ 124 h 203"/>
                  <a:gd name="T90" fmla="*/ 245 w 301"/>
                  <a:gd name="T91" fmla="*/ 106 h 203"/>
                  <a:gd name="T92" fmla="*/ 225 w 301"/>
                  <a:gd name="T93" fmla="*/ 102 h 203"/>
                  <a:gd name="T94" fmla="*/ 203 w 301"/>
                  <a:gd name="T95" fmla="*/ 91 h 203"/>
                  <a:gd name="T96" fmla="*/ 189 w 301"/>
                  <a:gd name="T97" fmla="*/ 66 h 203"/>
                  <a:gd name="T98" fmla="*/ 179 w 301"/>
                  <a:gd name="T99" fmla="*/ 31 h 203"/>
                  <a:gd name="T100" fmla="*/ 162 w 301"/>
                  <a:gd name="T101" fmla="*/ 31 h 203"/>
                  <a:gd name="T102" fmla="*/ 159 w 301"/>
                  <a:gd name="T103" fmla="*/ 24 h 203"/>
                  <a:gd name="T104" fmla="*/ 149 w 301"/>
                  <a:gd name="T105" fmla="*/ 28 h 203"/>
                  <a:gd name="T106" fmla="*/ 134 w 301"/>
                  <a:gd name="T107" fmla="*/ 18 h 203"/>
                  <a:gd name="T108" fmla="*/ 110 w 301"/>
                  <a:gd name="T109" fmla="*/ 6 h 203"/>
                  <a:gd name="T110" fmla="*/ 99 w 301"/>
                  <a:gd name="T111" fmla="*/ 18 h 203"/>
                  <a:gd name="T112" fmla="*/ 77 w 301"/>
                  <a:gd name="T113" fmla="*/ 6 h 203"/>
                  <a:gd name="T114" fmla="*/ 60 w 301"/>
                  <a:gd name="T115" fmla="*/ 6 h 203"/>
                  <a:gd name="T116" fmla="*/ 54 w 301"/>
                  <a:gd name="T117" fmla="*/ 0 h 203"/>
                  <a:gd name="T118" fmla="*/ 47 w 301"/>
                  <a:gd name="T119" fmla="*/ 0 h 203"/>
                  <a:gd name="T120" fmla="*/ 38 w 301"/>
                  <a:gd name="T121" fmla="*/ 0 h 203"/>
                  <a:gd name="T122" fmla="*/ 8 w 301"/>
                  <a:gd name="T123" fmla="*/ 0 h 203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301"/>
                  <a:gd name="T187" fmla="*/ 0 h 203"/>
                  <a:gd name="T188" fmla="*/ 301 w 301"/>
                  <a:gd name="T189" fmla="*/ 203 h 203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301" h="203">
                    <a:moveTo>
                      <a:pt x="8" y="0"/>
                    </a:moveTo>
                    <a:lnTo>
                      <a:pt x="0" y="10"/>
                    </a:lnTo>
                    <a:lnTo>
                      <a:pt x="0" y="31"/>
                    </a:lnTo>
                    <a:lnTo>
                      <a:pt x="18" y="53"/>
                    </a:lnTo>
                    <a:lnTo>
                      <a:pt x="27" y="49"/>
                    </a:lnTo>
                    <a:lnTo>
                      <a:pt x="38" y="56"/>
                    </a:lnTo>
                    <a:lnTo>
                      <a:pt x="51" y="59"/>
                    </a:lnTo>
                    <a:lnTo>
                      <a:pt x="54" y="46"/>
                    </a:lnTo>
                    <a:lnTo>
                      <a:pt x="87" y="49"/>
                    </a:lnTo>
                    <a:lnTo>
                      <a:pt x="90" y="59"/>
                    </a:lnTo>
                    <a:lnTo>
                      <a:pt x="104" y="66"/>
                    </a:lnTo>
                    <a:lnTo>
                      <a:pt x="129" y="63"/>
                    </a:lnTo>
                    <a:lnTo>
                      <a:pt x="137" y="74"/>
                    </a:lnTo>
                    <a:lnTo>
                      <a:pt x="149" y="77"/>
                    </a:lnTo>
                    <a:lnTo>
                      <a:pt x="159" y="99"/>
                    </a:lnTo>
                    <a:lnTo>
                      <a:pt x="159" y="119"/>
                    </a:lnTo>
                    <a:lnTo>
                      <a:pt x="150" y="124"/>
                    </a:lnTo>
                    <a:lnTo>
                      <a:pt x="153" y="134"/>
                    </a:lnTo>
                    <a:lnTo>
                      <a:pt x="143" y="147"/>
                    </a:lnTo>
                    <a:lnTo>
                      <a:pt x="143" y="165"/>
                    </a:lnTo>
                    <a:lnTo>
                      <a:pt x="162" y="165"/>
                    </a:lnTo>
                    <a:lnTo>
                      <a:pt x="173" y="162"/>
                    </a:lnTo>
                    <a:lnTo>
                      <a:pt x="179" y="152"/>
                    </a:lnTo>
                    <a:lnTo>
                      <a:pt x="183" y="162"/>
                    </a:lnTo>
                    <a:lnTo>
                      <a:pt x="195" y="155"/>
                    </a:lnTo>
                    <a:lnTo>
                      <a:pt x="216" y="165"/>
                    </a:lnTo>
                    <a:lnTo>
                      <a:pt x="231" y="183"/>
                    </a:lnTo>
                    <a:lnTo>
                      <a:pt x="239" y="183"/>
                    </a:lnTo>
                    <a:lnTo>
                      <a:pt x="239" y="198"/>
                    </a:lnTo>
                    <a:lnTo>
                      <a:pt x="252" y="202"/>
                    </a:lnTo>
                    <a:lnTo>
                      <a:pt x="272" y="202"/>
                    </a:lnTo>
                    <a:lnTo>
                      <a:pt x="258" y="190"/>
                    </a:lnTo>
                    <a:lnTo>
                      <a:pt x="266" y="183"/>
                    </a:lnTo>
                    <a:lnTo>
                      <a:pt x="278" y="190"/>
                    </a:lnTo>
                    <a:lnTo>
                      <a:pt x="291" y="190"/>
                    </a:lnTo>
                    <a:lnTo>
                      <a:pt x="294" y="180"/>
                    </a:lnTo>
                    <a:lnTo>
                      <a:pt x="281" y="165"/>
                    </a:lnTo>
                    <a:lnTo>
                      <a:pt x="272" y="165"/>
                    </a:lnTo>
                    <a:lnTo>
                      <a:pt x="252" y="147"/>
                    </a:lnTo>
                    <a:lnTo>
                      <a:pt x="272" y="147"/>
                    </a:lnTo>
                    <a:lnTo>
                      <a:pt x="281" y="162"/>
                    </a:lnTo>
                    <a:lnTo>
                      <a:pt x="300" y="162"/>
                    </a:lnTo>
                    <a:lnTo>
                      <a:pt x="294" y="144"/>
                    </a:lnTo>
                    <a:lnTo>
                      <a:pt x="278" y="127"/>
                    </a:lnTo>
                    <a:lnTo>
                      <a:pt x="266" y="124"/>
                    </a:lnTo>
                    <a:lnTo>
                      <a:pt x="245" y="106"/>
                    </a:lnTo>
                    <a:lnTo>
                      <a:pt x="225" y="102"/>
                    </a:lnTo>
                    <a:lnTo>
                      <a:pt x="203" y="91"/>
                    </a:lnTo>
                    <a:lnTo>
                      <a:pt x="189" y="66"/>
                    </a:lnTo>
                    <a:lnTo>
                      <a:pt x="179" y="31"/>
                    </a:lnTo>
                    <a:lnTo>
                      <a:pt x="162" y="31"/>
                    </a:lnTo>
                    <a:lnTo>
                      <a:pt x="159" y="24"/>
                    </a:lnTo>
                    <a:lnTo>
                      <a:pt x="149" y="28"/>
                    </a:lnTo>
                    <a:lnTo>
                      <a:pt x="134" y="18"/>
                    </a:lnTo>
                    <a:lnTo>
                      <a:pt x="110" y="6"/>
                    </a:lnTo>
                    <a:lnTo>
                      <a:pt x="99" y="18"/>
                    </a:lnTo>
                    <a:lnTo>
                      <a:pt x="77" y="6"/>
                    </a:lnTo>
                    <a:lnTo>
                      <a:pt x="60" y="6"/>
                    </a:lnTo>
                    <a:lnTo>
                      <a:pt x="54" y="0"/>
                    </a:lnTo>
                    <a:lnTo>
                      <a:pt x="47" y="0"/>
                    </a:lnTo>
                    <a:lnTo>
                      <a:pt x="38" y="0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969696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38297" name="Freeform 9"/>
              <p:cNvSpPr>
                <a:spLocks/>
              </p:cNvSpPr>
              <p:nvPr/>
            </p:nvSpPr>
            <p:spPr bwMode="auto">
              <a:xfrm>
                <a:off x="4532" y="2076"/>
                <a:ext cx="215" cy="90"/>
              </a:xfrm>
              <a:custGeom>
                <a:avLst/>
                <a:gdLst>
                  <a:gd name="T0" fmla="*/ 0 w 215"/>
                  <a:gd name="T1" fmla="*/ 45 h 90"/>
                  <a:gd name="T2" fmla="*/ 21 w 215"/>
                  <a:gd name="T3" fmla="*/ 13 h 90"/>
                  <a:gd name="T4" fmla="*/ 30 w 215"/>
                  <a:gd name="T5" fmla="*/ 13 h 90"/>
                  <a:gd name="T6" fmla="*/ 43 w 215"/>
                  <a:gd name="T7" fmla="*/ 3 h 90"/>
                  <a:gd name="T8" fmla="*/ 59 w 215"/>
                  <a:gd name="T9" fmla="*/ 3 h 90"/>
                  <a:gd name="T10" fmla="*/ 61 w 215"/>
                  <a:gd name="T11" fmla="*/ 0 h 90"/>
                  <a:gd name="T12" fmla="*/ 70 w 215"/>
                  <a:gd name="T13" fmla="*/ 0 h 90"/>
                  <a:gd name="T14" fmla="*/ 89 w 215"/>
                  <a:gd name="T15" fmla="*/ 13 h 90"/>
                  <a:gd name="T16" fmla="*/ 97 w 215"/>
                  <a:gd name="T17" fmla="*/ 25 h 90"/>
                  <a:gd name="T18" fmla="*/ 103 w 215"/>
                  <a:gd name="T19" fmla="*/ 18 h 90"/>
                  <a:gd name="T20" fmla="*/ 116 w 215"/>
                  <a:gd name="T21" fmla="*/ 31 h 90"/>
                  <a:gd name="T22" fmla="*/ 129 w 215"/>
                  <a:gd name="T23" fmla="*/ 31 h 90"/>
                  <a:gd name="T24" fmla="*/ 140 w 215"/>
                  <a:gd name="T25" fmla="*/ 42 h 90"/>
                  <a:gd name="T26" fmla="*/ 152 w 215"/>
                  <a:gd name="T27" fmla="*/ 45 h 90"/>
                  <a:gd name="T28" fmla="*/ 152 w 215"/>
                  <a:gd name="T29" fmla="*/ 60 h 90"/>
                  <a:gd name="T30" fmla="*/ 178 w 215"/>
                  <a:gd name="T31" fmla="*/ 60 h 90"/>
                  <a:gd name="T32" fmla="*/ 186 w 215"/>
                  <a:gd name="T33" fmla="*/ 70 h 90"/>
                  <a:gd name="T34" fmla="*/ 202 w 215"/>
                  <a:gd name="T35" fmla="*/ 70 h 90"/>
                  <a:gd name="T36" fmla="*/ 214 w 215"/>
                  <a:gd name="T37" fmla="*/ 89 h 90"/>
                  <a:gd name="T38" fmla="*/ 208 w 215"/>
                  <a:gd name="T39" fmla="*/ 89 h 90"/>
                  <a:gd name="T40" fmla="*/ 202 w 215"/>
                  <a:gd name="T41" fmla="*/ 82 h 90"/>
                  <a:gd name="T42" fmla="*/ 199 w 215"/>
                  <a:gd name="T43" fmla="*/ 82 h 90"/>
                  <a:gd name="T44" fmla="*/ 186 w 215"/>
                  <a:gd name="T45" fmla="*/ 82 h 90"/>
                  <a:gd name="T46" fmla="*/ 178 w 215"/>
                  <a:gd name="T47" fmla="*/ 89 h 90"/>
                  <a:gd name="T48" fmla="*/ 169 w 215"/>
                  <a:gd name="T49" fmla="*/ 89 h 90"/>
                  <a:gd name="T50" fmla="*/ 149 w 215"/>
                  <a:gd name="T51" fmla="*/ 89 h 90"/>
                  <a:gd name="T52" fmla="*/ 140 w 215"/>
                  <a:gd name="T53" fmla="*/ 89 h 90"/>
                  <a:gd name="T54" fmla="*/ 140 w 215"/>
                  <a:gd name="T55" fmla="*/ 82 h 90"/>
                  <a:gd name="T56" fmla="*/ 116 w 215"/>
                  <a:gd name="T57" fmla="*/ 60 h 90"/>
                  <a:gd name="T58" fmla="*/ 116 w 215"/>
                  <a:gd name="T59" fmla="*/ 45 h 90"/>
                  <a:gd name="T60" fmla="*/ 97 w 215"/>
                  <a:gd name="T61" fmla="*/ 45 h 90"/>
                  <a:gd name="T62" fmla="*/ 89 w 215"/>
                  <a:gd name="T63" fmla="*/ 42 h 90"/>
                  <a:gd name="T64" fmla="*/ 83 w 215"/>
                  <a:gd name="T65" fmla="*/ 45 h 90"/>
                  <a:gd name="T66" fmla="*/ 76 w 215"/>
                  <a:gd name="T67" fmla="*/ 38 h 90"/>
                  <a:gd name="T68" fmla="*/ 70 w 215"/>
                  <a:gd name="T69" fmla="*/ 38 h 90"/>
                  <a:gd name="T70" fmla="*/ 70 w 215"/>
                  <a:gd name="T71" fmla="*/ 20 h 90"/>
                  <a:gd name="T72" fmla="*/ 61 w 215"/>
                  <a:gd name="T73" fmla="*/ 13 h 90"/>
                  <a:gd name="T74" fmla="*/ 45 w 215"/>
                  <a:gd name="T75" fmla="*/ 18 h 90"/>
                  <a:gd name="T76" fmla="*/ 31 w 215"/>
                  <a:gd name="T77" fmla="*/ 38 h 90"/>
                  <a:gd name="T78" fmla="*/ 18 w 215"/>
                  <a:gd name="T79" fmla="*/ 42 h 90"/>
                  <a:gd name="T80" fmla="*/ 0 w 215"/>
                  <a:gd name="T81" fmla="*/ 45 h 9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15"/>
                  <a:gd name="T124" fmla="*/ 0 h 90"/>
                  <a:gd name="T125" fmla="*/ 215 w 215"/>
                  <a:gd name="T126" fmla="*/ 90 h 9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15" h="90">
                    <a:moveTo>
                      <a:pt x="0" y="45"/>
                    </a:moveTo>
                    <a:lnTo>
                      <a:pt x="21" y="13"/>
                    </a:lnTo>
                    <a:lnTo>
                      <a:pt x="30" y="13"/>
                    </a:lnTo>
                    <a:lnTo>
                      <a:pt x="43" y="3"/>
                    </a:lnTo>
                    <a:lnTo>
                      <a:pt x="59" y="3"/>
                    </a:lnTo>
                    <a:lnTo>
                      <a:pt x="61" y="0"/>
                    </a:lnTo>
                    <a:lnTo>
                      <a:pt x="70" y="0"/>
                    </a:lnTo>
                    <a:lnTo>
                      <a:pt x="89" y="13"/>
                    </a:lnTo>
                    <a:lnTo>
                      <a:pt x="97" y="25"/>
                    </a:lnTo>
                    <a:lnTo>
                      <a:pt x="103" y="18"/>
                    </a:lnTo>
                    <a:lnTo>
                      <a:pt x="116" y="31"/>
                    </a:lnTo>
                    <a:lnTo>
                      <a:pt x="129" y="31"/>
                    </a:lnTo>
                    <a:lnTo>
                      <a:pt x="140" y="42"/>
                    </a:lnTo>
                    <a:lnTo>
                      <a:pt x="152" y="45"/>
                    </a:lnTo>
                    <a:lnTo>
                      <a:pt x="152" y="60"/>
                    </a:lnTo>
                    <a:lnTo>
                      <a:pt x="178" y="60"/>
                    </a:lnTo>
                    <a:lnTo>
                      <a:pt x="186" y="70"/>
                    </a:lnTo>
                    <a:lnTo>
                      <a:pt x="202" y="70"/>
                    </a:lnTo>
                    <a:lnTo>
                      <a:pt x="214" y="89"/>
                    </a:lnTo>
                    <a:lnTo>
                      <a:pt x="208" y="89"/>
                    </a:lnTo>
                    <a:lnTo>
                      <a:pt x="202" y="82"/>
                    </a:lnTo>
                    <a:lnTo>
                      <a:pt x="199" y="82"/>
                    </a:lnTo>
                    <a:lnTo>
                      <a:pt x="186" y="82"/>
                    </a:lnTo>
                    <a:lnTo>
                      <a:pt x="178" y="89"/>
                    </a:lnTo>
                    <a:lnTo>
                      <a:pt x="169" y="89"/>
                    </a:lnTo>
                    <a:lnTo>
                      <a:pt x="149" y="89"/>
                    </a:lnTo>
                    <a:lnTo>
                      <a:pt x="140" y="89"/>
                    </a:lnTo>
                    <a:lnTo>
                      <a:pt x="140" y="82"/>
                    </a:lnTo>
                    <a:lnTo>
                      <a:pt x="116" y="60"/>
                    </a:lnTo>
                    <a:lnTo>
                      <a:pt x="116" y="45"/>
                    </a:lnTo>
                    <a:lnTo>
                      <a:pt x="97" y="45"/>
                    </a:lnTo>
                    <a:lnTo>
                      <a:pt x="89" y="42"/>
                    </a:lnTo>
                    <a:lnTo>
                      <a:pt x="83" y="45"/>
                    </a:lnTo>
                    <a:lnTo>
                      <a:pt x="76" y="38"/>
                    </a:lnTo>
                    <a:lnTo>
                      <a:pt x="70" y="38"/>
                    </a:lnTo>
                    <a:lnTo>
                      <a:pt x="70" y="20"/>
                    </a:lnTo>
                    <a:lnTo>
                      <a:pt x="61" y="13"/>
                    </a:lnTo>
                    <a:lnTo>
                      <a:pt x="45" y="18"/>
                    </a:lnTo>
                    <a:lnTo>
                      <a:pt x="31" y="38"/>
                    </a:lnTo>
                    <a:lnTo>
                      <a:pt x="18" y="42"/>
                    </a:lnTo>
                    <a:lnTo>
                      <a:pt x="0" y="45"/>
                    </a:lnTo>
                  </a:path>
                </a:pathLst>
              </a:custGeom>
              <a:solidFill>
                <a:srgbClr val="969696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38298" name="Freeform 10"/>
              <p:cNvSpPr>
                <a:spLocks/>
              </p:cNvSpPr>
              <p:nvPr/>
            </p:nvSpPr>
            <p:spPr bwMode="auto">
              <a:xfrm>
                <a:off x="4723" y="2141"/>
                <a:ext cx="135" cy="78"/>
              </a:xfrm>
              <a:custGeom>
                <a:avLst/>
                <a:gdLst>
                  <a:gd name="T0" fmla="*/ 0 w 135"/>
                  <a:gd name="T1" fmla="*/ 58 h 78"/>
                  <a:gd name="T2" fmla="*/ 10 w 135"/>
                  <a:gd name="T3" fmla="*/ 62 h 78"/>
                  <a:gd name="T4" fmla="*/ 37 w 135"/>
                  <a:gd name="T5" fmla="*/ 58 h 78"/>
                  <a:gd name="T6" fmla="*/ 54 w 135"/>
                  <a:gd name="T7" fmla="*/ 73 h 78"/>
                  <a:gd name="T8" fmla="*/ 67 w 135"/>
                  <a:gd name="T9" fmla="*/ 77 h 78"/>
                  <a:gd name="T10" fmla="*/ 79 w 135"/>
                  <a:gd name="T11" fmla="*/ 58 h 78"/>
                  <a:gd name="T12" fmla="*/ 73 w 135"/>
                  <a:gd name="T13" fmla="*/ 52 h 78"/>
                  <a:gd name="T14" fmla="*/ 82 w 135"/>
                  <a:gd name="T15" fmla="*/ 52 h 78"/>
                  <a:gd name="T16" fmla="*/ 100 w 135"/>
                  <a:gd name="T17" fmla="*/ 58 h 78"/>
                  <a:gd name="T18" fmla="*/ 115 w 135"/>
                  <a:gd name="T19" fmla="*/ 58 h 78"/>
                  <a:gd name="T20" fmla="*/ 115 w 135"/>
                  <a:gd name="T21" fmla="*/ 52 h 78"/>
                  <a:gd name="T22" fmla="*/ 119 w 135"/>
                  <a:gd name="T23" fmla="*/ 52 h 78"/>
                  <a:gd name="T24" fmla="*/ 134 w 135"/>
                  <a:gd name="T25" fmla="*/ 41 h 78"/>
                  <a:gd name="T26" fmla="*/ 122 w 135"/>
                  <a:gd name="T27" fmla="*/ 41 h 78"/>
                  <a:gd name="T28" fmla="*/ 122 w 135"/>
                  <a:gd name="T29" fmla="*/ 23 h 78"/>
                  <a:gd name="T30" fmla="*/ 122 w 135"/>
                  <a:gd name="T31" fmla="*/ 10 h 78"/>
                  <a:gd name="T32" fmla="*/ 106 w 135"/>
                  <a:gd name="T33" fmla="*/ 10 h 78"/>
                  <a:gd name="T34" fmla="*/ 92 w 135"/>
                  <a:gd name="T35" fmla="*/ 10 h 78"/>
                  <a:gd name="T36" fmla="*/ 79 w 135"/>
                  <a:gd name="T37" fmla="*/ 10 h 78"/>
                  <a:gd name="T38" fmla="*/ 60 w 135"/>
                  <a:gd name="T39" fmla="*/ 10 h 78"/>
                  <a:gd name="T40" fmla="*/ 46 w 135"/>
                  <a:gd name="T41" fmla="*/ 0 h 78"/>
                  <a:gd name="T42" fmla="*/ 37 w 135"/>
                  <a:gd name="T43" fmla="*/ 10 h 78"/>
                  <a:gd name="T44" fmla="*/ 37 w 135"/>
                  <a:gd name="T45" fmla="*/ 23 h 78"/>
                  <a:gd name="T46" fmla="*/ 24 w 135"/>
                  <a:gd name="T47" fmla="*/ 23 h 78"/>
                  <a:gd name="T48" fmla="*/ 18 w 135"/>
                  <a:gd name="T49" fmla="*/ 41 h 78"/>
                  <a:gd name="T50" fmla="*/ 10 w 135"/>
                  <a:gd name="T51" fmla="*/ 45 h 78"/>
                  <a:gd name="T52" fmla="*/ 0 w 135"/>
                  <a:gd name="T53" fmla="*/ 58 h 7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35"/>
                  <a:gd name="T82" fmla="*/ 0 h 78"/>
                  <a:gd name="T83" fmla="*/ 135 w 135"/>
                  <a:gd name="T84" fmla="*/ 78 h 78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35" h="78">
                    <a:moveTo>
                      <a:pt x="0" y="58"/>
                    </a:moveTo>
                    <a:lnTo>
                      <a:pt x="10" y="62"/>
                    </a:lnTo>
                    <a:lnTo>
                      <a:pt x="37" y="58"/>
                    </a:lnTo>
                    <a:lnTo>
                      <a:pt x="54" y="73"/>
                    </a:lnTo>
                    <a:lnTo>
                      <a:pt x="67" y="77"/>
                    </a:lnTo>
                    <a:lnTo>
                      <a:pt x="79" y="58"/>
                    </a:lnTo>
                    <a:lnTo>
                      <a:pt x="73" y="52"/>
                    </a:lnTo>
                    <a:lnTo>
                      <a:pt x="82" y="52"/>
                    </a:lnTo>
                    <a:lnTo>
                      <a:pt x="100" y="58"/>
                    </a:lnTo>
                    <a:lnTo>
                      <a:pt x="115" y="58"/>
                    </a:lnTo>
                    <a:lnTo>
                      <a:pt x="115" y="52"/>
                    </a:lnTo>
                    <a:lnTo>
                      <a:pt x="119" y="52"/>
                    </a:lnTo>
                    <a:lnTo>
                      <a:pt x="134" y="41"/>
                    </a:lnTo>
                    <a:lnTo>
                      <a:pt x="122" y="41"/>
                    </a:lnTo>
                    <a:lnTo>
                      <a:pt x="122" y="23"/>
                    </a:lnTo>
                    <a:lnTo>
                      <a:pt x="122" y="10"/>
                    </a:lnTo>
                    <a:lnTo>
                      <a:pt x="106" y="10"/>
                    </a:lnTo>
                    <a:lnTo>
                      <a:pt x="92" y="10"/>
                    </a:lnTo>
                    <a:lnTo>
                      <a:pt x="79" y="10"/>
                    </a:lnTo>
                    <a:lnTo>
                      <a:pt x="60" y="10"/>
                    </a:lnTo>
                    <a:lnTo>
                      <a:pt x="46" y="0"/>
                    </a:lnTo>
                    <a:lnTo>
                      <a:pt x="37" y="10"/>
                    </a:lnTo>
                    <a:lnTo>
                      <a:pt x="37" y="23"/>
                    </a:lnTo>
                    <a:lnTo>
                      <a:pt x="24" y="23"/>
                    </a:lnTo>
                    <a:lnTo>
                      <a:pt x="18" y="41"/>
                    </a:lnTo>
                    <a:lnTo>
                      <a:pt x="10" y="45"/>
                    </a:lnTo>
                    <a:lnTo>
                      <a:pt x="0" y="58"/>
                    </a:lnTo>
                  </a:path>
                </a:pathLst>
              </a:custGeom>
              <a:solidFill>
                <a:srgbClr val="969696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38299" name="Freeform 11"/>
              <p:cNvSpPr>
                <a:spLocks/>
              </p:cNvSpPr>
              <p:nvPr/>
            </p:nvSpPr>
            <p:spPr bwMode="auto">
              <a:xfrm>
                <a:off x="4633" y="2370"/>
                <a:ext cx="872" cy="1662"/>
              </a:xfrm>
              <a:custGeom>
                <a:avLst/>
                <a:gdLst>
                  <a:gd name="T0" fmla="*/ 97 w 872"/>
                  <a:gd name="T1" fmla="*/ 28 h 1662"/>
                  <a:gd name="T2" fmla="*/ 160 w 872"/>
                  <a:gd name="T3" fmla="*/ 3 h 1662"/>
                  <a:gd name="T4" fmla="*/ 133 w 872"/>
                  <a:gd name="T5" fmla="*/ 56 h 1662"/>
                  <a:gd name="T6" fmla="*/ 160 w 872"/>
                  <a:gd name="T7" fmla="*/ 56 h 1662"/>
                  <a:gd name="T8" fmla="*/ 192 w 872"/>
                  <a:gd name="T9" fmla="*/ 49 h 1662"/>
                  <a:gd name="T10" fmla="*/ 232 w 872"/>
                  <a:gd name="T11" fmla="*/ 66 h 1662"/>
                  <a:gd name="T12" fmla="*/ 350 w 872"/>
                  <a:gd name="T13" fmla="*/ 102 h 1662"/>
                  <a:gd name="T14" fmla="*/ 407 w 872"/>
                  <a:gd name="T15" fmla="*/ 130 h 1662"/>
                  <a:gd name="T16" fmla="*/ 473 w 872"/>
                  <a:gd name="T17" fmla="*/ 144 h 1662"/>
                  <a:gd name="T18" fmla="*/ 578 w 872"/>
                  <a:gd name="T19" fmla="*/ 230 h 1662"/>
                  <a:gd name="T20" fmla="*/ 632 w 872"/>
                  <a:gd name="T21" fmla="*/ 325 h 1662"/>
                  <a:gd name="T22" fmla="*/ 846 w 872"/>
                  <a:gd name="T23" fmla="*/ 409 h 1662"/>
                  <a:gd name="T24" fmla="*/ 849 w 872"/>
                  <a:gd name="T25" fmla="*/ 548 h 1662"/>
                  <a:gd name="T26" fmla="*/ 796 w 872"/>
                  <a:gd name="T27" fmla="*/ 630 h 1662"/>
                  <a:gd name="T28" fmla="*/ 786 w 872"/>
                  <a:gd name="T29" fmla="*/ 736 h 1662"/>
                  <a:gd name="T30" fmla="*/ 753 w 872"/>
                  <a:gd name="T31" fmla="*/ 782 h 1662"/>
                  <a:gd name="T32" fmla="*/ 703 w 872"/>
                  <a:gd name="T33" fmla="*/ 857 h 1662"/>
                  <a:gd name="T34" fmla="*/ 627 w 872"/>
                  <a:gd name="T35" fmla="*/ 892 h 1662"/>
                  <a:gd name="T36" fmla="*/ 585 w 872"/>
                  <a:gd name="T37" fmla="*/ 966 h 1662"/>
                  <a:gd name="T38" fmla="*/ 581 w 872"/>
                  <a:gd name="T39" fmla="*/ 1034 h 1662"/>
                  <a:gd name="T40" fmla="*/ 522 w 872"/>
                  <a:gd name="T41" fmla="*/ 1097 h 1662"/>
                  <a:gd name="T42" fmla="*/ 486 w 872"/>
                  <a:gd name="T43" fmla="*/ 1147 h 1662"/>
                  <a:gd name="T44" fmla="*/ 465 w 872"/>
                  <a:gd name="T45" fmla="*/ 1172 h 1662"/>
                  <a:gd name="T46" fmla="*/ 450 w 872"/>
                  <a:gd name="T47" fmla="*/ 1235 h 1662"/>
                  <a:gd name="T48" fmla="*/ 391 w 872"/>
                  <a:gd name="T49" fmla="*/ 1263 h 1662"/>
                  <a:gd name="T50" fmla="*/ 344 w 872"/>
                  <a:gd name="T51" fmla="*/ 1291 h 1662"/>
                  <a:gd name="T52" fmla="*/ 344 w 872"/>
                  <a:gd name="T53" fmla="*/ 1352 h 1662"/>
                  <a:gd name="T54" fmla="*/ 295 w 872"/>
                  <a:gd name="T55" fmla="*/ 1405 h 1662"/>
                  <a:gd name="T56" fmla="*/ 325 w 872"/>
                  <a:gd name="T57" fmla="*/ 1447 h 1662"/>
                  <a:gd name="T58" fmla="*/ 281 w 872"/>
                  <a:gd name="T59" fmla="*/ 1490 h 1662"/>
                  <a:gd name="T60" fmla="*/ 259 w 872"/>
                  <a:gd name="T61" fmla="*/ 1561 h 1662"/>
                  <a:gd name="T62" fmla="*/ 317 w 872"/>
                  <a:gd name="T63" fmla="*/ 1661 h 1662"/>
                  <a:gd name="T64" fmla="*/ 248 w 872"/>
                  <a:gd name="T65" fmla="*/ 1607 h 1662"/>
                  <a:gd name="T66" fmla="*/ 202 w 872"/>
                  <a:gd name="T67" fmla="*/ 1523 h 1662"/>
                  <a:gd name="T68" fmla="*/ 196 w 872"/>
                  <a:gd name="T69" fmla="*/ 1291 h 1662"/>
                  <a:gd name="T70" fmla="*/ 192 w 872"/>
                  <a:gd name="T71" fmla="*/ 1193 h 1662"/>
                  <a:gd name="T72" fmla="*/ 193 w 872"/>
                  <a:gd name="T73" fmla="*/ 1087 h 1662"/>
                  <a:gd name="T74" fmla="*/ 202 w 872"/>
                  <a:gd name="T75" fmla="*/ 1001 h 1662"/>
                  <a:gd name="T76" fmla="*/ 202 w 872"/>
                  <a:gd name="T77" fmla="*/ 863 h 1662"/>
                  <a:gd name="T78" fmla="*/ 205 w 872"/>
                  <a:gd name="T79" fmla="*/ 754 h 1662"/>
                  <a:gd name="T80" fmla="*/ 156 w 872"/>
                  <a:gd name="T81" fmla="*/ 679 h 1662"/>
                  <a:gd name="T82" fmla="*/ 76 w 872"/>
                  <a:gd name="T83" fmla="*/ 616 h 1662"/>
                  <a:gd name="T84" fmla="*/ 48 w 872"/>
                  <a:gd name="T85" fmla="*/ 523 h 1662"/>
                  <a:gd name="T86" fmla="*/ 13 w 872"/>
                  <a:gd name="T87" fmla="*/ 474 h 1662"/>
                  <a:gd name="T88" fmla="*/ 13 w 872"/>
                  <a:gd name="T89" fmla="*/ 386 h 1662"/>
                  <a:gd name="T90" fmla="*/ 7 w 872"/>
                  <a:gd name="T91" fmla="*/ 300 h 1662"/>
                  <a:gd name="T92" fmla="*/ 63 w 872"/>
                  <a:gd name="T93" fmla="*/ 137 h 1662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872"/>
                  <a:gd name="T142" fmla="*/ 0 h 1662"/>
                  <a:gd name="T143" fmla="*/ 872 w 872"/>
                  <a:gd name="T144" fmla="*/ 1662 h 1662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872" h="1662">
                    <a:moveTo>
                      <a:pt x="67" y="71"/>
                    </a:moveTo>
                    <a:lnTo>
                      <a:pt x="76" y="56"/>
                    </a:lnTo>
                    <a:lnTo>
                      <a:pt x="97" y="28"/>
                    </a:lnTo>
                    <a:lnTo>
                      <a:pt x="130" y="10"/>
                    </a:lnTo>
                    <a:lnTo>
                      <a:pt x="147" y="0"/>
                    </a:lnTo>
                    <a:lnTo>
                      <a:pt x="160" y="3"/>
                    </a:lnTo>
                    <a:lnTo>
                      <a:pt x="160" y="18"/>
                    </a:lnTo>
                    <a:lnTo>
                      <a:pt x="142" y="28"/>
                    </a:lnTo>
                    <a:lnTo>
                      <a:pt x="133" y="56"/>
                    </a:lnTo>
                    <a:lnTo>
                      <a:pt x="142" y="74"/>
                    </a:lnTo>
                    <a:lnTo>
                      <a:pt x="156" y="74"/>
                    </a:lnTo>
                    <a:lnTo>
                      <a:pt x="160" y="56"/>
                    </a:lnTo>
                    <a:lnTo>
                      <a:pt x="169" y="28"/>
                    </a:lnTo>
                    <a:lnTo>
                      <a:pt x="180" y="35"/>
                    </a:lnTo>
                    <a:lnTo>
                      <a:pt x="192" y="49"/>
                    </a:lnTo>
                    <a:lnTo>
                      <a:pt x="210" y="46"/>
                    </a:lnTo>
                    <a:lnTo>
                      <a:pt x="226" y="56"/>
                    </a:lnTo>
                    <a:lnTo>
                      <a:pt x="232" y="66"/>
                    </a:lnTo>
                    <a:lnTo>
                      <a:pt x="262" y="63"/>
                    </a:lnTo>
                    <a:lnTo>
                      <a:pt x="325" y="56"/>
                    </a:lnTo>
                    <a:lnTo>
                      <a:pt x="350" y="102"/>
                    </a:lnTo>
                    <a:lnTo>
                      <a:pt x="388" y="119"/>
                    </a:lnTo>
                    <a:lnTo>
                      <a:pt x="386" y="137"/>
                    </a:lnTo>
                    <a:lnTo>
                      <a:pt x="407" y="130"/>
                    </a:lnTo>
                    <a:lnTo>
                      <a:pt x="424" y="130"/>
                    </a:lnTo>
                    <a:lnTo>
                      <a:pt x="446" y="149"/>
                    </a:lnTo>
                    <a:lnTo>
                      <a:pt x="473" y="144"/>
                    </a:lnTo>
                    <a:lnTo>
                      <a:pt x="498" y="149"/>
                    </a:lnTo>
                    <a:lnTo>
                      <a:pt x="533" y="184"/>
                    </a:lnTo>
                    <a:lnTo>
                      <a:pt x="578" y="230"/>
                    </a:lnTo>
                    <a:lnTo>
                      <a:pt x="596" y="283"/>
                    </a:lnTo>
                    <a:lnTo>
                      <a:pt x="581" y="315"/>
                    </a:lnTo>
                    <a:lnTo>
                      <a:pt x="632" y="325"/>
                    </a:lnTo>
                    <a:lnTo>
                      <a:pt x="711" y="350"/>
                    </a:lnTo>
                    <a:lnTo>
                      <a:pt x="796" y="368"/>
                    </a:lnTo>
                    <a:lnTo>
                      <a:pt x="846" y="409"/>
                    </a:lnTo>
                    <a:lnTo>
                      <a:pt x="871" y="452"/>
                    </a:lnTo>
                    <a:lnTo>
                      <a:pt x="871" y="502"/>
                    </a:lnTo>
                    <a:lnTo>
                      <a:pt x="849" y="548"/>
                    </a:lnTo>
                    <a:lnTo>
                      <a:pt x="829" y="573"/>
                    </a:lnTo>
                    <a:lnTo>
                      <a:pt x="810" y="595"/>
                    </a:lnTo>
                    <a:lnTo>
                      <a:pt x="796" y="630"/>
                    </a:lnTo>
                    <a:lnTo>
                      <a:pt x="793" y="654"/>
                    </a:lnTo>
                    <a:lnTo>
                      <a:pt x="796" y="689"/>
                    </a:lnTo>
                    <a:lnTo>
                      <a:pt x="786" y="736"/>
                    </a:lnTo>
                    <a:lnTo>
                      <a:pt x="774" y="744"/>
                    </a:lnTo>
                    <a:lnTo>
                      <a:pt x="769" y="764"/>
                    </a:lnTo>
                    <a:lnTo>
                      <a:pt x="753" y="782"/>
                    </a:lnTo>
                    <a:lnTo>
                      <a:pt x="750" y="800"/>
                    </a:lnTo>
                    <a:lnTo>
                      <a:pt x="733" y="820"/>
                    </a:lnTo>
                    <a:lnTo>
                      <a:pt x="703" y="857"/>
                    </a:lnTo>
                    <a:lnTo>
                      <a:pt x="676" y="870"/>
                    </a:lnTo>
                    <a:lnTo>
                      <a:pt x="660" y="863"/>
                    </a:lnTo>
                    <a:lnTo>
                      <a:pt x="627" y="892"/>
                    </a:lnTo>
                    <a:lnTo>
                      <a:pt x="599" y="928"/>
                    </a:lnTo>
                    <a:lnTo>
                      <a:pt x="585" y="945"/>
                    </a:lnTo>
                    <a:lnTo>
                      <a:pt x="585" y="966"/>
                    </a:lnTo>
                    <a:lnTo>
                      <a:pt x="599" y="991"/>
                    </a:lnTo>
                    <a:lnTo>
                      <a:pt x="581" y="1016"/>
                    </a:lnTo>
                    <a:lnTo>
                      <a:pt x="581" y="1034"/>
                    </a:lnTo>
                    <a:lnTo>
                      <a:pt x="555" y="1062"/>
                    </a:lnTo>
                    <a:lnTo>
                      <a:pt x="539" y="1072"/>
                    </a:lnTo>
                    <a:lnTo>
                      <a:pt x="522" y="1097"/>
                    </a:lnTo>
                    <a:lnTo>
                      <a:pt x="516" y="1125"/>
                    </a:lnTo>
                    <a:lnTo>
                      <a:pt x="492" y="1154"/>
                    </a:lnTo>
                    <a:lnTo>
                      <a:pt x="486" y="1147"/>
                    </a:lnTo>
                    <a:lnTo>
                      <a:pt x="470" y="1147"/>
                    </a:lnTo>
                    <a:lnTo>
                      <a:pt x="446" y="1160"/>
                    </a:lnTo>
                    <a:lnTo>
                      <a:pt x="465" y="1172"/>
                    </a:lnTo>
                    <a:lnTo>
                      <a:pt x="465" y="1200"/>
                    </a:lnTo>
                    <a:lnTo>
                      <a:pt x="465" y="1218"/>
                    </a:lnTo>
                    <a:lnTo>
                      <a:pt x="450" y="1235"/>
                    </a:lnTo>
                    <a:lnTo>
                      <a:pt x="424" y="1243"/>
                    </a:lnTo>
                    <a:lnTo>
                      <a:pt x="403" y="1250"/>
                    </a:lnTo>
                    <a:lnTo>
                      <a:pt x="391" y="1263"/>
                    </a:lnTo>
                    <a:lnTo>
                      <a:pt x="391" y="1291"/>
                    </a:lnTo>
                    <a:lnTo>
                      <a:pt x="367" y="1296"/>
                    </a:lnTo>
                    <a:lnTo>
                      <a:pt x="344" y="1291"/>
                    </a:lnTo>
                    <a:lnTo>
                      <a:pt x="338" y="1306"/>
                    </a:lnTo>
                    <a:lnTo>
                      <a:pt x="350" y="1321"/>
                    </a:lnTo>
                    <a:lnTo>
                      <a:pt x="344" y="1352"/>
                    </a:lnTo>
                    <a:lnTo>
                      <a:pt x="334" y="1387"/>
                    </a:lnTo>
                    <a:lnTo>
                      <a:pt x="305" y="1387"/>
                    </a:lnTo>
                    <a:lnTo>
                      <a:pt x="295" y="1405"/>
                    </a:lnTo>
                    <a:lnTo>
                      <a:pt x="298" y="1434"/>
                    </a:lnTo>
                    <a:lnTo>
                      <a:pt x="317" y="1434"/>
                    </a:lnTo>
                    <a:lnTo>
                      <a:pt x="325" y="1447"/>
                    </a:lnTo>
                    <a:lnTo>
                      <a:pt x="320" y="1475"/>
                    </a:lnTo>
                    <a:lnTo>
                      <a:pt x="304" y="1475"/>
                    </a:lnTo>
                    <a:lnTo>
                      <a:pt x="281" y="1490"/>
                    </a:lnTo>
                    <a:lnTo>
                      <a:pt x="275" y="1511"/>
                    </a:lnTo>
                    <a:lnTo>
                      <a:pt x="275" y="1548"/>
                    </a:lnTo>
                    <a:lnTo>
                      <a:pt x="259" y="1561"/>
                    </a:lnTo>
                    <a:lnTo>
                      <a:pt x="308" y="1614"/>
                    </a:lnTo>
                    <a:lnTo>
                      <a:pt x="325" y="1642"/>
                    </a:lnTo>
                    <a:lnTo>
                      <a:pt x="317" y="1661"/>
                    </a:lnTo>
                    <a:lnTo>
                      <a:pt x="295" y="1646"/>
                    </a:lnTo>
                    <a:lnTo>
                      <a:pt x="275" y="1624"/>
                    </a:lnTo>
                    <a:lnTo>
                      <a:pt x="248" y="1607"/>
                    </a:lnTo>
                    <a:lnTo>
                      <a:pt x="221" y="1579"/>
                    </a:lnTo>
                    <a:lnTo>
                      <a:pt x="202" y="1554"/>
                    </a:lnTo>
                    <a:lnTo>
                      <a:pt x="202" y="1523"/>
                    </a:lnTo>
                    <a:lnTo>
                      <a:pt x="205" y="1500"/>
                    </a:lnTo>
                    <a:lnTo>
                      <a:pt x="202" y="1324"/>
                    </a:lnTo>
                    <a:lnTo>
                      <a:pt x="196" y="1291"/>
                    </a:lnTo>
                    <a:lnTo>
                      <a:pt x="180" y="1256"/>
                    </a:lnTo>
                    <a:lnTo>
                      <a:pt x="180" y="1228"/>
                    </a:lnTo>
                    <a:lnTo>
                      <a:pt x="192" y="1193"/>
                    </a:lnTo>
                    <a:lnTo>
                      <a:pt x="202" y="1147"/>
                    </a:lnTo>
                    <a:lnTo>
                      <a:pt x="196" y="1100"/>
                    </a:lnTo>
                    <a:lnTo>
                      <a:pt x="193" y="1087"/>
                    </a:lnTo>
                    <a:lnTo>
                      <a:pt x="193" y="1065"/>
                    </a:lnTo>
                    <a:lnTo>
                      <a:pt x="202" y="1051"/>
                    </a:lnTo>
                    <a:lnTo>
                      <a:pt x="202" y="1001"/>
                    </a:lnTo>
                    <a:lnTo>
                      <a:pt x="202" y="976"/>
                    </a:lnTo>
                    <a:lnTo>
                      <a:pt x="208" y="916"/>
                    </a:lnTo>
                    <a:lnTo>
                      <a:pt x="202" y="863"/>
                    </a:lnTo>
                    <a:lnTo>
                      <a:pt x="205" y="842"/>
                    </a:lnTo>
                    <a:lnTo>
                      <a:pt x="216" y="785"/>
                    </a:lnTo>
                    <a:lnTo>
                      <a:pt x="205" y="754"/>
                    </a:lnTo>
                    <a:lnTo>
                      <a:pt x="183" y="729"/>
                    </a:lnTo>
                    <a:lnTo>
                      <a:pt x="180" y="708"/>
                    </a:lnTo>
                    <a:lnTo>
                      <a:pt x="156" y="679"/>
                    </a:lnTo>
                    <a:lnTo>
                      <a:pt x="130" y="666"/>
                    </a:lnTo>
                    <a:lnTo>
                      <a:pt x="96" y="654"/>
                    </a:lnTo>
                    <a:lnTo>
                      <a:pt x="76" y="616"/>
                    </a:lnTo>
                    <a:lnTo>
                      <a:pt x="54" y="583"/>
                    </a:lnTo>
                    <a:lnTo>
                      <a:pt x="51" y="548"/>
                    </a:lnTo>
                    <a:lnTo>
                      <a:pt x="48" y="523"/>
                    </a:lnTo>
                    <a:lnTo>
                      <a:pt x="43" y="502"/>
                    </a:lnTo>
                    <a:lnTo>
                      <a:pt x="30" y="482"/>
                    </a:lnTo>
                    <a:lnTo>
                      <a:pt x="13" y="474"/>
                    </a:lnTo>
                    <a:lnTo>
                      <a:pt x="0" y="452"/>
                    </a:lnTo>
                    <a:lnTo>
                      <a:pt x="13" y="429"/>
                    </a:lnTo>
                    <a:lnTo>
                      <a:pt x="13" y="386"/>
                    </a:lnTo>
                    <a:lnTo>
                      <a:pt x="7" y="361"/>
                    </a:lnTo>
                    <a:lnTo>
                      <a:pt x="0" y="333"/>
                    </a:lnTo>
                    <a:lnTo>
                      <a:pt x="7" y="300"/>
                    </a:lnTo>
                    <a:lnTo>
                      <a:pt x="40" y="212"/>
                    </a:lnTo>
                    <a:lnTo>
                      <a:pt x="43" y="177"/>
                    </a:lnTo>
                    <a:lnTo>
                      <a:pt x="63" y="137"/>
                    </a:lnTo>
                    <a:lnTo>
                      <a:pt x="63" y="112"/>
                    </a:lnTo>
                    <a:lnTo>
                      <a:pt x="67" y="71"/>
                    </a:lnTo>
                  </a:path>
                </a:pathLst>
              </a:custGeom>
              <a:solidFill>
                <a:srgbClr val="969696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</p:grp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2677" y="1555"/>
              <a:ext cx="1115" cy="2361"/>
              <a:chOff x="2442" y="1363"/>
              <a:chExt cx="1103" cy="2361"/>
            </a:xfrm>
          </p:grpSpPr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2635" y="1608"/>
                <a:ext cx="275" cy="698"/>
                <a:chOff x="2635" y="1608"/>
                <a:chExt cx="275" cy="698"/>
              </a:xfrm>
            </p:grpSpPr>
            <p:sp>
              <p:nvSpPr>
                <p:cNvPr id="138291" name="Freeform 14"/>
                <p:cNvSpPr>
                  <a:spLocks/>
                </p:cNvSpPr>
                <p:nvPr/>
              </p:nvSpPr>
              <p:spPr bwMode="auto">
                <a:xfrm>
                  <a:off x="2635" y="2231"/>
                  <a:ext cx="60" cy="75"/>
                </a:xfrm>
                <a:custGeom>
                  <a:avLst/>
                  <a:gdLst>
                    <a:gd name="T0" fmla="*/ 0 w 60"/>
                    <a:gd name="T1" fmla="*/ 53 h 75"/>
                    <a:gd name="T2" fmla="*/ 7 w 60"/>
                    <a:gd name="T3" fmla="*/ 72 h 75"/>
                    <a:gd name="T4" fmla="*/ 22 w 60"/>
                    <a:gd name="T5" fmla="*/ 66 h 75"/>
                    <a:gd name="T6" fmla="*/ 40 w 60"/>
                    <a:gd name="T7" fmla="*/ 74 h 75"/>
                    <a:gd name="T8" fmla="*/ 56 w 60"/>
                    <a:gd name="T9" fmla="*/ 74 h 75"/>
                    <a:gd name="T10" fmla="*/ 59 w 60"/>
                    <a:gd name="T11" fmla="*/ 48 h 75"/>
                    <a:gd name="T12" fmla="*/ 54 w 60"/>
                    <a:gd name="T13" fmla="*/ 29 h 75"/>
                    <a:gd name="T14" fmla="*/ 45 w 60"/>
                    <a:gd name="T15" fmla="*/ 11 h 75"/>
                    <a:gd name="T16" fmla="*/ 35 w 60"/>
                    <a:gd name="T17" fmla="*/ 11 h 75"/>
                    <a:gd name="T18" fmla="*/ 30 w 60"/>
                    <a:gd name="T19" fmla="*/ 0 h 75"/>
                    <a:gd name="T20" fmla="*/ 17 w 60"/>
                    <a:gd name="T21" fmla="*/ 0 h 75"/>
                    <a:gd name="T22" fmla="*/ 16 w 60"/>
                    <a:gd name="T23" fmla="*/ 18 h 75"/>
                    <a:gd name="T24" fmla="*/ 0 w 60"/>
                    <a:gd name="T25" fmla="*/ 53 h 7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0"/>
                    <a:gd name="T40" fmla="*/ 0 h 75"/>
                    <a:gd name="T41" fmla="*/ 60 w 60"/>
                    <a:gd name="T42" fmla="*/ 75 h 75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0" h="75">
                      <a:moveTo>
                        <a:pt x="0" y="53"/>
                      </a:moveTo>
                      <a:lnTo>
                        <a:pt x="7" y="72"/>
                      </a:lnTo>
                      <a:lnTo>
                        <a:pt x="22" y="66"/>
                      </a:lnTo>
                      <a:lnTo>
                        <a:pt x="40" y="74"/>
                      </a:lnTo>
                      <a:lnTo>
                        <a:pt x="56" y="74"/>
                      </a:lnTo>
                      <a:lnTo>
                        <a:pt x="59" y="48"/>
                      </a:lnTo>
                      <a:lnTo>
                        <a:pt x="54" y="29"/>
                      </a:lnTo>
                      <a:lnTo>
                        <a:pt x="45" y="11"/>
                      </a:lnTo>
                      <a:lnTo>
                        <a:pt x="35" y="11"/>
                      </a:lnTo>
                      <a:lnTo>
                        <a:pt x="30" y="0"/>
                      </a:lnTo>
                      <a:lnTo>
                        <a:pt x="17" y="0"/>
                      </a:lnTo>
                      <a:lnTo>
                        <a:pt x="16" y="18"/>
                      </a:lnTo>
                      <a:lnTo>
                        <a:pt x="0" y="53"/>
                      </a:lnTo>
                    </a:path>
                  </a:pathLst>
                </a:custGeom>
                <a:solidFill>
                  <a:srgbClr val="969696"/>
                </a:solidFill>
                <a:ln w="12700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pPr algn="ctr">
                    <a:spcBef>
                      <a:spcPct val="50000"/>
                    </a:spcBef>
                    <a:buFont typeface="Wingdings" pitchFamily="2" charset="2"/>
                    <a:buNone/>
                  </a:pPr>
                  <a:endParaRPr lang="ja-JP" altLang="en-US" dirty="0"/>
                </a:p>
              </p:txBody>
            </p:sp>
            <p:sp>
              <p:nvSpPr>
                <p:cNvPr id="138292" name="Freeform 15"/>
                <p:cNvSpPr>
                  <a:spLocks/>
                </p:cNvSpPr>
                <p:nvPr/>
              </p:nvSpPr>
              <p:spPr bwMode="auto">
                <a:xfrm>
                  <a:off x="2804" y="2112"/>
                  <a:ext cx="58" cy="85"/>
                </a:xfrm>
                <a:custGeom>
                  <a:avLst/>
                  <a:gdLst>
                    <a:gd name="T0" fmla="*/ 16 w 58"/>
                    <a:gd name="T1" fmla="*/ 0 h 85"/>
                    <a:gd name="T2" fmla="*/ 32 w 58"/>
                    <a:gd name="T3" fmla="*/ 7 h 85"/>
                    <a:gd name="T4" fmla="*/ 46 w 58"/>
                    <a:gd name="T5" fmla="*/ 27 h 85"/>
                    <a:gd name="T6" fmla="*/ 57 w 58"/>
                    <a:gd name="T7" fmla="*/ 41 h 85"/>
                    <a:gd name="T8" fmla="*/ 48 w 58"/>
                    <a:gd name="T9" fmla="*/ 51 h 85"/>
                    <a:gd name="T10" fmla="*/ 56 w 58"/>
                    <a:gd name="T11" fmla="*/ 66 h 85"/>
                    <a:gd name="T12" fmla="*/ 49 w 58"/>
                    <a:gd name="T13" fmla="*/ 78 h 85"/>
                    <a:gd name="T14" fmla="*/ 40 w 58"/>
                    <a:gd name="T15" fmla="*/ 84 h 85"/>
                    <a:gd name="T16" fmla="*/ 25 w 58"/>
                    <a:gd name="T17" fmla="*/ 84 h 85"/>
                    <a:gd name="T18" fmla="*/ 12 w 58"/>
                    <a:gd name="T19" fmla="*/ 84 h 85"/>
                    <a:gd name="T20" fmla="*/ 7 w 58"/>
                    <a:gd name="T21" fmla="*/ 75 h 85"/>
                    <a:gd name="T22" fmla="*/ 0 w 58"/>
                    <a:gd name="T23" fmla="*/ 59 h 85"/>
                    <a:gd name="T24" fmla="*/ 0 w 58"/>
                    <a:gd name="T25" fmla="*/ 49 h 85"/>
                    <a:gd name="T26" fmla="*/ 2 w 58"/>
                    <a:gd name="T27" fmla="*/ 29 h 85"/>
                    <a:gd name="T28" fmla="*/ 16 w 58"/>
                    <a:gd name="T29" fmla="*/ 0 h 85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58"/>
                    <a:gd name="T46" fmla="*/ 0 h 85"/>
                    <a:gd name="T47" fmla="*/ 58 w 58"/>
                    <a:gd name="T48" fmla="*/ 85 h 85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58" h="85">
                      <a:moveTo>
                        <a:pt x="16" y="0"/>
                      </a:moveTo>
                      <a:lnTo>
                        <a:pt x="32" y="7"/>
                      </a:lnTo>
                      <a:lnTo>
                        <a:pt x="46" y="27"/>
                      </a:lnTo>
                      <a:lnTo>
                        <a:pt x="57" y="41"/>
                      </a:lnTo>
                      <a:lnTo>
                        <a:pt x="48" y="51"/>
                      </a:lnTo>
                      <a:lnTo>
                        <a:pt x="56" y="66"/>
                      </a:lnTo>
                      <a:lnTo>
                        <a:pt x="49" y="78"/>
                      </a:lnTo>
                      <a:lnTo>
                        <a:pt x="40" y="84"/>
                      </a:lnTo>
                      <a:lnTo>
                        <a:pt x="25" y="84"/>
                      </a:lnTo>
                      <a:lnTo>
                        <a:pt x="12" y="84"/>
                      </a:lnTo>
                      <a:lnTo>
                        <a:pt x="7" y="75"/>
                      </a:lnTo>
                      <a:lnTo>
                        <a:pt x="0" y="59"/>
                      </a:lnTo>
                      <a:lnTo>
                        <a:pt x="0" y="49"/>
                      </a:lnTo>
                      <a:lnTo>
                        <a:pt x="2" y="29"/>
                      </a:lnTo>
                      <a:lnTo>
                        <a:pt x="16" y="0"/>
                      </a:lnTo>
                    </a:path>
                  </a:pathLst>
                </a:custGeom>
                <a:solidFill>
                  <a:srgbClr val="969696"/>
                </a:solidFill>
                <a:ln w="12700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pPr algn="ctr">
                    <a:spcBef>
                      <a:spcPct val="50000"/>
                    </a:spcBef>
                    <a:buFont typeface="Wingdings" pitchFamily="2" charset="2"/>
                    <a:buNone/>
                  </a:pPr>
                  <a:endParaRPr lang="ja-JP" altLang="en-US" dirty="0"/>
                </a:p>
              </p:txBody>
            </p:sp>
            <p:sp>
              <p:nvSpPr>
                <p:cNvPr id="138293" name="Freeform 16"/>
                <p:cNvSpPr>
                  <a:spLocks/>
                </p:cNvSpPr>
                <p:nvPr/>
              </p:nvSpPr>
              <p:spPr bwMode="auto">
                <a:xfrm>
                  <a:off x="2806" y="1608"/>
                  <a:ext cx="104" cy="86"/>
                </a:xfrm>
                <a:custGeom>
                  <a:avLst/>
                  <a:gdLst>
                    <a:gd name="T0" fmla="*/ 17 w 104"/>
                    <a:gd name="T1" fmla="*/ 0 h 86"/>
                    <a:gd name="T2" fmla="*/ 29 w 104"/>
                    <a:gd name="T3" fmla="*/ 10 h 86"/>
                    <a:gd name="T4" fmla="*/ 42 w 104"/>
                    <a:gd name="T5" fmla="*/ 7 h 86"/>
                    <a:gd name="T6" fmla="*/ 63 w 104"/>
                    <a:gd name="T7" fmla="*/ 12 h 86"/>
                    <a:gd name="T8" fmla="*/ 77 w 104"/>
                    <a:gd name="T9" fmla="*/ 13 h 86"/>
                    <a:gd name="T10" fmla="*/ 85 w 104"/>
                    <a:gd name="T11" fmla="*/ 20 h 86"/>
                    <a:gd name="T12" fmla="*/ 95 w 104"/>
                    <a:gd name="T13" fmla="*/ 37 h 86"/>
                    <a:gd name="T14" fmla="*/ 103 w 104"/>
                    <a:gd name="T15" fmla="*/ 41 h 86"/>
                    <a:gd name="T16" fmla="*/ 77 w 104"/>
                    <a:gd name="T17" fmla="*/ 47 h 86"/>
                    <a:gd name="T18" fmla="*/ 69 w 104"/>
                    <a:gd name="T19" fmla="*/ 58 h 86"/>
                    <a:gd name="T20" fmla="*/ 77 w 104"/>
                    <a:gd name="T21" fmla="*/ 70 h 86"/>
                    <a:gd name="T22" fmla="*/ 76 w 104"/>
                    <a:gd name="T23" fmla="*/ 85 h 86"/>
                    <a:gd name="T24" fmla="*/ 57 w 104"/>
                    <a:gd name="T25" fmla="*/ 70 h 86"/>
                    <a:gd name="T26" fmla="*/ 40 w 104"/>
                    <a:gd name="T27" fmla="*/ 64 h 86"/>
                    <a:gd name="T28" fmla="*/ 26 w 104"/>
                    <a:gd name="T29" fmla="*/ 63 h 86"/>
                    <a:gd name="T30" fmla="*/ 26 w 104"/>
                    <a:gd name="T31" fmla="*/ 83 h 86"/>
                    <a:gd name="T32" fmla="*/ 14 w 104"/>
                    <a:gd name="T33" fmla="*/ 83 h 86"/>
                    <a:gd name="T34" fmla="*/ 14 w 104"/>
                    <a:gd name="T35" fmla="*/ 68 h 86"/>
                    <a:gd name="T36" fmla="*/ 7 w 104"/>
                    <a:gd name="T37" fmla="*/ 45 h 86"/>
                    <a:gd name="T38" fmla="*/ 0 w 104"/>
                    <a:gd name="T39" fmla="*/ 44 h 86"/>
                    <a:gd name="T40" fmla="*/ 8 w 104"/>
                    <a:gd name="T41" fmla="*/ 35 h 86"/>
                    <a:gd name="T42" fmla="*/ 20 w 104"/>
                    <a:gd name="T43" fmla="*/ 27 h 86"/>
                    <a:gd name="T44" fmla="*/ 17 w 104"/>
                    <a:gd name="T45" fmla="*/ 0 h 8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04"/>
                    <a:gd name="T70" fmla="*/ 0 h 86"/>
                    <a:gd name="T71" fmla="*/ 104 w 104"/>
                    <a:gd name="T72" fmla="*/ 86 h 86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04" h="86">
                      <a:moveTo>
                        <a:pt x="17" y="0"/>
                      </a:moveTo>
                      <a:lnTo>
                        <a:pt x="29" y="10"/>
                      </a:lnTo>
                      <a:lnTo>
                        <a:pt x="42" y="7"/>
                      </a:lnTo>
                      <a:lnTo>
                        <a:pt x="63" y="12"/>
                      </a:lnTo>
                      <a:lnTo>
                        <a:pt x="77" y="13"/>
                      </a:lnTo>
                      <a:lnTo>
                        <a:pt x="85" y="20"/>
                      </a:lnTo>
                      <a:lnTo>
                        <a:pt x="95" y="37"/>
                      </a:lnTo>
                      <a:lnTo>
                        <a:pt x="103" y="41"/>
                      </a:lnTo>
                      <a:lnTo>
                        <a:pt x="77" y="47"/>
                      </a:lnTo>
                      <a:lnTo>
                        <a:pt x="69" y="58"/>
                      </a:lnTo>
                      <a:lnTo>
                        <a:pt x="77" y="70"/>
                      </a:lnTo>
                      <a:lnTo>
                        <a:pt x="76" y="85"/>
                      </a:lnTo>
                      <a:lnTo>
                        <a:pt x="57" y="70"/>
                      </a:lnTo>
                      <a:lnTo>
                        <a:pt x="40" y="64"/>
                      </a:lnTo>
                      <a:lnTo>
                        <a:pt x="26" y="63"/>
                      </a:lnTo>
                      <a:lnTo>
                        <a:pt x="26" y="83"/>
                      </a:lnTo>
                      <a:lnTo>
                        <a:pt x="14" y="83"/>
                      </a:lnTo>
                      <a:lnTo>
                        <a:pt x="14" y="68"/>
                      </a:lnTo>
                      <a:lnTo>
                        <a:pt x="7" y="45"/>
                      </a:lnTo>
                      <a:lnTo>
                        <a:pt x="0" y="44"/>
                      </a:lnTo>
                      <a:lnTo>
                        <a:pt x="8" y="35"/>
                      </a:lnTo>
                      <a:lnTo>
                        <a:pt x="20" y="27"/>
                      </a:lnTo>
                      <a:lnTo>
                        <a:pt x="17" y="0"/>
                      </a:lnTo>
                    </a:path>
                  </a:pathLst>
                </a:custGeom>
                <a:solidFill>
                  <a:srgbClr val="969696"/>
                </a:solidFill>
                <a:ln w="12700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pPr algn="ctr">
                    <a:spcBef>
                      <a:spcPct val="50000"/>
                    </a:spcBef>
                    <a:buFont typeface="Wingdings" pitchFamily="2" charset="2"/>
                    <a:buNone/>
                  </a:pPr>
                  <a:endParaRPr lang="ja-JP" altLang="en-US" dirty="0"/>
                </a:p>
              </p:txBody>
            </p:sp>
          </p:grpSp>
          <p:sp>
            <p:nvSpPr>
              <p:cNvPr id="138282" name="Freeform 17"/>
              <p:cNvSpPr>
                <a:spLocks/>
              </p:cNvSpPr>
              <p:nvPr/>
            </p:nvSpPr>
            <p:spPr bwMode="auto">
              <a:xfrm>
                <a:off x="2834" y="3044"/>
                <a:ext cx="711" cy="680"/>
              </a:xfrm>
              <a:custGeom>
                <a:avLst/>
                <a:gdLst>
                  <a:gd name="T0" fmla="*/ 556 w 711"/>
                  <a:gd name="T1" fmla="*/ 58 h 680"/>
                  <a:gd name="T2" fmla="*/ 583 w 711"/>
                  <a:gd name="T3" fmla="*/ 84 h 680"/>
                  <a:gd name="T4" fmla="*/ 608 w 711"/>
                  <a:gd name="T5" fmla="*/ 182 h 680"/>
                  <a:gd name="T6" fmla="*/ 671 w 711"/>
                  <a:gd name="T7" fmla="*/ 290 h 680"/>
                  <a:gd name="T8" fmla="*/ 710 w 711"/>
                  <a:gd name="T9" fmla="*/ 395 h 680"/>
                  <a:gd name="T10" fmla="*/ 674 w 711"/>
                  <a:gd name="T11" fmla="*/ 486 h 680"/>
                  <a:gd name="T12" fmla="*/ 646 w 711"/>
                  <a:gd name="T13" fmla="*/ 547 h 680"/>
                  <a:gd name="T14" fmla="*/ 626 w 711"/>
                  <a:gd name="T15" fmla="*/ 609 h 680"/>
                  <a:gd name="T16" fmla="*/ 605 w 711"/>
                  <a:gd name="T17" fmla="*/ 649 h 680"/>
                  <a:gd name="T18" fmla="*/ 569 w 711"/>
                  <a:gd name="T19" fmla="*/ 669 h 680"/>
                  <a:gd name="T20" fmla="*/ 518 w 711"/>
                  <a:gd name="T21" fmla="*/ 659 h 680"/>
                  <a:gd name="T22" fmla="*/ 466 w 711"/>
                  <a:gd name="T23" fmla="*/ 643 h 680"/>
                  <a:gd name="T24" fmla="*/ 438 w 711"/>
                  <a:gd name="T25" fmla="*/ 598 h 680"/>
                  <a:gd name="T26" fmla="*/ 433 w 711"/>
                  <a:gd name="T27" fmla="*/ 553 h 680"/>
                  <a:gd name="T28" fmla="*/ 411 w 711"/>
                  <a:gd name="T29" fmla="*/ 528 h 680"/>
                  <a:gd name="T30" fmla="*/ 383 w 711"/>
                  <a:gd name="T31" fmla="*/ 535 h 680"/>
                  <a:gd name="T32" fmla="*/ 354 w 711"/>
                  <a:gd name="T33" fmla="*/ 498 h 680"/>
                  <a:gd name="T34" fmla="*/ 332 w 711"/>
                  <a:gd name="T35" fmla="*/ 489 h 680"/>
                  <a:gd name="T36" fmla="*/ 294 w 711"/>
                  <a:gd name="T37" fmla="*/ 496 h 680"/>
                  <a:gd name="T38" fmla="*/ 259 w 711"/>
                  <a:gd name="T39" fmla="*/ 498 h 680"/>
                  <a:gd name="T40" fmla="*/ 237 w 711"/>
                  <a:gd name="T41" fmla="*/ 519 h 680"/>
                  <a:gd name="T42" fmla="*/ 194 w 711"/>
                  <a:gd name="T43" fmla="*/ 531 h 680"/>
                  <a:gd name="T44" fmla="*/ 153 w 711"/>
                  <a:gd name="T45" fmla="*/ 553 h 680"/>
                  <a:gd name="T46" fmla="*/ 132 w 711"/>
                  <a:gd name="T47" fmla="*/ 564 h 680"/>
                  <a:gd name="T48" fmla="*/ 71 w 711"/>
                  <a:gd name="T49" fmla="*/ 559 h 680"/>
                  <a:gd name="T50" fmla="*/ 60 w 711"/>
                  <a:gd name="T51" fmla="*/ 541 h 680"/>
                  <a:gd name="T52" fmla="*/ 63 w 711"/>
                  <a:gd name="T53" fmla="*/ 466 h 680"/>
                  <a:gd name="T54" fmla="*/ 44 w 711"/>
                  <a:gd name="T55" fmla="*/ 420 h 680"/>
                  <a:gd name="T56" fmla="*/ 26 w 711"/>
                  <a:gd name="T57" fmla="*/ 389 h 680"/>
                  <a:gd name="T58" fmla="*/ 7 w 711"/>
                  <a:gd name="T59" fmla="*/ 266 h 680"/>
                  <a:gd name="T60" fmla="*/ 9 w 711"/>
                  <a:gd name="T61" fmla="*/ 226 h 680"/>
                  <a:gd name="T62" fmla="*/ 61 w 711"/>
                  <a:gd name="T63" fmla="*/ 206 h 680"/>
                  <a:gd name="T64" fmla="*/ 97 w 711"/>
                  <a:gd name="T65" fmla="*/ 200 h 680"/>
                  <a:gd name="T66" fmla="*/ 122 w 711"/>
                  <a:gd name="T67" fmla="*/ 190 h 680"/>
                  <a:gd name="T68" fmla="*/ 135 w 711"/>
                  <a:gd name="T69" fmla="*/ 155 h 680"/>
                  <a:gd name="T70" fmla="*/ 132 w 711"/>
                  <a:gd name="T71" fmla="*/ 138 h 680"/>
                  <a:gd name="T72" fmla="*/ 182 w 711"/>
                  <a:gd name="T73" fmla="*/ 88 h 680"/>
                  <a:gd name="T74" fmla="*/ 225 w 711"/>
                  <a:gd name="T75" fmla="*/ 52 h 680"/>
                  <a:gd name="T76" fmla="*/ 262 w 711"/>
                  <a:gd name="T77" fmla="*/ 83 h 680"/>
                  <a:gd name="T78" fmla="*/ 288 w 711"/>
                  <a:gd name="T79" fmla="*/ 51 h 680"/>
                  <a:gd name="T80" fmla="*/ 316 w 711"/>
                  <a:gd name="T81" fmla="*/ 23 h 680"/>
                  <a:gd name="T82" fmla="*/ 348 w 711"/>
                  <a:gd name="T83" fmla="*/ 3 h 680"/>
                  <a:gd name="T84" fmla="*/ 395 w 711"/>
                  <a:gd name="T85" fmla="*/ 5 h 680"/>
                  <a:gd name="T86" fmla="*/ 412 w 711"/>
                  <a:gd name="T87" fmla="*/ 33 h 680"/>
                  <a:gd name="T88" fmla="*/ 411 w 711"/>
                  <a:gd name="T89" fmla="*/ 70 h 680"/>
                  <a:gd name="T90" fmla="*/ 448 w 711"/>
                  <a:gd name="T91" fmla="*/ 125 h 680"/>
                  <a:gd name="T92" fmla="*/ 482 w 711"/>
                  <a:gd name="T93" fmla="*/ 143 h 680"/>
                  <a:gd name="T94" fmla="*/ 508 w 711"/>
                  <a:gd name="T95" fmla="*/ 91 h 680"/>
                  <a:gd name="T96" fmla="*/ 520 w 711"/>
                  <a:gd name="T97" fmla="*/ 0 h 68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711"/>
                  <a:gd name="T148" fmla="*/ 0 h 680"/>
                  <a:gd name="T149" fmla="*/ 711 w 711"/>
                  <a:gd name="T150" fmla="*/ 680 h 680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711" h="680">
                    <a:moveTo>
                      <a:pt x="520" y="0"/>
                    </a:moveTo>
                    <a:lnTo>
                      <a:pt x="558" y="2"/>
                    </a:lnTo>
                    <a:lnTo>
                      <a:pt x="556" y="58"/>
                    </a:lnTo>
                    <a:lnTo>
                      <a:pt x="571" y="75"/>
                    </a:lnTo>
                    <a:lnTo>
                      <a:pt x="578" y="83"/>
                    </a:lnTo>
                    <a:lnTo>
                      <a:pt x="583" y="84"/>
                    </a:lnTo>
                    <a:lnTo>
                      <a:pt x="588" y="94"/>
                    </a:lnTo>
                    <a:lnTo>
                      <a:pt x="588" y="148"/>
                    </a:lnTo>
                    <a:lnTo>
                      <a:pt x="608" y="182"/>
                    </a:lnTo>
                    <a:lnTo>
                      <a:pt x="639" y="233"/>
                    </a:lnTo>
                    <a:lnTo>
                      <a:pt x="639" y="244"/>
                    </a:lnTo>
                    <a:lnTo>
                      <a:pt x="671" y="290"/>
                    </a:lnTo>
                    <a:lnTo>
                      <a:pt x="670" y="297"/>
                    </a:lnTo>
                    <a:lnTo>
                      <a:pt x="705" y="330"/>
                    </a:lnTo>
                    <a:lnTo>
                      <a:pt x="710" y="395"/>
                    </a:lnTo>
                    <a:lnTo>
                      <a:pt x="701" y="450"/>
                    </a:lnTo>
                    <a:lnTo>
                      <a:pt x="687" y="478"/>
                    </a:lnTo>
                    <a:lnTo>
                      <a:pt x="674" y="486"/>
                    </a:lnTo>
                    <a:lnTo>
                      <a:pt x="669" y="520"/>
                    </a:lnTo>
                    <a:lnTo>
                      <a:pt x="655" y="544"/>
                    </a:lnTo>
                    <a:lnTo>
                      <a:pt x="646" y="547"/>
                    </a:lnTo>
                    <a:lnTo>
                      <a:pt x="647" y="562"/>
                    </a:lnTo>
                    <a:lnTo>
                      <a:pt x="630" y="578"/>
                    </a:lnTo>
                    <a:lnTo>
                      <a:pt x="626" y="609"/>
                    </a:lnTo>
                    <a:lnTo>
                      <a:pt x="622" y="634"/>
                    </a:lnTo>
                    <a:lnTo>
                      <a:pt x="611" y="638"/>
                    </a:lnTo>
                    <a:lnTo>
                      <a:pt x="605" y="649"/>
                    </a:lnTo>
                    <a:lnTo>
                      <a:pt x="596" y="662"/>
                    </a:lnTo>
                    <a:lnTo>
                      <a:pt x="583" y="661"/>
                    </a:lnTo>
                    <a:lnTo>
                      <a:pt x="569" y="669"/>
                    </a:lnTo>
                    <a:lnTo>
                      <a:pt x="557" y="679"/>
                    </a:lnTo>
                    <a:lnTo>
                      <a:pt x="538" y="653"/>
                    </a:lnTo>
                    <a:lnTo>
                      <a:pt x="518" y="659"/>
                    </a:lnTo>
                    <a:lnTo>
                      <a:pt x="511" y="659"/>
                    </a:lnTo>
                    <a:lnTo>
                      <a:pt x="480" y="661"/>
                    </a:lnTo>
                    <a:lnTo>
                      <a:pt x="466" y="643"/>
                    </a:lnTo>
                    <a:lnTo>
                      <a:pt x="452" y="617"/>
                    </a:lnTo>
                    <a:lnTo>
                      <a:pt x="441" y="620"/>
                    </a:lnTo>
                    <a:lnTo>
                      <a:pt x="438" y="598"/>
                    </a:lnTo>
                    <a:lnTo>
                      <a:pt x="432" y="584"/>
                    </a:lnTo>
                    <a:lnTo>
                      <a:pt x="432" y="582"/>
                    </a:lnTo>
                    <a:lnTo>
                      <a:pt x="433" y="553"/>
                    </a:lnTo>
                    <a:lnTo>
                      <a:pt x="433" y="536"/>
                    </a:lnTo>
                    <a:lnTo>
                      <a:pt x="428" y="526"/>
                    </a:lnTo>
                    <a:lnTo>
                      <a:pt x="411" y="528"/>
                    </a:lnTo>
                    <a:lnTo>
                      <a:pt x="399" y="536"/>
                    </a:lnTo>
                    <a:lnTo>
                      <a:pt x="386" y="535"/>
                    </a:lnTo>
                    <a:lnTo>
                      <a:pt x="383" y="535"/>
                    </a:lnTo>
                    <a:lnTo>
                      <a:pt x="376" y="535"/>
                    </a:lnTo>
                    <a:lnTo>
                      <a:pt x="363" y="516"/>
                    </a:lnTo>
                    <a:lnTo>
                      <a:pt x="354" y="498"/>
                    </a:lnTo>
                    <a:lnTo>
                      <a:pt x="351" y="499"/>
                    </a:lnTo>
                    <a:lnTo>
                      <a:pt x="334" y="498"/>
                    </a:lnTo>
                    <a:lnTo>
                      <a:pt x="332" y="489"/>
                    </a:lnTo>
                    <a:lnTo>
                      <a:pt x="317" y="497"/>
                    </a:lnTo>
                    <a:lnTo>
                      <a:pt x="310" y="497"/>
                    </a:lnTo>
                    <a:lnTo>
                      <a:pt x="294" y="496"/>
                    </a:lnTo>
                    <a:lnTo>
                      <a:pt x="285" y="486"/>
                    </a:lnTo>
                    <a:lnTo>
                      <a:pt x="280" y="496"/>
                    </a:lnTo>
                    <a:lnTo>
                      <a:pt x="259" y="498"/>
                    </a:lnTo>
                    <a:lnTo>
                      <a:pt x="259" y="495"/>
                    </a:lnTo>
                    <a:lnTo>
                      <a:pt x="248" y="505"/>
                    </a:lnTo>
                    <a:lnTo>
                      <a:pt x="237" y="519"/>
                    </a:lnTo>
                    <a:lnTo>
                      <a:pt x="224" y="518"/>
                    </a:lnTo>
                    <a:lnTo>
                      <a:pt x="211" y="531"/>
                    </a:lnTo>
                    <a:lnTo>
                      <a:pt x="194" y="531"/>
                    </a:lnTo>
                    <a:lnTo>
                      <a:pt x="178" y="530"/>
                    </a:lnTo>
                    <a:lnTo>
                      <a:pt x="160" y="545"/>
                    </a:lnTo>
                    <a:lnTo>
                      <a:pt x="153" y="553"/>
                    </a:lnTo>
                    <a:lnTo>
                      <a:pt x="144" y="553"/>
                    </a:lnTo>
                    <a:lnTo>
                      <a:pt x="143" y="564"/>
                    </a:lnTo>
                    <a:lnTo>
                      <a:pt x="132" y="564"/>
                    </a:lnTo>
                    <a:lnTo>
                      <a:pt x="120" y="572"/>
                    </a:lnTo>
                    <a:lnTo>
                      <a:pt x="84" y="571"/>
                    </a:lnTo>
                    <a:lnTo>
                      <a:pt x="71" y="559"/>
                    </a:lnTo>
                    <a:lnTo>
                      <a:pt x="67" y="550"/>
                    </a:lnTo>
                    <a:lnTo>
                      <a:pt x="67" y="558"/>
                    </a:lnTo>
                    <a:lnTo>
                      <a:pt x="60" y="541"/>
                    </a:lnTo>
                    <a:lnTo>
                      <a:pt x="65" y="510"/>
                    </a:lnTo>
                    <a:lnTo>
                      <a:pt x="70" y="489"/>
                    </a:lnTo>
                    <a:lnTo>
                      <a:pt x="63" y="466"/>
                    </a:lnTo>
                    <a:lnTo>
                      <a:pt x="57" y="457"/>
                    </a:lnTo>
                    <a:lnTo>
                      <a:pt x="57" y="435"/>
                    </a:lnTo>
                    <a:lnTo>
                      <a:pt x="44" y="420"/>
                    </a:lnTo>
                    <a:lnTo>
                      <a:pt x="40" y="421"/>
                    </a:lnTo>
                    <a:lnTo>
                      <a:pt x="40" y="413"/>
                    </a:lnTo>
                    <a:lnTo>
                      <a:pt x="26" y="389"/>
                    </a:lnTo>
                    <a:lnTo>
                      <a:pt x="11" y="331"/>
                    </a:lnTo>
                    <a:lnTo>
                      <a:pt x="6" y="287"/>
                    </a:lnTo>
                    <a:lnTo>
                      <a:pt x="7" y="266"/>
                    </a:lnTo>
                    <a:lnTo>
                      <a:pt x="0" y="256"/>
                    </a:lnTo>
                    <a:lnTo>
                      <a:pt x="2" y="232"/>
                    </a:lnTo>
                    <a:lnTo>
                      <a:pt x="9" y="226"/>
                    </a:lnTo>
                    <a:lnTo>
                      <a:pt x="33" y="199"/>
                    </a:lnTo>
                    <a:lnTo>
                      <a:pt x="56" y="199"/>
                    </a:lnTo>
                    <a:lnTo>
                      <a:pt x="61" y="206"/>
                    </a:lnTo>
                    <a:lnTo>
                      <a:pt x="88" y="207"/>
                    </a:lnTo>
                    <a:lnTo>
                      <a:pt x="95" y="201"/>
                    </a:lnTo>
                    <a:lnTo>
                      <a:pt x="97" y="200"/>
                    </a:lnTo>
                    <a:lnTo>
                      <a:pt x="110" y="194"/>
                    </a:lnTo>
                    <a:lnTo>
                      <a:pt x="117" y="194"/>
                    </a:lnTo>
                    <a:lnTo>
                      <a:pt x="122" y="190"/>
                    </a:lnTo>
                    <a:lnTo>
                      <a:pt x="120" y="180"/>
                    </a:lnTo>
                    <a:lnTo>
                      <a:pt x="126" y="166"/>
                    </a:lnTo>
                    <a:lnTo>
                      <a:pt x="135" y="155"/>
                    </a:lnTo>
                    <a:lnTo>
                      <a:pt x="132" y="148"/>
                    </a:lnTo>
                    <a:lnTo>
                      <a:pt x="135" y="140"/>
                    </a:lnTo>
                    <a:lnTo>
                      <a:pt x="132" y="138"/>
                    </a:lnTo>
                    <a:lnTo>
                      <a:pt x="146" y="122"/>
                    </a:lnTo>
                    <a:lnTo>
                      <a:pt x="162" y="121"/>
                    </a:lnTo>
                    <a:lnTo>
                      <a:pt x="182" y="88"/>
                    </a:lnTo>
                    <a:lnTo>
                      <a:pt x="209" y="63"/>
                    </a:lnTo>
                    <a:lnTo>
                      <a:pt x="220" y="63"/>
                    </a:lnTo>
                    <a:lnTo>
                      <a:pt x="225" y="52"/>
                    </a:lnTo>
                    <a:lnTo>
                      <a:pt x="237" y="53"/>
                    </a:lnTo>
                    <a:lnTo>
                      <a:pt x="254" y="80"/>
                    </a:lnTo>
                    <a:lnTo>
                      <a:pt x="262" y="83"/>
                    </a:lnTo>
                    <a:lnTo>
                      <a:pt x="270" y="72"/>
                    </a:lnTo>
                    <a:lnTo>
                      <a:pt x="277" y="53"/>
                    </a:lnTo>
                    <a:lnTo>
                      <a:pt x="288" y="51"/>
                    </a:lnTo>
                    <a:lnTo>
                      <a:pt x="296" y="30"/>
                    </a:lnTo>
                    <a:lnTo>
                      <a:pt x="305" y="30"/>
                    </a:lnTo>
                    <a:lnTo>
                      <a:pt x="316" y="23"/>
                    </a:lnTo>
                    <a:lnTo>
                      <a:pt x="328" y="10"/>
                    </a:lnTo>
                    <a:lnTo>
                      <a:pt x="335" y="10"/>
                    </a:lnTo>
                    <a:lnTo>
                      <a:pt x="348" y="3"/>
                    </a:lnTo>
                    <a:lnTo>
                      <a:pt x="358" y="4"/>
                    </a:lnTo>
                    <a:lnTo>
                      <a:pt x="375" y="5"/>
                    </a:lnTo>
                    <a:lnTo>
                      <a:pt x="395" y="5"/>
                    </a:lnTo>
                    <a:lnTo>
                      <a:pt x="405" y="24"/>
                    </a:lnTo>
                    <a:lnTo>
                      <a:pt x="410" y="31"/>
                    </a:lnTo>
                    <a:lnTo>
                      <a:pt x="412" y="33"/>
                    </a:lnTo>
                    <a:lnTo>
                      <a:pt x="414" y="49"/>
                    </a:lnTo>
                    <a:lnTo>
                      <a:pt x="411" y="51"/>
                    </a:lnTo>
                    <a:lnTo>
                      <a:pt x="411" y="70"/>
                    </a:lnTo>
                    <a:lnTo>
                      <a:pt x="409" y="77"/>
                    </a:lnTo>
                    <a:lnTo>
                      <a:pt x="438" y="107"/>
                    </a:lnTo>
                    <a:lnTo>
                      <a:pt x="448" y="125"/>
                    </a:lnTo>
                    <a:lnTo>
                      <a:pt x="459" y="126"/>
                    </a:lnTo>
                    <a:lnTo>
                      <a:pt x="469" y="133"/>
                    </a:lnTo>
                    <a:lnTo>
                      <a:pt x="482" y="143"/>
                    </a:lnTo>
                    <a:lnTo>
                      <a:pt x="496" y="134"/>
                    </a:lnTo>
                    <a:lnTo>
                      <a:pt x="501" y="109"/>
                    </a:lnTo>
                    <a:lnTo>
                      <a:pt x="508" y="91"/>
                    </a:lnTo>
                    <a:lnTo>
                      <a:pt x="512" y="53"/>
                    </a:lnTo>
                    <a:lnTo>
                      <a:pt x="518" y="37"/>
                    </a:lnTo>
                    <a:lnTo>
                      <a:pt x="520" y="0"/>
                    </a:lnTo>
                  </a:path>
                </a:pathLst>
              </a:custGeom>
              <a:solidFill>
                <a:srgbClr val="969696"/>
              </a:solidFill>
              <a:ln w="12700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38283" name="Freeform 18"/>
              <p:cNvSpPr>
                <a:spLocks/>
              </p:cNvSpPr>
              <p:nvPr/>
            </p:nvSpPr>
            <p:spPr bwMode="auto">
              <a:xfrm>
                <a:off x="2688" y="2875"/>
                <a:ext cx="390" cy="104"/>
              </a:xfrm>
              <a:custGeom>
                <a:avLst/>
                <a:gdLst>
                  <a:gd name="T0" fmla="*/ 27 w 390"/>
                  <a:gd name="T1" fmla="*/ 15 h 104"/>
                  <a:gd name="T2" fmla="*/ 77 w 390"/>
                  <a:gd name="T3" fmla="*/ 16 h 104"/>
                  <a:gd name="T4" fmla="*/ 102 w 390"/>
                  <a:gd name="T5" fmla="*/ 21 h 104"/>
                  <a:gd name="T6" fmla="*/ 129 w 390"/>
                  <a:gd name="T7" fmla="*/ 50 h 104"/>
                  <a:gd name="T8" fmla="*/ 151 w 390"/>
                  <a:gd name="T9" fmla="*/ 58 h 104"/>
                  <a:gd name="T10" fmla="*/ 188 w 390"/>
                  <a:gd name="T11" fmla="*/ 70 h 104"/>
                  <a:gd name="T12" fmla="*/ 208 w 390"/>
                  <a:gd name="T13" fmla="*/ 78 h 104"/>
                  <a:gd name="T14" fmla="*/ 218 w 390"/>
                  <a:gd name="T15" fmla="*/ 53 h 104"/>
                  <a:gd name="T16" fmla="*/ 264 w 390"/>
                  <a:gd name="T17" fmla="*/ 62 h 104"/>
                  <a:gd name="T18" fmla="*/ 295 w 390"/>
                  <a:gd name="T19" fmla="*/ 70 h 104"/>
                  <a:gd name="T20" fmla="*/ 321 w 390"/>
                  <a:gd name="T21" fmla="*/ 75 h 104"/>
                  <a:gd name="T22" fmla="*/ 340 w 390"/>
                  <a:gd name="T23" fmla="*/ 64 h 104"/>
                  <a:gd name="T24" fmla="*/ 367 w 390"/>
                  <a:gd name="T25" fmla="*/ 58 h 104"/>
                  <a:gd name="T26" fmla="*/ 389 w 390"/>
                  <a:gd name="T27" fmla="*/ 57 h 104"/>
                  <a:gd name="T28" fmla="*/ 378 w 390"/>
                  <a:gd name="T29" fmla="*/ 84 h 104"/>
                  <a:gd name="T30" fmla="*/ 366 w 390"/>
                  <a:gd name="T31" fmla="*/ 86 h 104"/>
                  <a:gd name="T32" fmla="*/ 349 w 390"/>
                  <a:gd name="T33" fmla="*/ 94 h 104"/>
                  <a:gd name="T34" fmla="*/ 335 w 390"/>
                  <a:gd name="T35" fmla="*/ 101 h 104"/>
                  <a:gd name="T36" fmla="*/ 318 w 390"/>
                  <a:gd name="T37" fmla="*/ 100 h 104"/>
                  <a:gd name="T38" fmla="*/ 304 w 390"/>
                  <a:gd name="T39" fmla="*/ 100 h 104"/>
                  <a:gd name="T40" fmla="*/ 280 w 390"/>
                  <a:gd name="T41" fmla="*/ 103 h 104"/>
                  <a:gd name="T42" fmla="*/ 262 w 390"/>
                  <a:gd name="T43" fmla="*/ 83 h 104"/>
                  <a:gd name="T44" fmla="*/ 247 w 390"/>
                  <a:gd name="T45" fmla="*/ 101 h 104"/>
                  <a:gd name="T46" fmla="*/ 226 w 390"/>
                  <a:gd name="T47" fmla="*/ 82 h 104"/>
                  <a:gd name="T48" fmla="*/ 212 w 390"/>
                  <a:gd name="T49" fmla="*/ 88 h 104"/>
                  <a:gd name="T50" fmla="*/ 193 w 390"/>
                  <a:gd name="T51" fmla="*/ 96 h 104"/>
                  <a:gd name="T52" fmla="*/ 173 w 390"/>
                  <a:gd name="T53" fmla="*/ 87 h 104"/>
                  <a:gd name="T54" fmla="*/ 152 w 390"/>
                  <a:gd name="T55" fmla="*/ 87 h 104"/>
                  <a:gd name="T56" fmla="*/ 134 w 390"/>
                  <a:gd name="T57" fmla="*/ 92 h 104"/>
                  <a:gd name="T58" fmla="*/ 104 w 390"/>
                  <a:gd name="T59" fmla="*/ 75 h 104"/>
                  <a:gd name="T60" fmla="*/ 66 w 390"/>
                  <a:gd name="T61" fmla="*/ 65 h 104"/>
                  <a:gd name="T62" fmla="*/ 41 w 390"/>
                  <a:gd name="T63" fmla="*/ 61 h 104"/>
                  <a:gd name="T64" fmla="*/ 13 w 390"/>
                  <a:gd name="T65" fmla="*/ 43 h 104"/>
                  <a:gd name="T66" fmla="*/ 0 w 390"/>
                  <a:gd name="T67" fmla="*/ 35 h 104"/>
                  <a:gd name="T68" fmla="*/ 1 w 390"/>
                  <a:gd name="T69" fmla="*/ 0 h 10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90"/>
                  <a:gd name="T106" fmla="*/ 0 h 104"/>
                  <a:gd name="T107" fmla="*/ 390 w 390"/>
                  <a:gd name="T108" fmla="*/ 104 h 10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90" h="104">
                    <a:moveTo>
                      <a:pt x="1" y="0"/>
                    </a:moveTo>
                    <a:lnTo>
                      <a:pt x="27" y="15"/>
                    </a:lnTo>
                    <a:lnTo>
                      <a:pt x="53" y="16"/>
                    </a:lnTo>
                    <a:lnTo>
                      <a:pt x="77" y="16"/>
                    </a:lnTo>
                    <a:lnTo>
                      <a:pt x="89" y="17"/>
                    </a:lnTo>
                    <a:lnTo>
                      <a:pt x="102" y="21"/>
                    </a:lnTo>
                    <a:lnTo>
                      <a:pt x="119" y="26"/>
                    </a:lnTo>
                    <a:lnTo>
                      <a:pt x="129" y="50"/>
                    </a:lnTo>
                    <a:lnTo>
                      <a:pt x="138" y="58"/>
                    </a:lnTo>
                    <a:lnTo>
                      <a:pt x="151" y="58"/>
                    </a:lnTo>
                    <a:lnTo>
                      <a:pt x="169" y="58"/>
                    </a:lnTo>
                    <a:lnTo>
                      <a:pt x="188" y="70"/>
                    </a:lnTo>
                    <a:lnTo>
                      <a:pt x="200" y="78"/>
                    </a:lnTo>
                    <a:lnTo>
                      <a:pt x="208" y="78"/>
                    </a:lnTo>
                    <a:lnTo>
                      <a:pt x="208" y="60"/>
                    </a:lnTo>
                    <a:lnTo>
                      <a:pt x="218" y="53"/>
                    </a:lnTo>
                    <a:lnTo>
                      <a:pt x="242" y="61"/>
                    </a:lnTo>
                    <a:lnTo>
                      <a:pt x="264" y="62"/>
                    </a:lnTo>
                    <a:lnTo>
                      <a:pt x="282" y="62"/>
                    </a:lnTo>
                    <a:lnTo>
                      <a:pt x="295" y="70"/>
                    </a:lnTo>
                    <a:lnTo>
                      <a:pt x="305" y="74"/>
                    </a:lnTo>
                    <a:lnTo>
                      <a:pt x="321" y="75"/>
                    </a:lnTo>
                    <a:lnTo>
                      <a:pt x="330" y="71"/>
                    </a:lnTo>
                    <a:lnTo>
                      <a:pt x="340" y="64"/>
                    </a:lnTo>
                    <a:lnTo>
                      <a:pt x="354" y="65"/>
                    </a:lnTo>
                    <a:lnTo>
                      <a:pt x="367" y="58"/>
                    </a:lnTo>
                    <a:lnTo>
                      <a:pt x="380" y="57"/>
                    </a:lnTo>
                    <a:lnTo>
                      <a:pt x="389" y="57"/>
                    </a:lnTo>
                    <a:lnTo>
                      <a:pt x="383" y="74"/>
                    </a:lnTo>
                    <a:lnTo>
                      <a:pt x="378" y="84"/>
                    </a:lnTo>
                    <a:lnTo>
                      <a:pt x="373" y="87"/>
                    </a:lnTo>
                    <a:lnTo>
                      <a:pt x="366" y="86"/>
                    </a:lnTo>
                    <a:lnTo>
                      <a:pt x="363" y="87"/>
                    </a:lnTo>
                    <a:lnTo>
                      <a:pt x="349" y="94"/>
                    </a:lnTo>
                    <a:lnTo>
                      <a:pt x="340" y="101"/>
                    </a:lnTo>
                    <a:lnTo>
                      <a:pt x="335" y="101"/>
                    </a:lnTo>
                    <a:lnTo>
                      <a:pt x="325" y="94"/>
                    </a:lnTo>
                    <a:lnTo>
                      <a:pt x="318" y="100"/>
                    </a:lnTo>
                    <a:lnTo>
                      <a:pt x="309" y="100"/>
                    </a:lnTo>
                    <a:lnTo>
                      <a:pt x="304" y="100"/>
                    </a:lnTo>
                    <a:lnTo>
                      <a:pt x="293" y="103"/>
                    </a:lnTo>
                    <a:lnTo>
                      <a:pt x="280" y="103"/>
                    </a:lnTo>
                    <a:lnTo>
                      <a:pt x="277" y="99"/>
                    </a:lnTo>
                    <a:lnTo>
                      <a:pt x="262" y="83"/>
                    </a:lnTo>
                    <a:lnTo>
                      <a:pt x="254" y="98"/>
                    </a:lnTo>
                    <a:lnTo>
                      <a:pt x="247" y="101"/>
                    </a:lnTo>
                    <a:lnTo>
                      <a:pt x="240" y="102"/>
                    </a:lnTo>
                    <a:lnTo>
                      <a:pt x="226" y="82"/>
                    </a:lnTo>
                    <a:lnTo>
                      <a:pt x="220" y="88"/>
                    </a:lnTo>
                    <a:lnTo>
                      <a:pt x="212" y="88"/>
                    </a:lnTo>
                    <a:lnTo>
                      <a:pt x="204" y="96"/>
                    </a:lnTo>
                    <a:lnTo>
                      <a:pt x="193" y="96"/>
                    </a:lnTo>
                    <a:lnTo>
                      <a:pt x="180" y="96"/>
                    </a:lnTo>
                    <a:lnTo>
                      <a:pt x="173" y="87"/>
                    </a:lnTo>
                    <a:lnTo>
                      <a:pt x="166" y="80"/>
                    </a:lnTo>
                    <a:lnTo>
                      <a:pt x="152" y="87"/>
                    </a:lnTo>
                    <a:lnTo>
                      <a:pt x="141" y="94"/>
                    </a:lnTo>
                    <a:lnTo>
                      <a:pt x="134" y="92"/>
                    </a:lnTo>
                    <a:lnTo>
                      <a:pt x="117" y="85"/>
                    </a:lnTo>
                    <a:lnTo>
                      <a:pt x="104" y="75"/>
                    </a:lnTo>
                    <a:lnTo>
                      <a:pt x="91" y="74"/>
                    </a:lnTo>
                    <a:lnTo>
                      <a:pt x="66" y="65"/>
                    </a:lnTo>
                    <a:lnTo>
                      <a:pt x="52" y="62"/>
                    </a:lnTo>
                    <a:lnTo>
                      <a:pt x="41" y="61"/>
                    </a:lnTo>
                    <a:lnTo>
                      <a:pt x="26" y="54"/>
                    </a:lnTo>
                    <a:lnTo>
                      <a:pt x="13" y="43"/>
                    </a:lnTo>
                    <a:lnTo>
                      <a:pt x="3" y="43"/>
                    </a:lnTo>
                    <a:lnTo>
                      <a:pt x="0" y="35"/>
                    </a:lnTo>
                    <a:lnTo>
                      <a:pt x="0" y="27"/>
                    </a:lnTo>
                    <a:lnTo>
                      <a:pt x="1" y="0"/>
                    </a:lnTo>
                  </a:path>
                </a:pathLst>
              </a:custGeom>
              <a:solidFill>
                <a:srgbClr val="969696"/>
              </a:solidFill>
              <a:ln w="12700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38284" name="Freeform 19"/>
              <p:cNvSpPr>
                <a:spLocks/>
              </p:cNvSpPr>
              <p:nvPr/>
            </p:nvSpPr>
            <p:spPr bwMode="auto">
              <a:xfrm>
                <a:off x="2896" y="2706"/>
                <a:ext cx="190" cy="179"/>
              </a:xfrm>
              <a:custGeom>
                <a:avLst/>
                <a:gdLst>
                  <a:gd name="T0" fmla="*/ 95 w 190"/>
                  <a:gd name="T1" fmla="*/ 8 h 179"/>
                  <a:gd name="T2" fmla="*/ 161 w 190"/>
                  <a:gd name="T3" fmla="*/ 4 h 179"/>
                  <a:gd name="T4" fmla="*/ 172 w 190"/>
                  <a:gd name="T5" fmla="*/ 26 h 179"/>
                  <a:gd name="T6" fmla="*/ 149 w 190"/>
                  <a:gd name="T7" fmla="*/ 36 h 179"/>
                  <a:gd name="T8" fmla="*/ 145 w 190"/>
                  <a:gd name="T9" fmla="*/ 53 h 179"/>
                  <a:gd name="T10" fmla="*/ 122 w 190"/>
                  <a:gd name="T11" fmla="*/ 60 h 179"/>
                  <a:gd name="T12" fmla="*/ 106 w 190"/>
                  <a:gd name="T13" fmla="*/ 59 h 179"/>
                  <a:gd name="T14" fmla="*/ 92 w 190"/>
                  <a:gd name="T15" fmla="*/ 42 h 179"/>
                  <a:gd name="T16" fmla="*/ 69 w 190"/>
                  <a:gd name="T17" fmla="*/ 34 h 179"/>
                  <a:gd name="T18" fmla="*/ 59 w 190"/>
                  <a:gd name="T19" fmla="*/ 50 h 179"/>
                  <a:gd name="T20" fmla="*/ 57 w 190"/>
                  <a:gd name="T21" fmla="*/ 68 h 179"/>
                  <a:gd name="T22" fmla="*/ 72 w 190"/>
                  <a:gd name="T23" fmla="*/ 76 h 179"/>
                  <a:gd name="T24" fmla="*/ 91 w 190"/>
                  <a:gd name="T25" fmla="*/ 66 h 179"/>
                  <a:gd name="T26" fmla="*/ 93 w 190"/>
                  <a:gd name="T27" fmla="*/ 87 h 179"/>
                  <a:gd name="T28" fmla="*/ 90 w 190"/>
                  <a:gd name="T29" fmla="*/ 98 h 179"/>
                  <a:gd name="T30" fmla="*/ 93 w 190"/>
                  <a:gd name="T31" fmla="*/ 118 h 179"/>
                  <a:gd name="T32" fmla="*/ 103 w 190"/>
                  <a:gd name="T33" fmla="*/ 124 h 179"/>
                  <a:gd name="T34" fmla="*/ 99 w 190"/>
                  <a:gd name="T35" fmla="*/ 143 h 179"/>
                  <a:gd name="T36" fmla="*/ 91 w 190"/>
                  <a:gd name="T37" fmla="*/ 168 h 179"/>
                  <a:gd name="T38" fmla="*/ 78 w 190"/>
                  <a:gd name="T39" fmla="*/ 172 h 179"/>
                  <a:gd name="T40" fmla="*/ 72 w 190"/>
                  <a:gd name="T41" fmla="*/ 157 h 179"/>
                  <a:gd name="T42" fmla="*/ 63 w 190"/>
                  <a:gd name="T43" fmla="*/ 132 h 179"/>
                  <a:gd name="T44" fmla="*/ 64 w 190"/>
                  <a:gd name="T45" fmla="*/ 110 h 179"/>
                  <a:gd name="T46" fmla="*/ 44 w 190"/>
                  <a:gd name="T47" fmla="*/ 109 h 179"/>
                  <a:gd name="T48" fmla="*/ 29 w 190"/>
                  <a:gd name="T49" fmla="*/ 114 h 179"/>
                  <a:gd name="T50" fmla="*/ 49 w 190"/>
                  <a:gd name="T51" fmla="*/ 121 h 179"/>
                  <a:gd name="T52" fmla="*/ 55 w 190"/>
                  <a:gd name="T53" fmla="*/ 138 h 179"/>
                  <a:gd name="T54" fmla="*/ 48 w 190"/>
                  <a:gd name="T55" fmla="*/ 156 h 179"/>
                  <a:gd name="T56" fmla="*/ 33 w 190"/>
                  <a:gd name="T57" fmla="*/ 178 h 179"/>
                  <a:gd name="T58" fmla="*/ 33 w 190"/>
                  <a:gd name="T59" fmla="*/ 156 h 179"/>
                  <a:gd name="T60" fmla="*/ 28 w 190"/>
                  <a:gd name="T61" fmla="*/ 137 h 179"/>
                  <a:gd name="T62" fmla="*/ 14 w 190"/>
                  <a:gd name="T63" fmla="*/ 120 h 179"/>
                  <a:gd name="T64" fmla="*/ 5 w 190"/>
                  <a:gd name="T65" fmla="*/ 98 h 179"/>
                  <a:gd name="T66" fmla="*/ 23 w 190"/>
                  <a:gd name="T67" fmla="*/ 81 h 179"/>
                  <a:gd name="T68" fmla="*/ 31 w 190"/>
                  <a:gd name="T69" fmla="*/ 57 h 179"/>
                  <a:gd name="T70" fmla="*/ 38 w 190"/>
                  <a:gd name="T71" fmla="*/ 32 h 179"/>
                  <a:gd name="T72" fmla="*/ 54 w 190"/>
                  <a:gd name="T73" fmla="*/ 0 h 179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90"/>
                  <a:gd name="T112" fmla="*/ 0 h 179"/>
                  <a:gd name="T113" fmla="*/ 190 w 190"/>
                  <a:gd name="T114" fmla="*/ 179 h 179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90" h="179">
                    <a:moveTo>
                      <a:pt x="54" y="0"/>
                    </a:moveTo>
                    <a:lnTo>
                      <a:pt x="95" y="8"/>
                    </a:lnTo>
                    <a:lnTo>
                      <a:pt x="139" y="9"/>
                    </a:lnTo>
                    <a:lnTo>
                      <a:pt x="161" y="4"/>
                    </a:lnTo>
                    <a:lnTo>
                      <a:pt x="189" y="20"/>
                    </a:lnTo>
                    <a:lnTo>
                      <a:pt x="172" y="26"/>
                    </a:lnTo>
                    <a:lnTo>
                      <a:pt x="159" y="36"/>
                    </a:lnTo>
                    <a:lnTo>
                      <a:pt x="149" y="36"/>
                    </a:lnTo>
                    <a:lnTo>
                      <a:pt x="145" y="44"/>
                    </a:lnTo>
                    <a:lnTo>
                      <a:pt x="145" y="53"/>
                    </a:lnTo>
                    <a:lnTo>
                      <a:pt x="135" y="61"/>
                    </a:lnTo>
                    <a:lnTo>
                      <a:pt x="122" y="60"/>
                    </a:lnTo>
                    <a:lnTo>
                      <a:pt x="119" y="60"/>
                    </a:lnTo>
                    <a:lnTo>
                      <a:pt x="106" y="59"/>
                    </a:lnTo>
                    <a:lnTo>
                      <a:pt x="102" y="51"/>
                    </a:lnTo>
                    <a:lnTo>
                      <a:pt x="92" y="42"/>
                    </a:lnTo>
                    <a:lnTo>
                      <a:pt x="89" y="34"/>
                    </a:lnTo>
                    <a:lnTo>
                      <a:pt x="69" y="34"/>
                    </a:lnTo>
                    <a:lnTo>
                      <a:pt x="67" y="34"/>
                    </a:lnTo>
                    <a:lnTo>
                      <a:pt x="59" y="50"/>
                    </a:lnTo>
                    <a:lnTo>
                      <a:pt x="59" y="58"/>
                    </a:lnTo>
                    <a:lnTo>
                      <a:pt x="57" y="68"/>
                    </a:lnTo>
                    <a:lnTo>
                      <a:pt x="65" y="76"/>
                    </a:lnTo>
                    <a:lnTo>
                      <a:pt x="72" y="76"/>
                    </a:lnTo>
                    <a:lnTo>
                      <a:pt x="87" y="66"/>
                    </a:lnTo>
                    <a:lnTo>
                      <a:pt x="91" y="66"/>
                    </a:lnTo>
                    <a:lnTo>
                      <a:pt x="101" y="77"/>
                    </a:lnTo>
                    <a:lnTo>
                      <a:pt x="93" y="87"/>
                    </a:lnTo>
                    <a:lnTo>
                      <a:pt x="90" y="91"/>
                    </a:lnTo>
                    <a:lnTo>
                      <a:pt x="90" y="98"/>
                    </a:lnTo>
                    <a:lnTo>
                      <a:pt x="90" y="109"/>
                    </a:lnTo>
                    <a:lnTo>
                      <a:pt x="93" y="118"/>
                    </a:lnTo>
                    <a:lnTo>
                      <a:pt x="102" y="126"/>
                    </a:lnTo>
                    <a:lnTo>
                      <a:pt x="103" y="124"/>
                    </a:lnTo>
                    <a:lnTo>
                      <a:pt x="103" y="133"/>
                    </a:lnTo>
                    <a:lnTo>
                      <a:pt x="99" y="143"/>
                    </a:lnTo>
                    <a:lnTo>
                      <a:pt x="99" y="151"/>
                    </a:lnTo>
                    <a:lnTo>
                      <a:pt x="91" y="168"/>
                    </a:lnTo>
                    <a:lnTo>
                      <a:pt x="84" y="172"/>
                    </a:lnTo>
                    <a:lnTo>
                      <a:pt x="78" y="172"/>
                    </a:lnTo>
                    <a:lnTo>
                      <a:pt x="72" y="172"/>
                    </a:lnTo>
                    <a:lnTo>
                      <a:pt x="72" y="157"/>
                    </a:lnTo>
                    <a:lnTo>
                      <a:pt x="69" y="139"/>
                    </a:lnTo>
                    <a:lnTo>
                      <a:pt x="63" y="132"/>
                    </a:lnTo>
                    <a:lnTo>
                      <a:pt x="63" y="125"/>
                    </a:lnTo>
                    <a:lnTo>
                      <a:pt x="64" y="110"/>
                    </a:lnTo>
                    <a:lnTo>
                      <a:pt x="57" y="99"/>
                    </a:lnTo>
                    <a:lnTo>
                      <a:pt x="44" y="109"/>
                    </a:lnTo>
                    <a:lnTo>
                      <a:pt x="36" y="99"/>
                    </a:lnTo>
                    <a:lnTo>
                      <a:pt x="29" y="114"/>
                    </a:lnTo>
                    <a:lnTo>
                      <a:pt x="35" y="121"/>
                    </a:lnTo>
                    <a:lnTo>
                      <a:pt x="49" y="121"/>
                    </a:lnTo>
                    <a:lnTo>
                      <a:pt x="49" y="127"/>
                    </a:lnTo>
                    <a:lnTo>
                      <a:pt x="55" y="138"/>
                    </a:lnTo>
                    <a:lnTo>
                      <a:pt x="56" y="146"/>
                    </a:lnTo>
                    <a:lnTo>
                      <a:pt x="48" y="156"/>
                    </a:lnTo>
                    <a:lnTo>
                      <a:pt x="40" y="173"/>
                    </a:lnTo>
                    <a:lnTo>
                      <a:pt x="33" y="178"/>
                    </a:lnTo>
                    <a:lnTo>
                      <a:pt x="33" y="166"/>
                    </a:lnTo>
                    <a:lnTo>
                      <a:pt x="33" y="156"/>
                    </a:lnTo>
                    <a:lnTo>
                      <a:pt x="36" y="146"/>
                    </a:lnTo>
                    <a:lnTo>
                      <a:pt x="28" y="137"/>
                    </a:lnTo>
                    <a:lnTo>
                      <a:pt x="18" y="131"/>
                    </a:lnTo>
                    <a:lnTo>
                      <a:pt x="14" y="120"/>
                    </a:lnTo>
                    <a:lnTo>
                      <a:pt x="0" y="120"/>
                    </a:lnTo>
                    <a:lnTo>
                      <a:pt x="5" y="98"/>
                    </a:lnTo>
                    <a:lnTo>
                      <a:pt x="16" y="92"/>
                    </a:lnTo>
                    <a:lnTo>
                      <a:pt x="23" y="81"/>
                    </a:lnTo>
                    <a:lnTo>
                      <a:pt x="30" y="67"/>
                    </a:lnTo>
                    <a:lnTo>
                      <a:pt x="31" y="57"/>
                    </a:lnTo>
                    <a:lnTo>
                      <a:pt x="32" y="40"/>
                    </a:lnTo>
                    <a:lnTo>
                      <a:pt x="38" y="32"/>
                    </a:lnTo>
                    <a:lnTo>
                      <a:pt x="32" y="23"/>
                    </a:lnTo>
                    <a:lnTo>
                      <a:pt x="54" y="0"/>
                    </a:lnTo>
                  </a:path>
                </a:pathLst>
              </a:custGeom>
              <a:solidFill>
                <a:srgbClr val="969696"/>
              </a:solidFill>
              <a:ln w="12700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38285" name="Freeform 20"/>
              <p:cNvSpPr>
                <a:spLocks/>
              </p:cNvSpPr>
              <p:nvPr/>
            </p:nvSpPr>
            <p:spPr bwMode="auto">
              <a:xfrm>
                <a:off x="2722" y="2620"/>
                <a:ext cx="188" cy="253"/>
              </a:xfrm>
              <a:custGeom>
                <a:avLst/>
                <a:gdLst>
                  <a:gd name="T0" fmla="*/ 0 w 188"/>
                  <a:gd name="T1" fmla="*/ 85 h 253"/>
                  <a:gd name="T2" fmla="*/ 34 w 188"/>
                  <a:gd name="T3" fmla="*/ 43 h 253"/>
                  <a:gd name="T4" fmla="*/ 61 w 188"/>
                  <a:gd name="T5" fmla="*/ 27 h 253"/>
                  <a:gd name="T6" fmla="*/ 67 w 188"/>
                  <a:gd name="T7" fmla="*/ 16 h 253"/>
                  <a:gd name="T8" fmla="*/ 97 w 188"/>
                  <a:gd name="T9" fmla="*/ 0 h 253"/>
                  <a:gd name="T10" fmla="*/ 117 w 188"/>
                  <a:gd name="T11" fmla="*/ 36 h 253"/>
                  <a:gd name="T12" fmla="*/ 132 w 188"/>
                  <a:gd name="T13" fmla="*/ 22 h 253"/>
                  <a:gd name="T14" fmla="*/ 138 w 188"/>
                  <a:gd name="T15" fmla="*/ 15 h 253"/>
                  <a:gd name="T16" fmla="*/ 153 w 188"/>
                  <a:gd name="T17" fmla="*/ 2 h 253"/>
                  <a:gd name="T18" fmla="*/ 163 w 188"/>
                  <a:gd name="T19" fmla="*/ 2 h 253"/>
                  <a:gd name="T20" fmla="*/ 163 w 188"/>
                  <a:gd name="T21" fmla="*/ 19 h 253"/>
                  <a:gd name="T22" fmla="*/ 162 w 188"/>
                  <a:gd name="T23" fmla="*/ 26 h 253"/>
                  <a:gd name="T24" fmla="*/ 156 w 188"/>
                  <a:gd name="T25" fmla="*/ 38 h 253"/>
                  <a:gd name="T26" fmla="*/ 156 w 188"/>
                  <a:gd name="T27" fmla="*/ 47 h 253"/>
                  <a:gd name="T28" fmla="*/ 173 w 188"/>
                  <a:gd name="T29" fmla="*/ 84 h 253"/>
                  <a:gd name="T30" fmla="*/ 175 w 188"/>
                  <a:gd name="T31" fmla="*/ 100 h 253"/>
                  <a:gd name="T32" fmla="*/ 184 w 188"/>
                  <a:gd name="T33" fmla="*/ 101 h 253"/>
                  <a:gd name="T34" fmla="*/ 187 w 188"/>
                  <a:gd name="T35" fmla="*/ 116 h 253"/>
                  <a:gd name="T36" fmla="*/ 175 w 188"/>
                  <a:gd name="T37" fmla="*/ 125 h 253"/>
                  <a:gd name="T38" fmla="*/ 172 w 188"/>
                  <a:gd name="T39" fmla="*/ 119 h 253"/>
                  <a:gd name="T40" fmla="*/ 158 w 188"/>
                  <a:gd name="T41" fmla="*/ 124 h 253"/>
                  <a:gd name="T42" fmla="*/ 157 w 188"/>
                  <a:gd name="T43" fmla="*/ 144 h 253"/>
                  <a:gd name="T44" fmla="*/ 142 w 188"/>
                  <a:gd name="T45" fmla="*/ 159 h 253"/>
                  <a:gd name="T46" fmla="*/ 139 w 188"/>
                  <a:gd name="T47" fmla="*/ 198 h 253"/>
                  <a:gd name="T48" fmla="*/ 139 w 188"/>
                  <a:gd name="T49" fmla="*/ 219 h 253"/>
                  <a:gd name="T50" fmla="*/ 131 w 188"/>
                  <a:gd name="T51" fmla="*/ 229 h 253"/>
                  <a:gd name="T52" fmla="*/ 124 w 188"/>
                  <a:gd name="T53" fmla="*/ 252 h 253"/>
                  <a:gd name="T54" fmla="*/ 115 w 188"/>
                  <a:gd name="T55" fmla="*/ 239 h 253"/>
                  <a:gd name="T56" fmla="*/ 105 w 188"/>
                  <a:gd name="T57" fmla="*/ 235 h 253"/>
                  <a:gd name="T58" fmla="*/ 94 w 188"/>
                  <a:gd name="T59" fmla="*/ 228 h 253"/>
                  <a:gd name="T60" fmla="*/ 83 w 188"/>
                  <a:gd name="T61" fmla="*/ 214 h 253"/>
                  <a:gd name="T62" fmla="*/ 54 w 188"/>
                  <a:gd name="T63" fmla="*/ 213 h 253"/>
                  <a:gd name="T64" fmla="*/ 34 w 188"/>
                  <a:gd name="T65" fmla="*/ 205 h 253"/>
                  <a:gd name="T66" fmla="*/ 16 w 188"/>
                  <a:gd name="T67" fmla="*/ 179 h 253"/>
                  <a:gd name="T68" fmla="*/ 10 w 188"/>
                  <a:gd name="T69" fmla="*/ 165 h 253"/>
                  <a:gd name="T70" fmla="*/ 2 w 188"/>
                  <a:gd name="T71" fmla="*/ 154 h 253"/>
                  <a:gd name="T72" fmla="*/ 3 w 188"/>
                  <a:gd name="T73" fmla="*/ 130 h 253"/>
                  <a:gd name="T74" fmla="*/ 0 w 188"/>
                  <a:gd name="T75" fmla="*/ 85 h 253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88"/>
                  <a:gd name="T115" fmla="*/ 0 h 253"/>
                  <a:gd name="T116" fmla="*/ 188 w 188"/>
                  <a:gd name="T117" fmla="*/ 253 h 253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88" h="253">
                    <a:moveTo>
                      <a:pt x="0" y="85"/>
                    </a:moveTo>
                    <a:lnTo>
                      <a:pt x="34" y="43"/>
                    </a:lnTo>
                    <a:lnTo>
                      <a:pt x="61" y="27"/>
                    </a:lnTo>
                    <a:lnTo>
                      <a:pt x="67" y="16"/>
                    </a:lnTo>
                    <a:lnTo>
                      <a:pt x="97" y="0"/>
                    </a:lnTo>
                    <a:lnTo>
                      <a:pt x="117" y="36"/>
                    </a:lnTo>
                    <a:lnTo>
                      <a:pt x="132" y="22"/>
                    </a:lnTo>
                    <a:lnTo>
                      <a:pt x="138" y="15"/>
                    </a:lnTo>
                    <a:lnTo>
                      <a:pt x="153" y="2"/>
                    </a:lnTo>
                    <a:lnTo>
                      <a:pt x="163" y="2"/>
                    </a:lnTo>
                    <a:lnTo>
                      <a:pt x="163" y="19"/>
                    </a:lnTo>
                    <a:lnTo>
                      <a:pt x="162" y="26"/>
                    </a:lnTo>
                    <a:lnTo>
                      <a:pt x="156" y="38"/>
                    </a:lnTo>
                    <a:lnTo>
                      <a:pt x="156" y="47"/>
                    </a:lnTo>
                    <a:lnTo>
                      <a:pt x="173" y="84"/>
                    </a:lnTo>
                    <a:lnTo>
                      <a:pt x="175" y="100"/>
                    </a:lnTo>
                    <a:lnTo>
                      <a:pt x="184" y="101"/>
                    </a:lnTo>
                    <a:lnTo>
                      <a:pt x="187" y="116"/>
                    </a:lnTo>
                    <a:lnTo>
                      <a:pt x="175" y="125"/>
                    </a:lnTo>
                    <a:lnTo>
                      <a:pt x="172" y="119"/>
                    </a:lnTo>
                    <a:lnTo>
                      <a:pt x="158" y="124"/>
                    </a:lnTo>
                    <a:lnTo>
                      <a:pt x="157" y="144"/>
                    </a:lnTo>
                    <a:lnTo>
                      <a:pt x="142" y="159"/>
                    </a:lnTo>
                    <a:lnTo>
                      <a:pt x="139" y="198"/>
                    </a:lnTo>
                    <a:lnTo>
                      <a:pt x="139" y="219"/>
                    </a:lnTo>
                    <a:lnTo>
                      <a:pt x="131" y="229"/>
                    </a:lnTo>
                    <a:lnTo>
                      <a:pt x="124" y="252"/>
                    </a:lnTo>
                    <a:lnTo>
                      <a:pt x="115" y="239"/>
                    </a:lnTo>
                    <a:lnTo>
                      <a:pt x="105" y="235"/>
                    </a:lnTo>
                    <a:lnTo>
                      <a:pt x="94" y="228"/>
                    </a:lnTo>
                    <a:lnTo>
                      <a:pt x="83" y="214"/>
                    </a:lnTo>
                    <a:lnTo>
                      <a:pt x="54" y="213"/>
                    </a:lnTo>
                    <a:lnTo>
                      <a:pt x="34" y="205"/>
                    </a:lnTo>
                    <a:lnTo>
                      <a:pt x="16" y="179"/>
                    </a:lnTo>
                    <a:lnTo>
                      <a:pt x="10" y="165"/>
                    </a:lnTo>
                    <a:lnTo>
                      <a:pt x="2" y="154"/>
                    </a:lnTo>
                    <a:lnTo>
                      <a:pt x="3" y="130"/>
                    </a:lnTo>
                    <a:lnTo>
                      <a:pt x="0" y="85"/>
                    </a:lnTo>
                  </a:path>
                </a:pathLst>
              </a:custGeom>
              <a:solidFill>
                <a:srgbClr val="969696"/>
              </a:solidFill>
              <a:ln w="12700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38286" name="Freeform 21"/>
              <p:cNvSpPr>
                <a:spLocks/>
              </p:cNvSpPr>
              <p:nvPr/>
            </p:nvSpPr>
            <p:spPr bwMode="auto">
              <a:xfrm>
                <a:off x="3137" y="2767"/>
                <a:ext cx="368" cy="245"/>
              </a:xfrm>
              <a:custGeom>
                <a:avLst/>
                <a:gdLst>
                  <a:gd name="T0" fmla="*/ 0 w 368"/>
                  <a:gd name="T1" fmla="*/ 0 h 245"/>
                  <a:gd name="T2" fmla="*/ 34 w 368"/>
                  <a:gd name="T3" fmla="*/ 1 h 245"/>
                  <a:gd name="T4" fmla="*/ 60 w 368"/>
                  <a:gd name="T5" fmla="*/ 5 h 245"/>
                  <a:gd name="T6" fmla="*/ 69 w 368"/>
                  <a:gd name="T7" fmla="*/ 39 h 245"/>
                  <a:gd name="T8" fmla="*/ 70 w 368"/>
                  <a:gd name="T9" fmla="*/ 51 h 245"/>
                  <a:gd name="T10" fmla="*/ 74 w 368"/>
                  <a:gd name="T11" fmla="*/ 59 h 245"/>
                  <a:gd name="T12" fmla="*/ 84 w 368"/>
                  <a:gd name="T13" fmla="*/ 44 h 245"/>
                  <a:gd name="T14" fmla="*/ 99 w 368"/>
                  <a:gd name="T15" fmla="*/ 45 h 245"/>
                  <a:gd name="T16" fmla="*/ 110 w 368"/>
                  <a:gd name="T17" fmla="*/ 60 h 245"/>
                  <a:gd name="T18" fmla="*/ 113 w 368"/>
                  <a:gd name="T19" fmla="*/ 58 h 245"/>
                  <a:gd name="T20" fmla="*/ 124 w 368"/>
                  <a:gd name="T21" fmla="*/ 41 h 245"/>
                  <a:gd name="T22" fmla="*/ 127 w 368"/>
                  <a:gd name="T23" fmla="*/ 41 h 245"/>
                  <a:gd name="T24" fmla="*/ 139 w 368"/>
                  <a:gd name="T25" fmla="*/ 34 h 245"/>
                  <a:gd name="T26" fmla="*/ 149 w 368"/>
                  <a:gd name="T27" fmla="*/ 34 h 245"/>
                  <a:gd name="T28" fmla="*/ 180 w 368"/>
                  <a:gd name="T29" fmla="*/ 48 h 245"/>
                  <a:gd name="T30" fmla="*/ 196 w 368"/>
                  <a:gd name="T31" fmla="*/ 48 h 245"/>
                  <a:gd name="T32" fmla="*/ 209 w 368"/>
                  <a:gd name="T33" fmla="*/ 72 h 245"/>
                  <a:gd name="T34" fmla="*/ 225 w 368"/>
                  <a:gd name="T35" fmla="*/ 72 h 245"/>
                  <a:gd name="T36" fmla="*/ 238 w 368"/>
                  <a:gd name="T37" fmla="*/ 83 h 245"/>
                  <a:gd name="T38" fmla="*/ 247 w 368"/>
                  <a:gd name="T39" fmla="*/ 88 h 245"/>
                  <a:gd name="T40" fmla="*/ 274 w 368"/>
                  <a:gd name="T41" fmla="*/ 98 h 245"/>
                  <a:gd name="T42" fmla="*/ 285 w 368"/>
                  <a:gd name="T43" fmla="*/ 120 h 245"/>
                  <a:gd name="T44" fmla="*/ 292 w 368"/>
                  <a:gd name="T45" fmla="*/ 132 h 245"/>
                  <a:gd name="T46" fmla="*/ 289 w 368"/>
                  <a:gd name="T47" fmla="*/ 138 h 245"/>
                  <a:gd name="T48" fmla="*/ 297 w 368"/>
                  <a:gd name="T49" fmla="*/ 146 h 245"/>
                  <a:gd name="T50" fmla="*/ 308 w 368"/>
                  <a:gd name="T51" fmla="*/ 150 h 245"/>
                  <a:gd name="T52" fmla="*/ 311 w 368"/>
                  <a:gd name="T53" fmla="*/ 150 h 245"/>
                  <a:gd name="T54" fmla="*/ 323 w 368"/>
                  <a:gd name="T55" fmla="*/ 157 h 245"/>
                  <a:gd name="T56" fmla="*/ 343 w 368"/>
                  <a:gd name="T57" fmla="*/ 176 h 245"/>
                  <a:gd name="T58" fmla="*/ 343 w 368"/>
                  <a:gd name="T59" fmla="*/ 186 h 245"/>
                  <a:gd name="T60" fmla="*/ 351 w 368"/>
                  <a:gd name="T61" fmla="*/ 197 h 245"/>
                  <a:gd name="T62" fmla="*/ 351 w 368"/>
                  <a:gd name="T63" fmla="*/ 204 h 245"/>
                  <a:gd name="T64" fmla="*/ 367 w 368"/>
                  <a:gd name="T65" fmla="*/ 222 h 245"/>
                  <a:gd name="T66" fmla="*/ 349 w 368"/>
                  <a:gd name="T67" fmla="*/ 244 h 245"/>
                  <a:gd name="T68" fmla="*/ 334 w 368"/>
                  <a:gd name="T69" fmla="*/ 244 h 245"/>
                  <a:gd name="T70" fmla="*/ 330 w 368"/>
                  <a:gd name="T71" fmla="*/ 231 h 245"/>
                  <a:gd name="T72" fmla="*/ 327 w 368"/>
                  <a:gd name="T73" fmla="*/ 232 h 245"/>
                  <a:gd name="T74" fmla="*/ 317 w 368"/>
                  <a:gd name="T75" fmla="*/ 232 h 245"/>
                  <a:gd name="T76" fmla="*/ 287 w 368"/>
                  <a:gd name="T77" fmla="*/ 193 h 245"/>
                  <a:gd name="T78" fmla="*/ 269 w 368"/>
                  <a:gd name="T79" fmla="*/ 195 h 245"/>
                  <a:gd name="T80" fmla="*/ 250 w 368"/>
                  <a:gd name="T81" fmla="*/ 192 h 245"/>
                  <a:gd name="T82" fmla="*/ 244 w 368"/>
                  <a:gd name="T83" fmla="*/ 194 h 245"/>
                  <a:gd name="T84" fmla="*/ 236 w 368"/>
                  <a:gd name="T85" fmla="*/ 201 h 245"/>
                  <a:gd name="T86" fmla="*/ 230 w 368"/>
                  <a:gd name="T87" fmla="*/ 210 h 245"/>
                  <a:gd name="T88" fmla="*/ 212 w 368"/>
                  <a:gd name="T89" fmla="*/ 228 h 245"/>
                  <a:gd name="T90" fmla="*/ 203 w 368"/>
                  <a:gd name="T91" fmla="*/ 217 h 245"/>
                  <a:gd name="T92" fmla="*/ 191 w 368"/>
                  <a:gd name="T93" fmla="*/ 217 h 245"/>
                  <a:gd name="T94" fmla="*/ 178 w 368"/>
                  <a:gd name="T95" fmla="*/ 216 h 245"/>
                  <a:gd name="T96" fmla="*/ 171 w 368"/>
                  <a:gd name="T97" fmla="*/ 209 h 245"/>
                  <a:gd name="T98" fmla="*/ 161 w 368"/>
                  <a:gd name="T99" fmla="*/ 216 h 245"/>
                  <a:gd name="T100" fmla="*/ 155 w 368"/>
                  <a:gd name="T101" fmla="*/ 188 h 245"/>
                  <a:gd name="T102" fmla="*/ 144 w 368"/>
                  <a:gd name="T103" fmla="*/ 161 h 245"/>
                  <a:gd name="T104" fmla="*/ 124 w 368"/>
                  <a:gd name="T105" fmla="*/ 133 h 245"/>
                  <a:gd name="T106" fmla="*/ 118 w 368"/>
                  <a:gd name="T107" fmla="*/ 114 h 245"/>
                  <a:gd name="T108" fmla="*/ 108 w 368"/>
                  <a:gd name="T109" fmla="*/ 96 h 245"/>
                  <a:gd name="T110" fmla="*/ 83 w 368"/>
                  <a:gd name="T111" fmla="*/ 95 h 245"/>
                  <a:gd name="T112" fmla="*/ 64 w 368"/>
                  <a:gd name="T113" fmla="*/ 102 h 245"/>
                  <a:gd name="T114" fmla="*/ 50 w 368"/>
                  <a:gd name="T115" fmla="*/ 91 h 245"/>
                  <a:gd name="T116" fmla="*/ 32 w 368"/>
                  <a:gd name="T117" fmla="*/ 83 h 245"/>
                  <a:gd name="T118" fmla="*/ 18 w 368"/>
                  <a:gd name="T119" fmla="*/ 74 h 245"/>
                  <a:gd name="T120" fmla="*/ 19 w 368"/>
                  <a:gd name="T121" fmla="*/ 40 h 245"/>
                  <a:gd name="T122" fmla="*/ 22 w 368"/>
                  <a:gd name="T123" fmla="*/ 25 h 245"/>
                  <a:gd name="T124" fmla="*/ 0 w 368"/>
                  <a:gd name="T125" fmla="*/ 0 h 245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368"/>
                  <a:gd name="T190" fmla="*/ 0 h 245"/>
                  <a:gd name="T191" fmla="*/ 368 w 368"/>
                  <a:gd name="T192" fmla="*/ 245 h 245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368" h="245">
                    <a:moveTo>
                      <a:pt x="0" y="0"/>
                    </a:moveTo>
                    <a:lnTo>
                      <a:pt x="34" y="1"/>
                    </a:lnTo>
                    <a:lnTo>
                      <a:pt x="60" y="5"/>
                    </a:lnTo>
                    <a:lnTo>
                      <a:pt x="69" y="39"/>
                    </a:lnTo>
                    <a:lnTo>
                      <a:pt x="70" y="51"/>
                    </a:lnTo>
                    <a:lnTo>
                      <a:pt x="74" y="59"/>
                    </a:lnTo>
                    <a:lnTo>
                      <a:pt x="84" y="44"/>
                    </a:lnTo>
                    <a:lnTo>
                      <a:pt x="99" y="45"/>
                    </a:lnTo>
                    <a:lnTo>
                      <a:pt x="110" y="60"/>
                    </a:lnTo>
                    <a:lnTo>
                      <a:pt x="113" y="58"/>
                    </a:lnTo>
                    <a:lnTo>
                      <a:pt x="124" y="41"/>
                    </a:lnTo>
                    <a:lnTo>
                      <a:pt x="127" y="41"/>
                    </a:lnTo>
                    <a:lnTo>
                      <a:pt x="139" y="34"/>
                    </a:lnTo>
                    <a:lnTo>
                      <a:pt x="149" y="34"/>
                    </a:lnTo>
                    <a:lnTo>
                      <a:pt x="180" y="48"/>
                    </a:lnTo>
                    <a:lnTo>
                      <a:pt x="196" y="48"/>
                    </a:lnTo>
                    <a:lnTo>
                      <a:pt x="209" y="72"/>
                    </a:lnTo>
                    <a:lnTo>
                      <a:pt x="225" y="72"/>
                    </a:lnTo>
                    <a:lnTo>
                      <a:pt x="238" y="83"/>
                    </a:lnTo>
                    <a:lnTo>
                      <a:pt x="247" y="88"/>
                    </a:lnTo>
                    <a:lnTo>
                      <a:pt x="274" y="98"/>
                    </a:lnTo>
                    <a:lnTo>
                      <a:pt x="285" y="120"/>
                    </a:lnTo>
                    <a:lnTo>
                      <a:pt x="292" y="132"/>
                    </a:lnTo>
                    <a:lnTo>
                      <a:pt x="289" y="138"/>
                    </a:lnTo>
                    <a:lnTo>
                      <a:pt x="297" y="146"/>
                    </a:lnTo>
                    <a:lnTo>
                      <a:pt x="308" y="150"/>
                    </a:lnTo>
                    <a:lnTo>
                      <a:pt x="311" y="150"/>
                    </a:lnTo>
                    <a:lnTo>
                      <a:pt x="323" y="157"/>
                    </a:lnTo>
                    <a:lnTo>
                      <a:pt x="343" y="176"/>
                    </a:lnTo>
                    <a:lnTo>
                      <a:pt x="343" y="186"/>
                    </a:lnTo>
                    <a:lnTo>
                      <a:pt x="351" y="197"/>
                    </a:lnTo>
                    <a:lnTo>
                      <a:pt x="351" y="204"/>
                    </a:lnTo>
                    <a:lnTo>
                      <a:pt x="367" y="222"/>
                    </a:lnTo>
                    <a:lnTo>
                      <a:pt x="349" y="244"/>
                    </a:lnTo>
                    <a:lnTo>
                      <a:pt x="334" y="244"/>
                    </a:lnTo>
                    <a:lnTo>
                      <a:pt x="330" y="231"/>
                    </a:lnTo>
                    <a:lnTo>
                      <a:pt x="327" y="232"/>
                    </a:lnTo>
                    <a:lnTo>
                      <a:pt x="317" y="232"/>
                    </a:lnTo>
                    <a:lnTo>
                      <a:pt x="287" y="193"/>
                    </a:lnTo>
                    <a:lnTo>
                      <a:pt x="269" y="195"/>
                    </a:lnTo>
                    <a:lnTo>
                      <a:pt x="250" y="192"/>
                    </a:lnTo>
                    <a:lnTo>
                      <a:pt x="244" y="194"/>
                    </a:lnTo>
                    <a:lnTo>
                      <a:pt x="236" y="201"/>
                    </a:lnTo>
                    <a:lnTo>
                      <a:pt x="230" y="210"/>
                    </a:lnTo>
                    <a:lnTo>
                      <a:pt x="212" y="228"/>
                    </a:lnTo>
                    <a:lnTo>
                      <a:pt x="203" y="217"/>
                    </a:lnTo>
                    <a:lnTo>
                      <a:pt x="191" y="217"/>
                    </a:lnTo>
                    <a:lnTo>
                      <a:pt x="178" y="216"/>
                    </a:lnTo>
                    <a:lnTo>
                      <a:pt x="171" y="209"/>
                    </a:lnTo>
                    <a:lnTo>
                      <a:pt x="161" y="216"/>
                    </a:lnTo>
                    <a:lnTo>
                      <a:pt x="155" y="188"/>
                    </a:lnTo>
                    <a:lnTo>
                      <a:pt x="144" y="161"/>
                    </a:lnTo>
                    <a:lnTo>
                      <a:pt x="124" y="133"/>
                    </a:lnTo>
                    <a:lnTo>
                      <a:pt x="118" y="114"/>
                    </a:lnTo>
                    <a:lnTo>
                      <a:pt x="108" y="96"/>
                    </a:lnTo>
                    <a:lnTo>
                      <a:pt x="83" y="95"/>
                    </a:lnTo>
                    <a:lnTo>
                      <a:pt x="64" y="102"/>
                    </a:lnTo>
                    <a:lnTo>
                      <a:pt x="50" y="91"/>
                    </a:lnTo>
                    <a:lnTo>
                      <a:pt x="32" y="83"/>
                    </a:lnTo>
                    <a:lnTo>
                      <a:pt x="18" y="74"/>
                    </a:lnTo>
                    <a:lnTo>
                      <a:pt x="19" y="40"/>
                    </a:lnTo>
                    <a:lnTo>
                      <a:pt x="22" y="25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969696"/>
              </a:solidFill>
              <a:ln w="12700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38287" name="Freeform 22"/>
              <p:cNvSpPr>
                <a:spLocks/>
              </p:cNvSpPr>
              <p:nvPr/>
            </p:nvSpPr>
            <p:spPr bwMode="auto">
              <a:xfrm>
                <a:off x="2442" y="2588"/>
                <a:ext cx="220" cy="304"/>
              </a:xfrm>
              <a:custGeom>
                <a:avLst/>
                <a:gdLst>
                  <a:gd name="T0" fmla="*/ 0 w 220"/>
                  <a:gd name="T1" fmla="*/ 8 h 304"/>
                  <a:gd name="T2" fmla="*/ 23 w 220"/>
                  <a:gd name="T3" fmla="*/ 0 h 304"/>
                  <a:gd name="T4" fmla="*/ 48 w 220"/>
                  <a:gd name="T5" fmla="*/ 10 h 304"/>
                  <a:gd name="T6" fmla="*/ 52 w 220"/>
                  <a:gd name="T7" fmla="*/ 23 h 304"/>
                  <a:gd name="T8" fmla="*/ 51 w 220"/>
                  <a:gd name="T9" fmla="*/ 34 h 304"/>
                  <a:gd name="T10" fmla="*/ 63 w 220"/>
                  <a:gd name="T11" fmla="*/ 38 h 304"/>
                  <a:gd name="T12" fmla="*/ 63 w 220"/>
                  <a:gd name="T13" fmla="*/ 41 h 304"/>
                  <a:gd name="T14" fmla="*/ 67 w 220"/>
                  <a:gd name="T15" fmla="*/ 46 h 304"/>
                  <a:gd name="T16" fmla="*/ 67 w 220"/>
                  <a:gd name="T17" fmla="*/ 57 h 304"/>
                  <a:gd name="T18" fmla="*/ 93 w 220"/>
                  <a:gd name="T19" fmla="*/ 86 h 304"/>
                  <a:gd name="T20" fmla="*/ 97 w 220"/>
                  <a:gd name="T21" fmla="*/ 86 h 304"/>
                  <a:gd name="T22" fmla="*/ 103 w 220"/>
                  <a:gd name="T23" fmla="*/ 93 h 304"/>
                  <a:gd name="T24" fmla="*/ 108 w 220"/>
                  <a:gd name="T25" fmla="*/ 105 h 304"/>
                  <a:gd name="T26" fmla="*/ 112 w 220"/>
                  <a:gd name="T27" fmla="*/ 105 h 304"/>
                  <a:gd name="T28" fmla="*/ 128 w 220"/>
                  <a:gd name="T29" fmla="*/ 117 h 304"/>
                  <a:gd name="T30" fmla="*/ 164 w 220"/>
                  <a:gd name="T31" fmla="*/ 123 h 304"/>
                  <a:gd name="T32" fmla="*/ 167 w 220"/>
                  <a:gd name="T33" fmla="*/ 158 h 304"/>
                  <a:gd name="T34" fmla="*/ 171 w 220"/>
                  <a:gd name="T35" fmla="*/ 164 h 304"/>
                  <a:gd name="T36" fmla="*/ 167 w 220"/>
                  <a:gd name="T37" fmla="*/ 180 h 304"/>
                  <a:gd name="T38" fmla="*/ 190 w 220"/>
                  <a:gd name="T39" fmla="*/ 197 h 304"/>
                  <a:gd name="T40" fmla="*/ 211 w 220"/>
                  <a:gd name="T41" fmla="*/ 204 h 304"/>
                  <a:gd name="T42" fmla="*/ 208 w 220"/>
                  <a:gd name="T43" fmla="*/ 264 h 304"/>
                  <a:gd name="T44" fmla="*/ 219 w 220"/>
                  <a:gd name="T45" fmla="*/ 296 h 304"/>
                  <a:gd name="T46" fmla="*/ 210 w 220"/>
                  <a:gd name="T47" fmla="*/ 299 h 304"/>
                  <a:gd name="T48" fmla="*/ 200 w 220"/>
                  <a:gd name="T49" fmla="*/ 303 h 304"/>
                  <a:gd name="T50" fmla="*/ 200 w 220"/>
                  <a:gd name="T51" fmla="*/ 286 h 304"/>
                  <a:gd name="T52" fmla="*/ 171 w 220"/>
                  <a:gd name="T53" fmla="*/ 302 h 304"/>
                  <a:gd name="T54" fmla="*/ 164 w 220"/>
                  <a:gd name="T55" fmla="*/ 273 h 304"/>
                  <a:gd name="T56" fmla="*/ 155 w 220"/>
                  <a:gd name="T57" fmla="*/ 250 h 304"/>
                  <a:gd name="T58" fmla="*/ 131 w 220"/>
                  <a:gd name="T59" fmla="*/ 220 h 304"/>
                  <a:gd name="T60" fmla="*/ 120 w 220"/>
                  <a:gd name="T61" fmla="*/ 220 h 304"/>
                  <a:gd name="T62" fmla="*/ 99 w 220"/>
                  <a:gd name="T63" fmla="*/ 196 h 304"/>
                  <a:gd name="T64" fmla="*/ 96 w 220"/>
                  <a:gd name="T65" fmla="*/ 183 h 304"/>
                  <a:gd name="T66" fmla="*/ 96 w 220"/>
                  <a:gd name="T67" fmla="*/ 174 h 304"/>
                  <a:gd name="T68" fmla="*/ 81 w 220"/>
                  <a:gd name="T69" fmla="*/ 127 h 304"/>
                  <a:gd name="T70" fmla="*/ 72 w 220"/>
                  <a:gd name="T71" fmla="*/ 104 h 304"/>
                  <a:gd name="T72" fmla="*/ 46 w 220"/>
                  <a:gd name="T73" fmla="*/ 81 h 304"/>
                  <a:gd name="T74" fmla="*/ 20 w 220"/>
                  <a:gd name="T75" fmla="*/ 40 h 304"/>
                  <a:gd name="T76" fmla="*/ 0 w 220"/>
                  <a:gd name="T77" fmla="*/ 8 h 304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220"/>
                  <a:gd name="T118" fmla="*/ 0 h 304"/>
                  <a:gd name="T119" fmla="*/ 220 w 220"/>
                  <a:gd name="T120" fmla="*/ 304 h 304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220" h="304">
                    <a:moveTo>
                      <a:pt x="0" y="8"/>
                    </a:moveTo>
                    <a:lnTo>
                      <a:pt x="23" y="0"/>
                    </a:lnTo>
                    <a:lnTo>
                      <a:pt x="48" y="10"/>
                    </a:lnTo>
                    <a:lnTo>
                      <a:pt x="52" y="23"/>
                    </a:lnTo>
                    <a:lnTo>
                      <a:pt x="51" y="34"/>
                    </a:lnTo>
                    <a:lnTo>
                      <a:pt x="63" y="38"/>
                    </a:lnTo>
                    <a:lnTo>
                      <a:pt x="63" y="41"/>
                    </a:lnTo>
                    <a:lnTo>
                      <a:pt x="67" y="46"/>
                    </a:lnTo>
                    <a:lnTo>
                      <a:pt x="67" y="57"/>
                    </a:lnTo>
                    <a:lnTo>
                      <a:pt x="93" y="86"/>
                    </a:lnTo>
                    <a:lnTo>
                      <a:pt x="97" y="86"/>
                    </a:lnTo>
                    <a:lnTo>
                      <a:pt x="103" y="93"/>
                    </a:lnTo>
                    <a:lnTo>
                      <a:pt x="108" y="105"/>
                    </a:lnTo>
                    <a:lnTo>
                      <a:pt x="112" y="105"/>
                    </a:lnTo>
                    <a:lnTo>
                      <a:pt x="128" y="117"/>
                    </a:lnTo>
                    <a:lnTo>
                      <a:pt x="164" y="123"/>
                    </a:lnTo>
                    <a:lnTo>
                      <a:pt x="167" y="158"/>
                    </a:lnTo>
                    <a:lnTo>
                      <a:pt x="171" y="164"/>
                    </a:lnTo>
                    <a:lnTo>
                      <a:pt x="167" y="180"/>
                    </a:lnTo>
                    <a:lnTo>
                      <a:pt x="190" y="197"/>
                    </a:lnTo>
                    <a:lnTo>
                      <a:pt x="211" y="204"/>
                    </a:lnTo>
                    <a:lnTo>
                      <a:pt x="208" y="264"/>
                    </a:lnTo>
                    <a:lnTo>
                      <a:pt x="219" y="296"/>
                    </a:lnTo>
                    <a:lnTo>
                      <a:pt x="210" y="299"/>
                    </a:lnTo>
                    <a:lnTo>
                      <a:pt x="200" y="303"/>
                    </a:lnTo>
                    <a:lnTo>
                      <a:pt x="200" y="286"/>
                    </a:lnTo>
                    <a:lnTo>
                      <a:pt x="171" y="302"/>
                    </a:lnTo>
                    <a:lnTo>
                      <a:pt x="164" y="273"/>
                    </a:lnTo>
                    <a:lnTo>
                      <a:pt x="155" y="250"/>
                    </a:lnTo>
                    <a:lnTo>
                      <a:pt x="131" y="220"/>
                    </a:lnTo>
                    <a:lnTo>
                      <a:pt x="120" y="220"/>
                    </a:lnTo>
                    <a:lnTo>
                      <a:pt x="99" y="196"/>
                    </a:lnTo>
                    <a:lnTo>
                      <a:pt x="96" y="183"/>
                    </a:lnTo>
                    <a:lnTo>
                      <a:pt x="96" y="174"/>
                    </a:lnTo>
                    <a:lnTo>
                      <a:pt x="81" y="127"/>
                    </a:lnTo>
                    <a:lnTo>
                      <a:pt x="72" y="104"/>
                    </a:lnTo>
                    <a:lnTo>
                      <a:pt x="46" y="81"/>
                    </a:lnTo>
                    <a:lnTo>
                      <a:pt x="20" y="40"/>
                    </a:lnTo>
                    <a:lnTo>
                      <a:pt x="0" y="8"/>
                    </a:lnTo>
                  </a:path>
                </a:pathLst>
              </a:custGeom>
              <a:solidFill>
                <a:srgbClr val="969696"/>
              </a:solidFill>
              <a:ln w="12700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38288" name="Freeform 23"/>
              <p:cNvSpPr>
                <a:spLocks/>
              </p:cNvSpPr>
              <p:nvPr/>
            </p:nvSpPr>
            <p:spPr bwMode="auto">
              <a:xfrm>
                <a:off x="2856" y="2275"/>
                <a:ext cx="214" cy="341"/>
              </a:xfrm>
              <a:custGeom>
                <a:avLst/>
                <a:gdLst>
                  <a:gd name="T0" fmla="*/ 17 w 214"/>
                  <a:gd name="T1" fmla="*/ 0 h 341"/>
                  <a:gd name="T2" fmla="*/ 40 w 214"/>
                  <a:gd name="T3" fmla="*/ 1 h 341"/>
                  <a:gd name="T4" fmla="*/ 57 w 214"/>
                  <a:gd name="T5" fmla="*/ 36 h 341"/>
                  <a:gd name="T6" fmla="*/ 50 w 214"/>
                  <a:gd name="T7" fmla="*/ 68 h 341"/>
                  <a:gd name="T8" fmla="*/ 63 w 214"/>
                  <a:gd name="T9" fmla="*/ 78 h 341"/>
                  <a:gd name="T10" fmla="*/ 68 w 214"/>
                  <a:gd name="T11" fmla="*/ 100 h 341"/>
                  <a:gd name="T12" fmla="*/ 84 w 214"/>
                  <a:gd name="T13" fmla="*/ 113 h 341"/>
                  <a:gd name="T14" fmla="*/ 97 w 214"/>
                  <a:gd name="T15" fmla="*/ 115 h 341"/>
                  <a:gd name="T16" fmla="*/ 124 w 214"/>
                  <a:gd name="T17" fmla="*/ 134 h 341"/>
                  <a:gd name="T18" fmla="*/ 140 w 214"/>
                  <a:gd name="T19" fmla="*/ 155 h 341"/>
                  <a:gd name="T20" fmla="*/ 143 w 214"/>
                  <a:gd name="T21" fmla="*/ 156 h 341"/>
                  <a:gd name="T22" fmla="*/ 163 w 214"/>
                  <a:gd name="T23" fmla="*/ 171 h 341"/>
                  <a:gd name="T24" fmla="*/ 161 w 214"/>
                  <a:gd name="T25" fmla="*/ 211 h 341"/>
                  <a:gd name="T26" fmla="*/ 169 w 214"/>
                  <a:gd name="T27" fmla="*/ 229 h 341"/>
                  <a:gd name="T28" fmla="*/ 173 w 214"/>
                  <a:gd name="T29" fmla="*/ 242 h 341"/>
                  <a:gd name="T30" fmla="*/ 183 w 214"/>
                  <a:gd name="T31" fmla="*/ 252 h 341"/>
                  <a:gd name="T32" fmla="*/ 189 w 214"/>
                  <a:gd name="T33" fmla="*/ 266 h 341"/>
                  <a:gd name="T34" fmla="*/ 191 w 214"/>
                  <a:gd name="T35" fmla="*/ 284 h 341"/>
                  <a:gd name="T36" fmla="*/ 213 w 214"/>
                  <a:gd name="T37" fmla="*/ 295 h 341"/>
                  <a:gd name="T38" fmla="*/ 210 w 214"/>
                  <a:gd name="T39" fmla="*/ 313 h 341"/>
                  <a:gd name="T40" fmla="*/ 190 w 214"/>
                  <a:gd name="T41" fmla="*/ 316 h 341"/>
                  <a:gd name="T42" fmla="*/ 183 w 214"/>
                  <a:gd name="T43" fmla="*/ 305 h 341"/>
                  <a:gd name="T44" fmla="*/ 171 w 214"/>
                  <a:gd name="T45" fmla="*/ 305 h 341"/>
                  <a:gd name="T46" fmla="*/ 170 w 214"/>
                  <a:gd name="T47" fmla="*/ 340 h 341"/>
                  <a:gd name="T48" fmla="*/ 159 w 214"/>
                  <a:gd name="T49" fmla="*/ 339 h 341"/>
                  <a:gd name="T50" fmla="*/ 147 w 214"/>
                  <a:gd name="T51" fmla="*/ 322 h 341"/>
                  <a:gd name="T52" fmla="*/ 141 w 214"/>
                  <a:gd name="T53" fmla="*/ 310 h 341"/>
                  <a:gd name="T54" fmla="*/ 141 w 214"/>
                  <a:gd name="T55" fmla="*/ 292 h 341"/>
                  <a:gd name="T56" fmla="*/ 124 w 214"/>
                  <a:gd name="T57" fmla="*/ 291 h 341"/>
                  <a:gd name="T58" fmla="*/ 119 w 214"/>
                  <a:gd name="T59" fmla="*/ 309 h 341"/>
                  <a:gd name="T60" fmla="*/ 111 w 214"/>
                  <a:gd name="T61" fmla="*/ 292 h 341"/>
                  <a:gd name="T62" fmla="*/ 105 w 214"/>
                  <a:gd name="T63" fmla="*/ 270 h 341"/>
                  <a:gd name="T64" fmla="*/ 133 w 214"/>
                  <a:gd name="T65" fmla="*/ 264 h 341"/>
                  <a:gd name="T66" fmla="*/ 147 w 214"/>
                  <a:gd name="T67" fmla="*/ 268 h 341"/>
                  <a:gd name="T68" fmla="*/ 147 w 214"/>
                  <a:gd name="T69" fmla="*/ 235 h 341"/>
                  <a:gd name="T70" fmla="*/ 134 w 214"/>
                  <a:gd name="T71" fmla="*/ 228 h 341"/>
                  <a:gd name="T72" fmla="*/ 127 w 214"/>
                  <a:gd name="T73" fmla="*/ 200 h 341"/>
                  <a:gd name="T74" fmla="*/ 124 w 214"/>
                  <a:gd name="T75" fmla="*/ 165 h 341"/>
                  <a:gd name="T76" fmla="*/ 102 w 214"/>
                  <a:gd name="T77" fmla="*/ 159 h 341"/>
                  <a:gd name="T78" fmla="*/ 88 w 214"/>
                  <a:gd name="T79" fmla="*/ 140 h 341"/>
                  <a:gd name="T80" fmla="*/ 76 w 214"/>
                  <a:gd name="T81" fmla="*/ 133 h 341"/>
                  <a:gd name="T82" fmla="*/ 82 w 214"/>
                  <a:gd name="T83" fmla="*/ 159 h 341"/>
                  <a:gd name="T84" fmla="*/ 60 w 214"/>
                  <a:gd name="T85" fmla="*/ 175 h 341"/>
                  <a:gd name="T86" fmla="*/ 47 w 214"/>
                  <a:gd name="T87" fmla="*/ 143 h 341"/>
                  <a:gd name="T88" fmla="*/ 39 w 214"/>
                  <a:gd name="T89" fmla="*/ 132 h 341"/>
                  <a:gd name="T90" fmla="*/ 40 w 214"/>
                  <a:gd name="T91" fmla="*/ 114 h 341"/>
                  <a:gd name="T92" fmla="*/ 27 w 214"/>
                  <a:gd name="T93" fmla="*/ 88 h 341"/>
                  <a:gd name="T94" fmla="*/ 7 w 214"/>
                  <a:gd name="T95" fmla="*/ 77 h 341"/>
                  <a:gd name="T96" fmla="*/ 0 w 214"/>
                  <a:gd name="T97" fmla="*/ 63 h 341"/>
                  <a:gd name="T98" fmla="*/ 5 w 214"/>
                  <a:gd name="T99" fmla="*/ 52 h 341"/>
                  <a:gd name="T100" fmla="*/ 18 w 214"/>
                  <a:gd name="T101" fmla="*/ 60 h 341"/>
                  <a:gd name="T102" fmla="*/ 23 w 214"/>
                  <a:gd name="T103" fmla="*/ 42 h 341"/>
                  <a:gd name="T104" fmla="*/ 20 w 214"/>
                  <a:gd name="T105" fmla="*/ 24 h 341"/>
                  <a:gd name="T106" fmla="*/ 17 w 214"/>
                  <a:gd name="T107" fmla="*/ 0 h 341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214"/>
                  <a:gd name="T163" fmla="*/ 0 h 341"/>
                  <a:gd name="T164" fmla="*/ 214 w 214"/>
                  <a:gd name="T165" fmla="*/ 341 h 341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214" h="341">
                    <a:moveTo>
                      <a:pt x="17" y="0"/>
                    </a:moveTo>
                    <a:lnTo>
                      <a:pt x="40" y="1"/>
                    </a:lnTo>
                    <a:lnTo>
                      <a:pt x="57" y="36"/>
                    </a:lnTo>
                    <a:lnTo>
                      <a:pt x="50" y="68"/>
                    </a:lnTo>
                    <a:lnTo>
                      <a:pt x="63" y="78"/>
                    </a:lnTo>
                    <a:lnTo>
                      <a:pt x="68" y="100"/>
                    </a:lnTo>
                    <a:lnTo>
                      <a:pt x="84" y="113"/>
                    </a:lnTo>
                    <a:lnTo>
                      <a:pt x="97" y="115"/>
                    </a:lnTo>
                    <a:lnTo>
                      <a:pt x="124" y="134"/>
                    </a:lnTo>
                    <a:lnTo>
                      <a:pt x="140" y="155"/>
                    </a:lnTo>
                    <a:lnTo>
                      <a:pt x="143" y="156"/>
                    </a:lnTo>
                    <a:lnTo>
                      <a:pt x="163" y="171"/>
                    </a:lnTo>
                    <a:lnTo>
                      <a:pt x="161" y="211"/>
                    </a:lnTo>
                    <a:lnTo>
                      <a:pt x="169" y="229"/>
                    </a:lnTo>
                    <a:lnTo>
                      <a:pt x="173" y="242"/>
                    </a:lnTo>
                    <a:lnTo>
                      <a:pt x="183" y="252"/>
                    </a:lnTo>
                    <a:lnTo>
                      <a:pt x="189" y="266"/>
                    </a:lnTo>
                    <a:lnTo>
                      <a:pt x="191" y="284"/>
                    </a:lnTo>
                    <a:lnTo>
                      <a:pt x="213" y="295"/>
                    </a:lnTo>
                    <a:lnTo>
                      <a:pt x="210" y="313"/>
                    </a:lnTo>
                    <a:lnTo>
                      <a:pt x="190" y="316"/>
                    </a:lnTo>
                    <a:lnTo>
                      <a:pt x="183" y="305"/>
                    </a:lnTo>
                    <a:lnTo>
                      <a:pt x="171" y="305"/>
                    </a:lnTo>
                    <a:lnTo>
                      <a:pt x="170" y="340"/>
                    </a:lnTo>
                    <a:lnTo>
                      <a:pt x="159" y="339"/>
                    </a:lnTo>
                    <a:lnTo>
                      <a:pt x="147" y="322"/>
                    </a:lnTo>
                    <a:lnTo>
                      <a:pt x="141" y="310"/>
                    </a:lnTo>
                    <a:lnTo>
                      <a:pt x="141" y="292"/>
                    </a:lnTo>
                    <a:lnTo>
                      <a:pt x="124" y="291"/>
                    </a:lnTo>
                    <a:lnTo>
                      <a:pt x="119" y="309"/>
                    </a:lnTo>
                    <a:lnTo>
                      <a:pt x="111" y="292"/>
                    </a:lnTo>
                    <a:lnTo>
                      <a:pt x="105" y="270"/>
                    </a:lnTo>
                    <a:lnTo>
                      <a:pt x="133" y="264"/>
                    </a:lnTo>
                    <a:lnTo>
                      <a:pt x="147" y="268"/>
                    </a:lnTo>
                    <a:lnTo>
                      <a:pt x="147" y="235"/>
                    </a:lnTo>
                    <a:lnTo>
                      <a:pt x="134" y="228"/>
                    </a:lnTo>
                    <a:lnTo>
                      <a:pt x="127" y="200"/>
                    </a:lnTo>
                    <a:lnTo>
                      <a:pt x="124" y="165"/>
                    </a:lnTo>
                    <a:lnTo>
                      <a:pt x="102" y="159"/>
                    </a:lnTo>
                    <a:lnTo>
                      <a:pt x="88" y="140"/>
                    </a:lnTo>
                    <a:lnTo>
                      <a:pt x="76" y="133"/>
                    </a:lnTo>
                    <a:lnTo>
                      <a:pt x="82" y="159"/>
                    </a:lnTo>
                    <a:lnTo>
                      <a:pt x="60" y="175"/>
                    </a:lnTo>
                    <a:lnTo>
                      <a:pt x="47" y="143"/>
                    </a:lnTo>
                    <a:lnTo>
                      <a:pt x="39" y="132"/>
                    </a:lnTo>
                    <a:lnTo>
                      <a:pt x="40" y="114"/>
                    </a:lnTo>
                    <a:lnTo>
                      <a:pt x="27" y="88"/>
                    </a:lnTo>
                    <a:lnTo>
                      <a:pt x="7" y="77"/>
                    </a:lnTo>
                    <a:lnTo>
                      <a:pt x="0" y="63"/>
                    </a:lnTo>
                    <a:lnTo>
                      <a:pt x="5" y="52"/>
                    </a:lnTo>
                    <a:lnTo>
                      <a:pt x="18" y="60"/>
                    </a:lnTo>
                    <a:lnTo>
                      <a:pt x="23" y="42"/>
                    </a:lnTo>
                    <a:lnTo>
                      <a:pt x="20" y="24"/>
                    </a:lnTo>
                    <a:lnTo>
                      <a:pt x="17" y="0"/>
                    </a:lnTo>
                  </a:path>
                </a:pathLst>
              </a:custGeom>
              <a:solidFill>
                <a:srgbClr val="969696"/>
              </a:solidFill>
              <a:ln w="12700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38289" name="Freeform 24"/>
              <p:cNvSpPr>
                <a:spLocks/>
              </p:cNvSpPr>
              <p:nvPr/>
            </p:nvSpPr>
            <p:spPr bwMode="auto">
              <a:xfrm>
                <a:off x="2826" y="1709"/>
                <a:ext cx="161" cy="280"/>
              </a:xfrm>
              <a:custGeom>
                <a:avLst/>
                <a:gdLst>
                  <a:gd name="T0" fmla="*/ 40 w 161"/>
                  <a:gd name="T1" fmla="*/ 0 h 280"/>
                  <a:gd name="T2" fmla="*/ 70 w 161"/>
                  <a:gd name="T3" fmla="*/ 15 h 280"/>
                  <a:gd name="T4" fmla="*/ 90 w 161"/>
                  <a:gd name="T5" fmla="*/ 36 h 280"/>
                  <a:gd name="T6" fmla="*/ 99 w 161"/>
                  <a:gd name="T7" fmla="*/ 62 h 280"/>
                  <a:gd name="T8" fmla="*/ 107 w 161"/>
                  <a:gd name="T9" fmla="*/ 62 h 280"/>
                  <a:gd name="T10" fmla="*/ 107 w 161"/>
                  <a:gd name="T11" fmla="*/ 74 h 280"/>
                  <a:gd name="T12" fmla="*/ 117 w 161"/>
                  <a:gd name="T13" fmla="*/ 90 h 280"/>
                  <a:gd name="T14" fmla="*/ 128 w 161"/>
                  <a:gd name="T15" fmla="*/ 108 h 280"/>
                  <a:gd name="T16" fmla="*/ 146 w 161"/>
                  <a:gd name="T17" fmla="*/ 137 h 280"/>
                  <a:gd name="T18" fmla="*/ 160 w 161"/>
                  <a:gd name="T19" fmla="*/ 177 h 280"/>
                  <a:gd name="T20" fmla="*/ 133 w 161"/>
                  <a:gd name="T21" fmla="*/ 176 h 280"/>
                  <a:gd name="T22" fmla="*/ 112 w 161"/>
                  <a:gd name="T23" fmla="*/ 166 h 280"/>
                  <a:gd name="T24" fmla="*/ 128 w 161"/>
                  <a:gd name="T25" fmla="*/ 192 h 280"/>
                  <a:gd name="T26" fmla="*/ 127 w 161"/>
                  <a:gd name="T27" fmla="*/ 208 h 280"/>
                  <a:gd name="T28" fmla="*/ 127 w 161"/>
                  <a:gd name="T29" fmla="*/ 226 h 280"/>
                  <a:gd name="T30" fmla="*/ 115 w 161"/>
                  <a:gd name="T31" fmla="*/ 218 h 280"/>
                  <a:gd name="T32" fmla="*/ 105 w 161"/>
                  <a:gd name="T33" fmla="*/ 208 h 280"/>
                  <a:gd name="T34" fmla="*/ 89 w 161"/>
                  <a:gd name="T35" fmla="*/ 184 h 280"/>
                  <a:gd name="T36" fmla="*/ 79 w 161"/>
                  <a:gd name="T37" fmla="*/ 182 h 280"/>
                  <a:gd name="T38" fmla="*/ 61 w 161"/>
                  <a:gd name="T39" fmla="*/ 182 h 280"/>
                  <a:gd name="T40" fmla="*/ 49 w 161"/>
                  <a:gd name="T41" fmla="*/ 189 h 280"/>
                  <a:gd name="T42" fmla="*/ 55 w 161"/>
                  <a:gd name="T43" fmla="*/ 207 h 280"/>
                  <a:gd name="T44" fmla="*/ 73 w 161"/>
                  <a:gd name="T45" fmla="*/ 217 h 280"/>
                  <a:gd name="T46" fmla="*/ 87 w 161"/>
                  <a:gd name="T47" fmla="*/ 225 h 280"/>
                  <a:gd name="T48" fmla="*/ 96 w 161"/>
                  <a:gd name="T49" fmla="*/ 247 h 280"/>
                  <a:gd name="T50" fmla="*/ 92 w 161"/>
                  <a:gd name="T51" fmla="*/ 272 h 280"/>
                  <a:gd name="T52" fmla="*/ 92 w 161"/>
                  <a:gd name="T53" fmla="*/ 279 h 280"/>
                  <a:gd name="T54" fmla="*/ 86 w 161"/>
                  <a:gd name="T55" fmla="*/ 279 h 280"/>
                  <a:gd name="T56" fmla="*/ 76 w 161"/>
                  <a:gd name="T57" fmla="*/ 272 h 280"/>
                  <a:gd name="T58" fmla="*/ 71 w 161"/>
                  <a:gd name="T59" fmla="*/ 266 h 280"/>
                  <a:gd name="T60" fmla="*/ 67 w 161"/>
                  <a:gd name="T61" fmla="*/ 262 h 280"/>
                  <a:gd name="T62" fmla="*/ 56 w 161"/>
                  <a:gd name="T63" fmla="*/ 273 h 280"/>
                  <a:gd name="T64" fmla="*/ 46 w 161"/>
                  <a:gd name="T65" fmla="*/ 277 h 280"/>
                  <a:gd name="T66" fmla="*/ 42 w 161"/>
                  <a:gd name="T67" fmla="*/ 265 h 280"/>
                  <a:gd name="T68" fmla="*/ 43 w 161"/>
                  <a:gd name="T69" fmla="*/ 241 h 280"/>
                  <a:gd name="T70" fmla="*/ 41 w 161"/>
                  <a:gd name="T71" fmla="*/ 226 h 280"/>
                  <a:gd name="T72" fmla="*/ 29 w 161"/>
                  <a:gd name="T73" fmla="*/ 215 h 280"/>
                  <a:gd name="T74" fmla="*/ 16 w 161"/>
                  <a:gd name="T75" fmla="*/ 232 h 280"/>
                  <a:gd name="T76" fmla="*/ 0 w 161"/>
                  <a:gd name="T77" fmla="*/ 233 h 280"/>
                  <a:gd name="T78" fmla="*/ 1 w 161"/>
                  <a:gd name="T79" fmla="*/ 223 h 280"/>
                  <a:gd name="T80" fmla="*/ 2 w 161"/>
                  <a:gd name="T81" fmla="*/ 191 h 280"/>
                  <a:gd name="T82" fmla="*/ 16 w 161"/>
                  <a:gd name="T83" fmla="*/ 181 h 280"/>
                  <a:gd name="T84" fmla="*/ 17 w 161"/>
                  <a:gd name="T85" fmla="*/ 136 h 280"/>
                  <a:gd name="T86" fmla="*/ 19 w 161"/>
                  <a:gd name="T87" fmla="*/ 124 h 280"/>
                  <a:gd name="T88" fmla="*/ 25 w 161"/>
                  <a:gd name="T89" fmla="*/ 122 h 280"/>
                  <a:gd name="T90" fmla="*/ 38 w 161"/>
                  <a:gd name="T91" fmla="*/ 134 h 280"/>
                  <a:gd name="T92" fmla="*/ 56 w 161"/>
                  <a:gd name="T93" fmla="*/ 144 h 280"/>
                  <a:gd name="T94" fmla="*/ 58 w 161"/>
                  <a:gd name="T95" fmla="*/ 119 h 280"/>
                  <a:gd name="T96" fmla="*/ 48 w 161"/>
                  <a:gd name="T97" fmla="*/ 113 h 280"/>
                  <a:gd name="T98" fmla="*/ 48 w 161"/>
                  <a:gd name="T99" fmla="*/ 106 h 280"/>
                  <a:gd name="T100" fmla="*/ 49 w 161"/>
                  <a:gd name="T101" fmla="*/ 106 h 280"/>
                  <a:gd name="T102" fmla="*/ 55 w 161"/>
                  <a:gd name="T103" fmla="*/ 106 h 280"/>
                  <a:gd name="T104" fmla="*/ 59 w 161"/>
                  <a:gd name="T105" fmla="*/ 106 h 280"/>
                  <a:gd name="T106" fmla="*/ 63 w 161"/>
                  <a:gd name="T107" fmla="*/ 106 h 280"/>
                  <a:gd name="T108" fmla="*/ 72 w 161"/>
                  <a:gd name="T109" fmla="*/ 95 h 280"/>
                  <a:gd name="T110" fmla="*/ 70 w 161"/>
                  <a:gd name="T111" fmla="*/ 88 h 280"/>
                  <a:gd name="T112" fmla="*/ 64 w 161"/>
                  <a:gd name="T113" fmla="*/ 66 h 280"/>
                  <a:gd name="T114" fmla="*/ 50 w 161"/>
                  <a:gd name="T115" fmla="*/ 50 h 280"/>
                  <a:gd name="T116" fmla="*/ 37 w 161"/>
                  <a:gd name="T117" fmla="*/ 39 h 280"/>
                  <a:gd name="T118" fmla="*/ 25 w 161"/>
                  <a:gd name="T119" fmla="*/ 24 h 280"/>
                  <a:gd name="T120" fmla="*/ 40 w 161"/>
                  <a:gd name="T121" fmla="*/ 0 h 280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61"/>
                  <a:gd name="T184" fmla="*/ 0 h 280"/>
                  <a:gd name="T185" fmla="*/ 161 w 161"/>
                  <a:gd name="T186" fmla="*/ 280 h 280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61" h="280">
                    <a:moveTo>
                      <a:pt x="40" y="0"/>
                    </a:moveTo>
                    <a:lnTo>
                      <a:pt x="70" y="15"/>
                    </a:lnTo>
                    <a:lnTo>
                      <a:pt x="90" y="36"/>
                    </a:lnTo>
                    <a:lnTo>
                      <a:pt x="99" y="62"/>
                    </a:lnTo>
                    <a:lnTo>
                      <a:pt x="107" y="62"/>
                    </a:lnTo>
                    <a:lnTo>
                      <a:pt x="107" y="74"/>
                    </a:lnTo>
                    <a:lnTo>
                      <a:pt x="117" y="90"/>
                    </a:lnTo>
                    <a:lnTo>
                      <a:pt x="128" y="108"/>
                    </a:lnTo>
                    <a:lnTo>
                      <a:pt x="146" y="137"/>
                    </a:lnTo>
                    <a:lnTo>
                      <a:pt x="160" y="177"/>
                    </a:lnTo>
                    <a:lnTo>
                      <a:pt x="133" y="176"/>
                    </a:lnTo>
                    <a:lnTo>
                      <a:pt x="112" y="166"/>
                    </a:lnTo>
                    <a:lnTo>
                      <a:pt x="128" y="192"/>
                    </a:lnTo>
                    <a:lnTo>
                      <a:pt x="127" y="208"/>
                    </a:lnTo>
                    <a:lnTo>
                      <a:pt x="127" y="226"/>
                    </a:lnTo>
                    <a:lnTo>
                      <a:pt x="115" y="218"/>
                    </a:lnTo>
                    <a:lnTo>
                      <a:pt x="105" y="208"/>
                    </a:lnTo>
                    <a:lnTo>
                      <a:pt x="89" y="184"/>
                    </a:lnTo>
                    <a:lnTo>
                      <a:pt x="79" y="182"/>
                    </a:lnTo>
                    <a:lnTo>
                      <a:pt x="61" y="182"/>
                    </a:lnTo>
                    <a:lnTo>
                      <a:pt x="49" y="189"/>
                    </a:lnTo>
                    <a:lnTo>
                      <a:pt x="55" y="207"/>
                    </a:lnTo>
                    <a:lnTo>
                      <a:pt x="73" y="217"/>
                    </a:lnTo>
                    <a:lnTo>
                      <a:pt x="87" y="225"/>
                    </a:lnTo>
                    <a:lnTo>
                      <a:pt x="96" y="247"/>
                    </a:lnTo>
                    <a:lnTo>
                      <a:pt x="92" y="272"/>
                    </a:lnTo>
                    <a:lnTo>
                      <a:pt x="92" y="279"/>
                    </a:lnTo>
                    <a:lnTo>
                      <a:pt x="86" y="279"/>
                    </a:lnTo>
                    <a:lnTo>
                      <a:pt x="76" y="272"/>
                    </a:lnTo>
                    <a:lnTo>
                      <a:pt x="71" y="266"/>
                    </a:lnTo>
                    <a:lnTo>
                      <a:pt x="67" y="262"/>
                    </a:lnTo>
                    <a:lnTo>
                      <a:pt x="56" y="273"/>
                    </a:lnTo>
                    <a:lnTo>
                      <a:pt x="46" y="277"/>
                    </a:lnTo>
                    <a:lnTo>
                      <a:pt x="42" y="265"/>
                    </a:lnTo>
                    <a:lnTo>
                      <a:pt x="43" y="241"/>
                    </a:lnTo>
                    <a:lnTo>
                      <a:pt x="41" y="226"/>
                    </a:lnTo>
                    <a:lnTo>
                      <a:pt x="29" y="215"/>
                    </a:lnTo>
                    <a:lnTo>
                      <a:pt x="16" y="232"/>
                    </a:lnTo>
                    <a:lnTo>
                      <a:pt x="0" y="233"/>
                    </a:lnTo>
                    <a:lnTo>
                      <a:pt x="1" y="223"/>
                    </a:lnTo>
                    <a:lnTo>
                      <a:pt x="2" y="191"/>
                    </a:lnTo>
                    <a:lnTo>
                      <a:pt x="16" y="181"/>
                    </a:lnTo>
                    <a:lnTo>
                      <a:pt x="17" y="136"/>
                    </a:lnTo>
                    <a:lnTo>
                      <a:pt x="19" y="124"/>
                    </a:lnTo>
                    <a:lnTo>
                      <a:pt x="25" y="122"/>
                    </a:lnTo>
                    <a:lnTo>
                      <a:pt x="38" y="134"/>
                    </a:lnTo>
                    <a:lnTo>
                      <a:pt x="56" y="144"/>
                    </a:lnTo>
                    <a:lnTo>
                      <a:pt x="58" y="119"/>
                    </a:lnTo>
                    <a:lnTo>
                      <a:pt x="48" y="113"/>
                    </a:lnTo>
                    <a:lnTo>
                      <a:pt x="48" y="106"/>
                    </a:lnTo>
                    <a:lnTo>
                      <a:pt x="49" y="106"/>
                    </a:lnTo>
                    <a:lnTo>
                      <a:pt x="55" y="106"/>
                    </a:lnTo>
                    <a:lnTo>
                      <a:pt x="59" y="106"/>
                    </a:lnTo>
                    <a:lnTo>
                      <a:pt x="63" y="106"/>
                    </a:lnTo>
                    <a:lnTo>
                      <a:pt x="72" y="95"/>
                    </a:lnTo>
                    <a:lnTo>
                      <a:pt x="70" y="88"/>
                    </a:lnTo>
                    <a:lnTo>
                      <a:pt x="64" y="66"/>
                    </a:lnTo>
                    <a:lnTo>
                      <a:pt x="50" y="50"/>
                    </a:lnTo>
                    <a:lnTo>
                      <a:pt x="37" y="39"/>
                    </a:lnTo>
                    <a:lnTo>
                      <a:pt x="25" y="24"/>
                    </a:lnTo>
                    <a:lnTo>
                      <a:pt x="40" y="0"/>
                    </a:lnTo>
                  </a:path>
                </a:pathLst>
              </a:custGeom>
              <a:solidFill>
                <a:srgbClr val="969696"/>
              </a:solidFill>
              <a:ln w="12700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38290" name="Freeform 25"/>
              <p:cNvSpPr>
                <a:spLocks/>
              </p:cNvSpPr>
              <p:nvPr/>
            </p:nvSpPr>
            <p:spPr bwMode="auto">
              <a:xfrm>
                <a:off x="2654" y="1363"/>
                <a:ext cx="173" cy="234"/>
              </a:xfrm>
              <a:custGeom>
                <a:avLst/>
                <a:gdLst>
                  <a:gd name="T0" fmla="*/ 0 w 173"/>
                  <a:gd name="T1" fmla="*/ 0 h 234"/>
                  <a:gd name="T2" fmla="*/ 14 w 173"/>
                  <a:gd name="T3" fmla="*/ 0 h 234"/>
                  <a:gd name="T4" fmla="*/ 21 w 173"/>
                  <a:gd name="T5" fmla="*/ 18 h 234"/>
                  <a:gd name="T6" fmla="*/ 45 w 173"/>
                  <a:gd name="T7" fmla="*/ 40 h 234"/>
                  <a:gd name="T8" fmla="*/ 56 w 173"/>
                  <a:gd name="T9" fmla="*/ 68 h 234"/>
                  <a:gd name="T10" fmla="*/ 74 w 173"/>
                  <a:gd name="T11" fmla="*/ 71 h 234"/>
                  <a:gd name="T12" fmla="*/ 88 w 173"/>
                  <a:gd name="T13" fmla="*/ 72 h 234"/>
                  <a:gd name="T14" fmla="*/ 96 w 173"/>
                  <a:gd name="T15" fmla="*/ 90 h 234"/>
                  <a:gd name="T16" fmla="*/ 112 w 173"/>
                  <a:gd name="T17" fmla="*/ 91 h 234"/>
                  <a:gd name="T18" fmla="*/ 126 w 173"/>
                  <a:gd name="T19" fmla="*/ 97 h 234"/>
                  <a:gd name="T20" fmla="*/ 137 w 173"/>
                  <a:gd name="T21" fmla="*/ 116 h 234"/>
                  <a:gd name="T22" fmla="*/ 152 w 173"/>
                  <a:gd name="T23" fmla="*/ 126 h 234"/>
                  <a:gd name="T24" fmla="*/ 146 w 173"/>
                  <a:gd name="T25" fmla="*/ 134 h 234"/>
                  <a:gd name="T26" fmla="*/ 136 w 173"/>
                  <a:gd name="T27" fmla="*/ 138 h 234"/>
                  <a:gd name="T28" fmla="*/ 131 w 173"/>
                  <a:gd name="T29" fmla="*/ 137 h 234"/>
                  <a:gd name="T30" fmla="*/ 128 w 173"/>
                  <a:gd name="T31" fmla="*/ 142 h 234"/>
                  <a:gd name="T32" fmla="*/ 145 w 173"/>
                  <a:gd name="T33" fmla="*/ 161 h 234"/>
                  <a:gd name="T34" fmla="*/ 152 w 173"/>
                  <a:gd name="T35" fmla="*/ 176 h 234"/>
                  <a:gd name="T36" fmla="*/ 172 w 173"/>
                  <a:gd name="T37" fmla="*/ 197 h 234"/>
                  <a:gd name="T38" fmla="*/ 161 w 173"/>
                  <a:gd name="T39" fmla="*/ 215 h 234"/>
                  <a:gd name="T40" fmla="*/ 149 w 173"/>
                  <a:gd name="T41" fmla="*/ 218 h 234"/>
                  <a:gd name="T42" fmla="*/ 149 w 173"/>
                  <a:gd name="T43" fmla="*/ 233 h 234"/>
                  <a:gd name="T44" fmla="*/ 132 w 173"/>
                  <a:gd name="T45" fmla="*/ 232 h 234"/>
                  <a:gd name="T46" fmla="*/ 128 w 173"/>
                  <a:gd name="T47" fmla="*/ 220 h 234"/>
                  <a:gd name="T48" fmla="*/ 112 w 173"/>
                  <a:gd name="T49" fmla="*/ 203 h 234"/>
                  <a:gd name="T50" fmla="*/ 102 w 173"/>
                  <a:gd name="T51" fmla="*/ 181 h 234"/>
                  <a:gd name="T52" fmla="*/ 88 w 173"/>
                  <a:gd name="T53" fmla="*/ 146 h 234"/>
                  <a:gd name="T54" fmla="*/ 64 w 173"/>
                  <a:gd name="T55" fmla="*/ 122 h 234"/>
                  <a:gd name="T56" fmla="*/ 46 w 173"/>
                  <a:gd name="T57" fmla="*/ 88 h 234"/>
                  <a:gd name="T58" fmla="*/ 34 w 173"/>
                  <a:gd name="T59" fmla="*/ 77 h 234"/>
                  <a:gd name="T60" fmla="*/ 25 w 173"/>
                  <a:gd name="T61" fmla="*/ 70 h 234"/>
                  <a:gd name="T62" fmla="*/ 17 w 173"/>
                  <a:gd name="T63" fmla="*/ 50 h 234"/>
                  <a:gd name="T64" fmla="*/ 3 w 173"/>
                  <a:gd name="T65" fmla="*/ 31 h 234"/>
                  <a:gd name="T66" fmla="*/ 3 w 173"/>
                  <a:gd name="T67" fmla="*/ 24 h 234"/>
                  <a:gd name="T68" fmla="*/ 0 w 173"/>
                  <a:gd name="T69" fmla="*/ 0 h 23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73"/>
                  <a:gd name="T106" fmla="*/ 0 h 234"/>
                  <a:gd name="T107" fmla="*/ 173 w 173"/>
                  <a:gd name="T108" fmla="*/ 234 h 23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73" h="234">
                    <a:moveTo>
                      <a:pt x="0" y="0"/>
                    </a:moveTo>
                    <a:lnTo>
                      <a:pt x="14" y="0"/>
                    </a:lnTo>
                    <a:lnTo>
                      <a:pt x="21" y="18"/>
                    </a:lnTo>
                    <a:lnTo>
                      <a:pt x="45" y="40"/>
                    </a:lnTo>
                    <a:lnTo>
                      <a:pt x="56" y="68"/>
                    </a:lnTo>
                    <a:lnTo>
                      <a:pt x="74" y="71"/>
                    </a:lnTo>
                    <a:lnTo>
                      <a:pt x="88" y="72"/>
                    </a:lnTo>
                    <a:lnTo>
                      <a:pt x="96" y="90"/>
                    </a:lnTo>
                    <a:lnTo>
                      <a:pt x="112" y="91"/>
                    </a:lnTo>
                    <a:lnTo>
                      <a:pt x="126" y="97"/>
                    </a:lnTo>
                    <a:lnTo>
                      <a:pt x="137" y="116"/>
                    </a:lnTo>
                    <a:lnTo>
                      <a:pt x="152" y="126"/>
                    </a:lnTo>
                    <a:lnTo>
                      <a:pt x="146" y="134"/>
                    </a:lnTo>
                    <a:lnTo>
                      <a:pt x="136" y="138"/>
                    </a:lnTo>
                    <a:lnTo>
                      <a:pt x="131" y="137"/>
                    </a:lnTo>
                    <a:lnTo>
                      <a:pt x="128" y="142"/>
                    </a:lnTo>
                    <a:lnTo>
                      <a:pt x="145" y="161"/>
                    </a:lnTo>
                    <a:lnTo>
                      <a:pt x="152" y="176"/>
                    </a:lnTo>
                    <a:lnTo>
                      <a:pt x="172" y="197"/>
                    </a:lnTo>
                    <a:lnTo>
                      <a:pt x="161" y="215"/>
                    </a:lnTo>
                    <a:lnTo>
                      <a:pt x="149" y="218"/>
                    </a:lnTo>
                    <a:lnTo>
                      <a:pt x="149" y="233"/>
                    </a:lnTo>
                    <a:lnTo>
                      <a:pt x="132" y="232"/>
                    </a:lnTo>
                    <a:lnTo>
                      <a:pt x="128" y="220"/>
                    </a:lnTo>
                    <a:lnTo>
                      <a:pt x="112" y="203"/>
                    </a:lnTo>
                    <a:lnTo>
                      <a:pt x="102" y="181"/>
                    </a:lnTo>
                    <a:lnTo>
                      <a:pt x="88" y="146"/>
                    </a:lnTo>
                    <a:lnTo>
                      <a:pt x="64" y="122"/>
                    </a:lnTo>
                    <a:lnTo>
                      <a:pt x="46" y="88"/>
                    </a:lnTo>
                    <a:lnTo>
                      <a:pt x="34" y="77"/>
                    </a:lnTo>
                    <a:lnTo>
                      <a:pt x="25" y="70"/>
                    </a:lnTo>
                    <a:lnTo>
                      <a:pt x="17" y="50"/>
                    </a:lnTo>
                    <a:lnTo>
                      <a:pt x="3" y="31"/>
                    </a:lnTo>
                    <a:lnTo>
                      <a:pt x="3" y="24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969696"/>
              </a:solidFill>
              <a:ln w="12700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</p:grpSp>
        <p:sp>
          <p:nvSpPr>
            <p:cNvPr id="138268" name="Freeform 26"/>
            <p:cNvSpPr>
              <a:spLocks/>
            </p:cNvSpPr>
            <p:nvPr/>
          </p:nvSpPr>
          <p:spPr bwMode="auto">
            <a:xfrm>
              <a:off x="505" y="1963"/>
              <a:ext cx="1303" cy="1759"/>
            </a:xfrm>
            <a:custGeom>
              <a:avLst/>
              <a:gdLst>
                <a:gd name="T0" fmla="*/ 1172 w 1288"/>
                <a:gd name="T1" fmla="*/ 296 h 1759"/>
                <a:gd name="T2" fmla="*/ 1301 w 1288"/>
                <a:gd name="T3" fmla="*/ 593 h 1759"/>
                <a:gd name="T4" fmla="*/ 1354 w 1288"/>
                <a:gd name="T5" fmla="*/ 673 h 1759"/>
                <a:gd name="T6" fmla="*/ 1483 w 1288"/>
                <a:gd name="T7" fmla="*/ 655 h 1759"/>
                <a:gd name="T8" fmla="*/ 1510 w 1288"/>
                <a:gd name="T9" fmla="*/ 724 h 1759"/>
                <a:gd name="T10" fmla="*/ 1356 w 1288"/>
                <a:gd name="T11" fmla="*/ 917 h 1759"/>
                <a:gd name="T12" fmla="*/ 1221 w 1288"/>
                <a:gd name="T13" fmla="*/ 1139 h 1759"/>
                <a:gd name="T14" fmla="*/ 1237 w 1288"/>
                <a:gd name="T15" fmla="*/ 1216 h 1759"/>
                <a:gd name="T16" fmla="*/ 1235 w 1288"/>
                <a:gd name="T17" fmla="*/ 1301 h 1759"/>
                <a:gd name="T18" fmla="*/ 1181 w 1288"/>
                <a:gd name="T19" fmla="*/ 1328 h 1759"/>
                <a:gd name="T20" fmla="*/ 1092 w 1288"/>
                <a:gd name="T21" fmla="*/ 1444 h 1759"/>
                <a:gd name="T22" fmla="*/ 1064 w 1288"/>
                <a:gd name="T23" fmla="*/ 1534 h 1759"/>
                <a:gd name="T24" fmla="*/ 977 w 1288"/>
                <a:gd name="T25" fmla="*/ 1665 h 1759"/>
                <a:gd name="T26" fmla="*/ 935 w 1288"/>
                <a:gd name="T27" fmla="*/ 1691 h 1759"/>
                <a:gd name="T28" fmla="*/ 840 w 1288"/>
                <a:gd name="T29" fmla="*/ 1754 h 1759"/>
                <a:gd name="T30" fmla="*/ 728 w 1288"/>
                <a:gd name="T31" fmla="*/ 1729 h 1759"/>
                <a:gd name="T32" fmla="*/ 715 w 1288"/>
                <a:gd name="T33" fmla="*/ 1664 h 1759"/>
                <a:gd name="T34" fmla="*/ 671 w 1288"/>
                <a:gd name="T35" fmla="*/ 1582 h 1759"/>
                <a:gd name="T36" fmla="*/ 663 w 1288"/>
                <a:gd name="T37" fmla="*/ 1503 h 1759"/>
                <a:gd name="T38" fmla="*/ 655 w 1288"/>
                <a:gd name="T39" fmla="*/ 1457 h 1759"/>
                <a:gd name="T40" fmla="*/ 610 w 1288"/>
                <a:gd name="T41" fmla="*/ 1400 h 1759"/>
                <a:gd name="T42" fmla="*/ 583 w 1288"/>
                <a:gd name="T43" fmla="*/ 1327 h 1759"/>
                <a:gd name="T44" fmla="*/ 626 w 1288"/>
                <a:gd name="T45" fmla="*/ 1209 h 1759"/>
                <a:gd name="T46" fmla="*/ 618 w 1288"/>
                <a:gd name="T47" fmla="*/ 1040 h 1759"/>
                <a:gd name="T48" fmla="*/ 552 w 1288"/>
                <a:gd name="T49" fmla="*/ 948 h 1759"/>
                <a:gd name="T50" fmla="*/ 551 w 1288"/>
                <a:gd name="T51" fmla="*/ 822 h 1759"/>
                <a:gd name="T52" fmla="*/ 454 w 1288"/>
                <a:gd name="T53" fmla="*/ 766 h 1759"/>
                <a:gd name="T54" fmla="*/ 319 w 1288"/>
                <a:gd name="T55" fmla="*/ 776 h 1759"/>
                <a:gd name="T56" fmla="*/ 73 w 1288"/>
                <a:gd name="T57" fmla="*/ 662 h 1759"/>
                <a:gd name="T58" fmla="*/ 13 w 1288"/>
                <a:gd name="T59" fmla="*/ 492 h 1759"/>
                <a:gd name="T60" fmla="*/ 69 w 1288"/>
                <a:gd name="T61" fmla="*/ 369 h 1759"/>
                <a:gd name="T62" fmla="*/ 165 w 1288"/>
                <a:gd name="T63" fmla="*/ 238 h 1759"/>
                <a:gd name="T64" fmla="*/ 294 w 1288"/>
                <a:gd name="T65" fmla="*/ 139 h 1759"/>
                <a:gd name="T66" fmla="*/ 393 w 1288"/>
                <a:gd name="T67" fmla="*/ 32 h 1759"/>
                <a:gd name="T68" fmla="*/ 482 w 1288"/>
                <a:gd name="T69" fmla="*/ 69 h 1759"/>
                <a:gd name="T70" fmla="*/ 582 w 1288"/>
                <a:gd name="T71" fmla="*/ 20 h 1759"/>
                <a:gd name="T72" fmla="*/ 650 w 1288"/>
                <a:gd name="T73" fmla="*/ 2 h 1759"/>
                <a:gd name="T74" fmla="*/ 703 w 1288"/>
                <a:gd name="T75" fmla="*/ 52 h 1759"/>
                <a:gd name="T76" fmla="*/ 805 w 1288"/>
                <a:gd name="T77" fmla="*/ 148 h 1759"/>
                <a:gd name="T78" fmla="*/ 876 w 1288"/>
                <a:gd name="T79" fmla="*/ 111 h 1759"/>
                <a:gd name="T80" fmla="*/ 983 w 1288"/>
                <a:gd name="T81" fmla="*/ 141 h 1759"/>
                <a:gd name="T82" fmla="*/ 1104 w 1288"/>
                <a:gd name="T83" fmla="*/ 146 h 175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288"/>
                <a:gd name="T127" fmla="*/ 0 h 1759"/>
                <a:gd name="T128" fmla="*/ 1288 w 1288"/>
                <a:gd name="T129" fmla="*/ 1759 h 175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288" h="1759">
                  <a:moveTo>
                    <a:pt x="978" y="221"/>
                  </a:moveTo>
                  <a:lnTo>
                    <a:pt x="997" y="296"/>
                  </a:lnTo>
                  <a:lnTo>
                    <a:pt x="1035" y="411"/>
                  </a:lnTo>
                  <a:lnTo>
                    <a:pt x="1107" y="593"/>
                  </a:lnTo>
                  <a:lnTo>
                    <a:pt x="1140" y="615"/>
                  </a:lnTo>
                  <a:lnTo>
                    <a:pt x="1151" y="673"/>
                  </a:lnTo>
                  <a:lnTo>
                    <a:pt x="1216" y="672"/>
                  </a:lnTo>
                  <a:lnTo>
                    <a:pt x="1261" y="655"/>
                  </a:lnTo>
                  <a:lnTo>
                    <a:pt x="1287" y="656"/>
                  </a:lnTo>
                  <a:lnTo>
                    <a:pt x="1285" y="724"/>
                  </a:lnTo>
                  <a:lnTo>
                    <a:pt x="1276" y="762"/>
                  </a:lnTo>
                  <a:lnTo>
                    <a:pt x="1153" y="917"/>
                  </a:lnTo>
                  <a:lnTo>
                    <a:pt x="1042" y="1076"/>
                  </a:lnTo>
                  <a:lnTo>
                    <a:pt x="1038" y="1139"/>
                  </a:lnTo>
                  <a:lnTo>
                    <a:pt x="1071" y="1186"/>
                  </a:lnTo>
                  <a:lnTo>
                    <a:pt x="1052" y="1216"/>
                  </a:lnTo>
                  <a:lnTo>
                    <a:pt x="1062" y="1271"/>
                  </a:lnTo>
                  <a:lnTo>
                    <a:pt x="1050" y="1301"/>
                  </a:lnTo>
                  <a:lnTo>
                    <a:pt x="1023" y="1328"/>
                  </a:lnTo>
                  <a:lnTo>
                    <a:pt x="1004" y="1328"/>
                  </a:lnTo>
                  <a:lnTo>
                    <a:pt x="965" y="1380"/>
                  </a:lnTo>
                  <a:lnTo>
                    <a:pt x="929" y="1444"/>
                  </a:lnTo>
                  <a:lnTo>
                    <a:pt x="932" y="1506"/>
                  </a:lnTo>
                  <a:lnTo>
                    <a:pt x="904" y="1534"/>
                  </a:lnTo>
                  <a:lnTo>
                    <a:pt x="868" y="1603"/>
                  </a:lnTo>
                  <a:lnTo>
                    <a:pt x="831" y="1665"/>
                  </a:lnTo>
                  <a:lnTo>
                    <a:pt x="813" y="1686"/>
                  </a:lnTo>
                  <a:lnTo>
                    <a:pt x="795" y="1691"/>
                  </a:lnTo>
                  <a:lnTo>
                    <a:pt x="764" y="1734"/>
                  </a:lnTo>
                  <a:lnTo>
                    <a:pt x="714" y="1754"/>
                  </a:lnTo>
                  <a:lnTo>
                    <a:pt x="652" y="1758"/>
                  </a:lnTo>
                  <a:lnTo>
                    <a:pt x="620" y="1729"/>
                  </a:lnTo>
                  <a:lnTo>
                    <a:pt x="614" y="1702"/>
                  </a:lnTo>
                  <a:lnTo>
                    <a:pt x="609" y="1664"/>
                  </a:lnTo>
                  <a:lnTo>
                    <a:pt x="590" y="1646"/>
                  </a:lnTo>
                  <a:lnTo>
                    <a:pt x="570" y="1582"/>
                  </a:lnTo>
                  <a:lnTo>
                    <a:pt x="568" y="1547"/>
                  </a:lnTo>
                  <a:lnTo>
                    <a:pt x="563" y="1503"/>
                  </a:lnTo>
                  <a:lnTo>
                    <a:pt x="556" y="1474"/>
                  </a:lnTo>
                  <a:lnTo>
                    <a:pt x="557" y="1457"/>
                  </a:lnTo>
                  <a:lnTo>
                    <a:pt x="539" y="1425"/>
                  </a:lnTo>
                  <a:lnTo>
                    <a:pt x="519" y="1400"/>
                  </a:lnTo>
                  <a:lnTo>
                    <a:pt x="503" y="1358"/>
                  </a:lnTo>
                  <a:lnTo>
                    <a:pt x="496" y="1327"/>
                  </a:lnTo>
                  <a:lnTo>
                    <a:pt x="503" y="1279"/>
                  </a:lnTo>
                  <a:lnTo>
                    <a:pt x="533" y="1209"/>
                  </a:lnTo>
                  <a:lnTo>
                    <a:pt x="540" y="1129"/>
                  </a:lnTo>
                  <a:lnTo>
                    <a:pt x="526" y="1040"/>
                  </a:lnTo>
                  <a:lnTo>
                    <a:pt x="491" y="1004"/>
                  </a:lnTo>
                  <a:lnTo>
                    <a:pt x="469" y="948"/>
                  </a:lnTo>
                  <a:lnTo>
                    <a:pt x="481" y="876"/>
                  </a:lnTo>
                  <a:lnTo>
                    <a:pt x="468" y="822"/>
                  </a:lnTo>
                  <a:lnTo>
                    <a:pt x="425" y="810"/>
                  </a:lnTo>
                  <a:lnTo>
                    <a:pt x="385" y="766"/>
                  </a:lnTo>
                  <a:lnTo>
                    <a:pt x="332" y="744"/>
                  </a:lnTo>
                  <a:lnTo>
                    <a:pt x="273" y="776"/>
                  </a:lnTo>
                  <a:lnTo>
                    <a:pt x="133" y="762"/>
                  </a:lnTo>
                  <a:lnTo>
                    <a:pt x="59" y="662"/>
                  </a:lnTo>
                  <a:lnTo>
                    <a:pt x="0" y="536"/>
                  </a:lnTo>
                  <a:lnTo>
                    <a:pt x="13" y="492"/>
                  </a:lnTo>
                  <a:lnTo>
                    <a:pt x="44" y="454"/>
                  </a:lnTo>
                  <a:lnTo>
                    <a:pt x="55" y="369"/>
                  </a:lnTo>
                  <a:lnTo>
                    <a:pt x="79" y="307"/>
                  </a:lnTo>
                  <a:lnTo>
                    <a:pt x="137" y="238"/>
                  </a:lnTo>
                  <a:lnTo>
                    <a:pt x="195" y="208"/>
                  </a:lnTo>
                  <a:lnTo>
                    <a:pt x="252" y="139"/>
                  </a:lnTo>
                  <a:lnTo>
                    <a:pt x="261" y="107"/>
                  </a:lnTo>
                  <a:lnTo>
                    <a:pt x="336" y="32"/>
                  </a:lnTo>
                  <a:lnTo>
                    <a:pt x="377" y="68"/>
                  </a:lnTo>
                  <a:lnTo>
                    <a:pt x="411" y="69"/>
                  </a:lnTo>
                  <a:lnTo>
                    <a:pt x="452" y="27"/>
                  </a:lnTo>
                  <a:lnTo>
                    <a:pt x="495" y="20"/>
                  </a:lnTo>
                  <a:lnTo>
                    <a:pt x="524" y="34"/>
                  </a:lnTo>
                  <a:lnTo>
                    <a:pt x="553" y="2"/>
                  </a:lnTo>
                  <a:lnTo>
                    <a:pt x="589" y="0"/>
                  </a:lnTo>
                  <a:lnTo>
                    <a:pt x="598" y="52"/>
                  </a:lnTo>
                  <a:lnTo>
                    <a:pt x="618" y="98"/>
                  </a:lnTo>
                  <a:lnTo>
                    <a:pt x="685" y="148"/>
                  </a:lnTo>
                  <a:lnTo>
                    <a:pt x="738" y="159"/>
                  </a:lnTo>
                  <a:lnTo>
                    <a:pt x="744" y="111"/>
                  </a:lnTo>
                  <a:lnTo>
                    <a:pt x="788" y="112"/>
                  </a:lnTo>
                  <a:lnTo>
                    <a:pt x="836" y="141"/>
                  </a:lnTo>
                  <a:lnTo>
                    <a:pt x="890" y="162"/>
                  </a:lnTo>
                  <a:lnTo>
                    <a:pt x="939" y="146"/>
                  </a:lnTo>
                  <a:lnTo>
                    <a:pt x="978" y="221"/>
                  </a:lnTo>
                </a:path>
              </a:pathLst>
            </a:custGeom>
            <a:solidFill>
              <a:srgbClr val="969696"/>
            </a:solidFill>
            <a:ln w="12700" cap="rnd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spcBef>
                  <a:spcPct val="50000"/>
                </a:spcBef>
                <a:buFont typeface="Wingdings" pitchFamily="2" charset="2"/>
                <a:buNone/>
              </a:pPr>
              <a:endParaRPr lang="ja-JP" altLang="en-US" dirty="0"/>
            </a:p>
          </p:txBody>
        </p:sp>
        <p:grpSp>
          <p:nvGrpSpPr>
            <p:cNvPr id="6" name="Group 27"/>
            <p:cNvGrpSpPr>
              <a:grpSpLocks/>
            </p:cNvGrpSpPr>
            <p:nvPr/>
          </p:nvGrpSpPr>
          <p:grpSpPr bwMode="auto">
            <a:xfrm>
              <a:off x="3361" y="3852"/>
              <a:ext cx="542" cy="321"/>
              <a:chOff x="3114" y="3660"/>
              <a:chExt cx="536" cy="321"/>
            </a:xfrm>
          </p:grpSpPr>
          <p:sp>
            <p:nvSpPr>
              <p:cNvPr id="138278" name="Freeform 28"/>
              <p:cNvSpPr>
                <a:spLocks/>
              </p:cNvSpPr>
              <p:nvPr/>
            </p:nvSpPr>
            <p:spPr bwMode="auto">
              <a:xfrm>
                <a:off x="3568" y="3660"/>
                <a:ext cx="82" cy="202"/>
              </a:xfrm>
              <a:custGeom>
                <a:avLst/>
                <a:gdLst>
                  <a:gd name="T0" fmla="*/ 28 w 82"/>
                  <a:gd name="T1" fmla="*/ 0 h 202"/>
                  <a:gd name="T2" fmla="*/ 36 w 82"/>
                  <a:gd name="T3" fmla="*/ 0 h 202"/>
                  <a:gd name="T4" fmla="*/ 50 w 82"/>
                  <a:gd name="T5" fmla="*/ 24 h 202"/>
                  <a:gd name="T6" fmla="*/ 45 w 82"/>
                  <a:gd name="T7" fmla="*/ 85 h 202"/>
                  <a:gd name="T8" fmla="*/ 56 w 82"/>
                  <a:gd name="T9" fmla="*/ 85 h 202"/>
                  <a:gd name="T10" fmla="*/ 59 w 82"/>
                  <a:gd name="T11" fmla="*/ 95 h 202"/>
                  <a:gd name="T12" fmla="*/ 62 w 82"/>
                  <a:gd name="T13" fmla="*/ 104 h 202"/>
                  <a:gd name="T14" fmla="*/ 67 w 82"/>
                  <a:gd name="T15" fmla="*/ 113 h 202"/>
                  <a:gd name="T16" fmla="*/ 73 w 82"/>
                  <a:gd name="T17" fmla="*/ 111 h 202"/>
                  <a:gd name="T18" fmla="*/ 78 w 82"/>
                  <a:gd name="T19" fmla="*/ 99 h 202"/>
                  <a:gd name="T20" fmla="*/ 81 w 82"/>
                  <a:gd name="T21" fmla="*/ 104 h 202"/>
                  <a:gd name="T22" fmla="*/ 74 w 82"/>
                  <a:gd name="T23" fmla="*/ 118 h 202"/>
                  <a:gd name="T24" fmla="*/ 72 w 82"/>
                  <a:gd name="T25" fmla="*/ 126 h 202"/>
                  <a:gd name="T26" fmla="*/ 67 w 82"/>
                  <a:gd name="T27" fmla="*/ 142 h 202"/>
                  <a:gd name="T28" fmla="*/ 61 w 82"/>
                  <a:gd name="T29" fmla="*/ 149 h 202"/>
                  <a:gd name="T30" fmla="*/ 53 w 82"/>
                  <a:gd name="T31" fmla="*/ 152 h 202"/>
                  <a:gd name="T32" fmla="*/ 43 w 82"/>
                  <a:gd name="T33" fmla="*/ 162 h 202"/>
                  <a:gd name="T34" fmla="*/ 39 w 82"/>
                  <a:gd name="T35" fmla="*/ 169 h 202"/>
                  <a:gd name="T36" fmla="*/ 42 w 82"/>
                  <a:gd name="T37" fmla="*/ 177 h 202"/>
                  <a:gd name="T38" fmla="*/ 45 w 82"/>
                  <a:gd name="T39" fmla="*/ 187 h 202"/>
                  <a:gd name="T40" fmla="*/ 37 w 82"/>
                  <a:gd name="T41" fmla="*/ 194 h 202"/>
                  <a:gd name="T42" fmla="*/ 28 w 82"/>
                  <a:gd name="T43" fmla="*/ 197 h 202"/>
                  <a:gd name="T44" fmla="*/ 21 w 82"/>
                  <a:gd name="T45" fmla="*/ 201 h 202"/>
                  <a:gd name="T46" fmla="*/ 16 w 82"/>
                  <a:gd name="T47" fmla="*/ 197 h 202"/>
                  <a:gd name="T48" fmla="*/ 8 w 82"/>
                  <a:gd name="T49" fmla="*/ 194 h 202"/>
                  <a:gd name="T50" fmla="*/ 2 w 82"/>
                  <a:gd name="T51" fmla="*/ 185 h 202"/>
                  <a:gd name="T52" fmla="*/ 9 w 82"/>
                  <a:gd name="T53" fmla="*/ 178 h 202"/>
                  <a:gd name="T54" fmla="*/ 17 w 82"/>
                  <a:gd name="T55" fmla="*/ 176 h 202"/>
                  <a:gd name="T56" fmla="*/ 23 w 82"/>
                  <a:gd name="T57" fmla="*/ 163 h 202"/>
                  <a:gd name="T58" fmla="*/ 22 w 82"/>
                  <a:gd name="T59" fmla="*/ 157 h 202"/>
                  <a:gd name="T60" fmla="*/ 18 w 82"/>
                  <a:gd name="T61" fmla="*/ 152 h 202"/>
                  <a:gd name="T62" fmla="*/ 11 w 82"/>
                  <a:gd name="T63" fmla="*/ 144 h 202"/>
                  <a:gd name="T64" fmla="*/ 4 w 82"/>
                  <a:gd name="T65" fmla="*/ 144 h 202"/>
                  <a:gd name="T66" fmla="*/ 0 w 82"/>
                  <a:gd name="T67" fmla="*/ 140 h 202"/>
                  <a:gd name="T68" fmla="*/ 0 w 82"/>
                  <a:gd name="T69" fmla="*/ 136 h 202"/>
                  <a:gd name="T70" fmla="*/ 0 w 82"/>
                  <a:gd name="T71" fmla="*/ 126 h 202"/>
                  <a:gd name="T72" fmla="*/ 4 w 82"/>
                  <a:gd name="T73" fmla="*/ 126 h 202"/>
                  <a:gd name="T74" fmla="*/ 11 w 82"/>
                  <a:gd name="T75" fmla="*/ 124 h 202"/>
                  <a:gd name="T76" fmla="*/ 19 w 82"/>
                  <a:gd name="T77" fmla="*/ 116 h 202"/>
                  <a:gd name="T78" fmla="*/ 21 w 82"/>
                  <a:gd name="T79" fmla="*/ 112 h 202"/>
                  <a:gd name="T80" fmla="*/ 27 w 82"/>
                  <a:gd name="T81" fmla="*/ 83 h 202"/>
                  <a:gd name="T82" fmla="*/ 22 w 82"/>
                  <a:gd name="T83" fmla="*/ 81 h 202"/>
                  <a:gd name="T84" fmla="*/ 20 w 82"/>
                  <a:gd name="T85" fmla="*/ 71 h 202"/>
                  <a:gd name="T86" fmla="*/ 17 w 82"/>
                  <a:gd name="T87" fmla="*/ 52 h 202"/>
                  <a:gd name="T88" fmla="*/ 21 w 82"/>
                  <a:gd name="T89" fmla="*/ 38 h 202"/>
                  <a:gd name="T90" fmla="*/ 21 w 82"/>
                  <a:gd name="T91" fmla="*/ 27 h 202"/>
                  <a:gd name="T92" fmla="*/ 28 w 82"/>
                  <a:gd name="T93" fmla="*/ 0 h 202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82"/>
                  <a:gd name="T142" fmla="*/ 0 h 202"/>
                  <a:gd name="T143" fmla="*/ 82 w 82"/>
                  <a:gd name="T144" fmla="*/ 202 h 202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82" h="202">
                    <a:moveTo>
                      <a:pt x="28" y="0"/>
                    </a:moveTo>
                    <a:lnTo>
                      <a:pt x="36" y="0"/>
                    </a:lnTo>
                    <a:lnTo>
                      <a:pt x="50" y="24"/>
                    </a:lnTo>
                    <a:lnTo>
                      <a:pt x="45" y="85"/>
                    </a:lnTo>
                    <a:lnTo>
                      <a:pt x="56" y="85"/>
                    </a:lnTo>
                    <a:lnTo>
                      <a:pt x="59" y="95"/>
                    </a:lnTo>
                    <a:lnTo>
                      <a:pt x="62" y="104"/>
                    </a:lnTo>
                    <a:lnTo>
                      <a:pt x="67" y="113"/>
                    </a:lnTo>
                    <a:lnTo>
                      <a:pt x="73" y="111"/>
                    </a:lnTo>
                    <a:lnTo>
                      <a:pt x="78" y="99"/>
                    </a:lnTo>
                    <a:lnTo>
                      <a:pt x="81" y="104"/>
                    </a:lnTo>
                    <a:lnTo>
                      <a:pt x="74" y="118"/>
                    </a:lnTo>
                    <a:lnTo>
                      <a:pt x="72" y="126"/>
                    </a:lnTo>
                    <a:lnTo>
                      <a:pt x="67" y="142"/>
                    </a:lnTo>
                    <a:lnTo>
                      <a:pt x="61" y="149"/>
                    </a:lnTo>
                    <a:lnTo>
                      <a:pt x="53" y="152"/>
                    </a:lnTo>
                    <a:lnTo>
                      <a:pt x="43" y="162"/>
                    </a:lnTo>
                    <a:lnTo>
                      <a:pt x="39" y="169"/>
                    </a:lnTo>
                    <a:lnTo>
                      <a:pt x="42" y="177"/>
                    </a:lnTo>
                    <a:lnTo>
                      <a:pt x="45" y="187"/>
                    </a:lnTo>
                    <a:lnTo>
                      <a:pt x="37" y="194"/>
                    </a:lnTo>
                    <a:lnTo>
                      <a:pt x="28" y="197"/>
                    </a:lnTo>
                    <a:lnTo>
                      <a:pt x="21" y="201"/>
                    </a:lnTo>
                    <a:lnTo>
                      <a:pt x="16" y="197"/>
                    </a:lnTo>
                    <a:lnTo>
                      <a:pt x="8" y="194"/>
                    </a:lnTo>
                    <a:lnTo>
                      <a:pt x="2" y="185"/>
                    </a:lnTo>
                    <a:lnTo>
                      <a:pt x="9" y="178"/>
                    </a:lnTo>
                    <a:lnTo>
                      <a:pt x="17" y="176"/>
                    </a:lnTo>
                    <a:lnTo>
                      <a:pt x="23" y="163"/>
                    </a:lnTo>
                    <a:lnTo>
                      <a:pt x="22" y="157"/>
                    </a:lnTo>
                    <a:lnTo>
                      <a:pt x="18" y="152"/>
                    </a:lnTo>
                    <a:lnTo>
                      <a:pt x="11" y="144"/>
                    </a:lnTo>
                    <a:lnTo>
                      <a:pt x="4" y="144"/>
                    </a:lnTo>
                    <a:lnTo>
                      <a:pt x="0" y="140"/>
                    </a:lnTo>
                    <a:lnTo>
                      <a:pt x="0" y="136"/>
                    </a:lnTo>
                    <a:lnTo>
                      <a:pt x="0" y="126"/>
                    </a:lnTo>
                    <a:lnTo>
                      <a:pt x="4" y="126"/>
                    </a:lnTo>
                    <a:lnTo>
                      <a:pt x="11" y="124"/>
                    </a:lnTo>
                    <a:lnTo>
                      <a:pt x="19" y="116"/>
                    </a:lnTo>
                    <a:lnTo>
                      <a:pt x="21" y="112"/>
                    </a:lnTo>
                    <a:lnTo>
                      <a:pt x="27" y="83"/>
                    </a:lnTo>
                    <a:lnTo>
                      <a:pt x="22" y="81"/>
                    </a:lnTo>
                    <a:lnTo>
                      <a:pt x="20" y="71"/>
                    </a:lnTo>
                    <a:lnTo>
                      <a:pt x="17" y="52"/>
                    </a:lnTo>
                    <a:lnTo>
                      <a:pt x="21" y="38"/>
                    </a:lnTo>
                    <a:lnTo>
                      <a:pt x="21" y="27"/>
                    </a:lnTo>
                    <a:lnTo>
                      <a:pt x="28" y="0"/>
                    </a:lnTo>
                  </a:path>
                </a:pathLst>
              </a:custGeom>
              <a:solidFill>
                <a:srgbClr val="969696"/>
              </a:solidFill>
              <a:ln w="12700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38279" name="Freeform 29"/>
              <p:cNvSpPr>
                <a:spLocks/>
              </p:cNvSpPr>
              <p:nvPr/>
            </p:nvSpPr>
            <p:spPr bwMode="auto">
              <a:xfrm>
                <a:off x="3396" y="3815"/>
                <a:ext cx="163" cy="166"/>
              </a:xfrm>
              <a:custGeom>
                <a:avLst/>
                <a:gdLst>
                  <a:gd name="T0" fmla="*/ 114 w 163"/>
                  <a:gd name="T1" fmla="*/ 0 h 166"/>
                  <a:gd name="T2" fmla="*/ 134 w 163"/>
                  <a:gd name="T3" fmla="*/ 0 h 166"/>
                  <a:gd name="T4" fmla="*/ 162 w 163"/>
                  <a:gd name="T5" fmla="*/ 49 h 166"/>
                  <a:gd name="T6" fmla="*/ 133 w 163"/>
                  <a:gd name="T7" fmla="*/ 85 h 166"/>
                  <a:gd name="T8" fmla="*/ 131 w 163"/>
                  <a:gd name="T9" fmla="*/ 103 h 166"/>
                  <a:gd name="T10" fmla="*/ 124 w 163"/>
                  <a:gd name="T11" fmla="*/ 107 h 166"/>
                  <a:gd name="T12" fmla="*/ 103 w 163"/>
                  <a:gd name="T13" fmla="*/ 105 h 166"/>
                  <a:gd name="T14" fmla="*/ 83 w 163"/>
                  <a:gd name="T15" fmla="*/ 123 h 166"/>
                  <a:gd name="T16" fmla="*/ 62 w 163"/>
                  <a:gd name="T17" fmla="*/ 147 h 166"/>
                  <a:gd name="T18" fmla="*/ 52 w 163"/>
                  <a:gd name="T19" fmla="*/ 165 h 166"/>
                  <a:gd name="T20" fmla="*/ 52 w 163"/>
                  <a:gd name="T21" fmla="*/ 146 h 166"/>
                  <a:gd name="T22" fmla="*/ 27 w 163"/>
                  <a:gd name="T23" fmla="*/ 152 h 166"/>
                  <a:gd name="T24" fmla="*/ 14 w 163"/>
                  <a:gd name="T25" fmla="*/ 152 h 166"/>
                  <a:gd name="T26" fmla="*/ 0 w 163"/>
                  <a:gd name="T27" fmla="*/ 151 h 166"/>
                  <a:gd name="T28" fmla="*/ 26 w 163"/>
                  <a:gd name="T29" fmla="*/ 121 h 166"/>
                  <a:gd name="T30" fmla="*/ 36 w 163"/>
                  <a:gd name="T31" fmla="*/ 110 h 166"/>
                  <a:gd name="T32" fmla="*/ 40 w 163"/>
                  <a:gd name="T33" fmla="*/ 111 h 166"/>
                  <a:gd name="T34" fmla="*/ 60 w 163"/>
                  <a:gd name="T35" fmla="*/ 83 h 166"/>
                  <a:gd name="T36" fmla="*/ 65 w 163"/>
                  <a:gd name="T37" fmla="*/ 83 h 166"/>
                  <a:gd name="T38" fmla="*/ 74 w 163"/>
                  <a:gd name="T39" fmla="*/ 77 h 166"/>
                  <a:gd name="T40" fmla="*/ 84 w 163"/>
                  <a:gd name="T41" fmla="*/ 77 h 166"/>
                  <a:gd name="T42" fmla="*/ 83 w 163"/>
                  <a:gd name="T43" fmla="*/ 55 h 166"/>
                  <a:gd name="T44" fmla="*/ 86 w 163"/>
                  <a:gd name="T45" fmla="*/ 54 h 166"/>
                  <a:gd name="T46" fmla="*/ 96 w 163"/>
                  <a:gd name="T47" fmla="*/ 45 h 166"/>
                  <a:gd name="T48" fmla="*/ 96 w 163"/>
                  <a:gd name="T49" fmla="*/ 53 h 166"/>
                  <a:gd name="T50" fmla="*/ 119 w 163"/>
                  <a:gd name="T51" fmla="*/ 36 h 166"/>
                  <a:gd name="T52" fmla="*/ 114 w 163"/>
                  <a:gd name="T53" fmla="*/ 0 h 16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63"/>
                  <a:gd name="T82" fmla="*/ 0 h 166"/>
                  <a:gd name="T83" fmla="*/ 163 w 163"/>
                  <a:gd name="T84" fmla="*/ 166 h 16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63" h="166">
                    <a:moveTo>
                      <a:pt x="114" y="0"/>
                    </a:moveTo>
                    <a:lnTo>
                      <a:pt x="134" y="0"/>
                    </a:lnTo>
                    <a:lnTo>
                      <a:pt x="162" y="49"/>
                    </a:lnTo>
                    <a:lnTo>
                      <a:pt x="133" y="85"/>
                    </a:lnTo>
                    <a:lnTo>
                      <a:pt x="131" y="103"/>
                    </a:lnTo>
                    <a:lnTo>
                      <a:pt x="124" y="107"/>
                    </a:lnTo>
                    <a:lnTo>
                      <a:pt x="103" y="105"/>
                    </a:lnTo>
                    <a:lnTo>
                      <a:pt x="83" y="123"/>
                    </a:lnTo>
                    <a:lnTo>
                      <a:pt x="62" y="147"/>
                    </a:lnTo>
                    <a:lnTo>
                      <a:pt x="52" y="165"/>
                    </a:lnTo>
                    <a:lnTo>
                      <a:pt x="52" y="146"/>
                    </a:lnTo>
                    <a:lnTo>
                      <a:pt x="27" y="152"/>
                    </a:lnTo>
                    <a:lnTo>
                      <a:pt x="14" y="152"/>
                    </a:lnTo>
                    <a:lnTo>
                      <a:pt x="0" y="151"/>
                    </a:lnTo>
                    <a:lnTo>
                      <a:pt x="26" y="121"/>
                    </a:lnTo>
                    <a:lnTo>
                      <a:pt x="36" y="110"/>
                    </a:lnTo>
                    <a:lnTo>
                      <a:pt x="40" y="111"/>
                    </a:lnTo>
                    <a:lnTo>
                      <a:pt x="60" y="83"/>
                    </a:lnTo>
                    <a:lnTo>
                      <a:pt x="65" y="83"/>
                    </a:lnTo>
                    <a:lnTo>
                      <a:pt x="74" y="77"/>
                    </a:lnTo>
                    <a:lnTo>
                      <a:pt x="84" y="77"/>
                    </a:lnTo>
                    <a:lnTo>
                      <a:pt x="83" y="55"/>
                    </a:lnTo>
                    <a:lnTo>
                      <a:pt x="86" y="54"/>
                    </a:lnTo>
                    <a:lnTo>
                      <a:pt x="96" y="45"/>
                    </a:lnTo>
                    <a:lnTo>
                      <a:pt x="96" y="53"/>
                    </a:lnTo>
                    <a:lnTo>
                      <a:pt x="119" y="36"/>
                    </a:lnTo>
                    <a:lnTo>
                      <a:pt x="114" y="0"/>
                    </a:lnTo>
                  </a:path>
                </a:pathLst>
              </a:custGeom>
              <a:solidFill>
                <a:srgbClr val="969696"/>
              </a:solidFill>
              <a:ln w="12700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38280" name="Freeform 30"/>
              <p:cNvSpPr>
                <a:spLocks/>
              </p:cNvSpPr>
              <p:nvPr/>
            </p:nvSpPr>
            <p:spPr bwMode="auto">
              <a:xfrm>
                <a:off x="3114" y="3812"/>
                <a:ext cx="61" cy="95"/>
              </a:xfrm>
              <a:custGeom>
                <a:avLst/>
                <a:gdLst>
                  <a:gd name="T0" fmla="*/ 0 w 61"/>
                  <a:gd name="T1" fmla="*/ 0 h 95"/>
                  <a:gd name="T2" fmla="*/ 13 w 61"/>
                  <a:gd name="T3" fmla="*/ 1 h 95"/>
                  <a:gd name="T4" fmla="*/ 28 w 61"/>
                  <a:gd name="T5" fmla="*/ 11 h 95"/>
                  <a:gd name="T6" fmla="*/ 60 w 61"/>
                  <a:gd name="T7" fmla="*/ 13 h 95"/>
                  <a:gd name="T8" fmla="*/ 52 w 61"/>
                  <a:gd name="T9" fmla="*/ 30 h 95"/>
                  <a:gd name="T10" fmla="*/ 58 w 61"/>
                  <a:gd name="T11" fmla="*/ 45 h 95"/>
                  <a:gd name="T12" fmla="*/ 48 w 61"/>
                  <a:gd name="T13" fmla="*/ 45 h 95"/>
                  <a:gd name="T14" fmla="*/ 47 w 61"/>
                  <a:gd name="T15" fmla="*/ 47 h 95"/>
                  <a:gd name="T16" fmla="*/ 37 w 61"/>
                  <a:gd name="T17" fmla="*/ 50 h 95"/>
                  <a:gd name="T18" fmla="*/ 43 w 61"/>
                  <a:gd name="T19" fmla="*/ 94 h 95"/>
                  <a:gd name="T20" fmla="*/ 26 w 61"/>
                  <a:gd name="T21" fmla="*/ 86 h 95"/>
                  <a:gd name="T22" fmla="*/ 8 w 61"/>
                  <a:gd name="T23" fmla="*/ 73 h 95"/>
                  <a:gd name="T24" fmla="*/ 9 w 61"/>
                  <a:gd name="T25" fmla="*/ 45 h 95"/>
                  <a:gd name="T26" fmla="*/ 9 w 61"/>
                  <a:gd name="T27" fmla="*/ 39 h 95"/>
                  <a:gd name="T28" fmla="*/ 0 w 61"/>
                  <a:gd name="T29" fmla="*/ 29 h 95"/>
                  <a:gd name="T30" fmla="*/ 0 w 61"/>
                  <a:gd name="T31" fmla="*/ 0 h 9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1"/>
                  <a:gd name="T49" fmla="*/ 0 h 95"/>
                  <a:gd name="T50" fmla="*/ 61 w 61"/>
                  <a:gd name="T51" fmla="*/ 95 h 95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1" h="95">
                    <a:moveTo>
                      <a:pt x="0" y="0"/>
                    </a:moveTo>
                    <a:lnTo>
                      <a:pt x="13" y="1"/>
                    </a:lnTo>
                    <a:lnTo>
                      <a:pt x="28" y="11"/>
                    </a:lnTo>
                    <a:lnTo>
                      <a:pt x="60" y="13"/>
                    </a:lnTo>
                    <a:lnTo>
                      <a:pt x="52" y="30"/>
                    </a:lnTo>
                    <a:lnTo>
                      <a:pt x="58" y="45"/>
                    </a:lnTo>
                    <a:lnTo>
                      <a:pt x="48" y="45"/>
                    </a:lnTo>
                    <a:lnTo>
                      <a:pt x="47" y="47"/>
                    </a:lnTo>
                    <a:lnTo>
                      <a:pt x="37" y="50"/>
                    </a:lnTo>
                    <a:lnTo>
                      <a:pt x="43" y="94"/>
                    </a:lnTo>
                    <a:lnTo>
                      <a:pt x="26" y="86"/>
                    </a:lnTo>
                    <a:lnTo>
                      <a:pt x="8" y="73"/>
                    </a:lnTo>
                    <a:lnTo>
                      <a:pt x="9" y="45"/>
                    </a:lnTo>
                    <a:lnTo>
                      <a:pt x="9" y="39"/>
                    </a:lnTo>
                    <a:lnTo>
                      <a:pt x="0" y="2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969696"/>
              </a:solidFill>
              <a:ln w="12700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</p:grpSp>
        <p:sp>
          <p:nvSpPr>
            <p:cNvPr id="138270" name="Freeform 31"/>
            <p:cNvSpPr>
              <a:spLocks/>
            </p:cNvSpPr>
            <p:nvPr/>
          </p:nvSpPr>
          <p:spPr bwMode="auto">
            <a:xfrm>
              <a:off x="3494" y="3069"/>
              <a:ext cx="104" cy="94"/>
            </a:xfrm>
            <a:custGeom>
              <a:avLst/>
              <a:gdLst>
                <a:gd name="T0" fmla="*/ 20 w 102"/>
                <a:gd name="T1" fmla="*/ 36 h 94"/>
                <a:gd name="T2" fmla="*/ 0 w 102"/>
                <a:gd name="T3" fmla="*/ 73 h 94"/>
                <a:gd name="T4" fmla="*/ 3 w 102"/>
                <a:gd name="T5" fmla="*/ 92 h 94"/>
                <a:gd name="T6" fmla="*/ 50 w 102"/>
                <a:gd name="T7" fmla="*/ 92 h 94"/>
                <a:gd name="T8" fmla="*/ 72 w 102"/>
                <a:gd name="T9" fmla="*/ 93 h 94"/>
                <a:gd name="T10" fmla="*/ 89 w 102"/>
                <a:gd name="T11" fmla="*/ 83 h 94"/>
                <a:gd name="T12" fmla="*/ 105 w 102"/>
                <a:gd name="T13" fmla="*/ 66 h 94"/>
                <a:gd name="T14" fmla="*/ 129 w 102"/>
                <a:gd name="T15" fmla="*/ 67 h 94"/>
                <a:gd name="T16" fmla="*/ 124 w 102"/>
                <a:gd name="T17" fmla="*/ 42 h 94"/>
                <a:gd name="T18" fmla="*/ 124 w 102"/>
                <a:gd name="T19" fmla="*/ 21 h 94"/>
                <a:gd name="T20" fmla="*/ 101 w 102"/>
                <a:gd name="T21" fmla="*/ 0 h 94"/>
                <a:gd name="T22" fmla="*/ 87 w 102"/>
                <a:gd name="T23" fmla="*/ 30 h 94"/>
                <a:gd name="T24" fmla="*/ 109 w 102"/>
                <a:gd name="T25" fmla="*/ 45 h 94"/>
                <a:gd name="T26" fmla="*/ 70 w 102"/>
                <a:gd name="T27" fmla="*/ 45 h 94"/>
                <a:gd name="T28" fmla="*/ 62 w 102"/>
                <a:gd name="T29" fmla="*/ 55 h 94"/>
                <a:gd name="T30" fmla="*/ 20 w 102"/>
                <a:gd name="T31" fmla="*/ 36 h 9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2"/>
                <a:gd name="T49" fmla="*/ 0 h 94"/>
                <a:gd name="T50" fmla="*/ 102 w 102"/>
                <a:gd name="T51" fmla="*/ 94 h 9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2" h="94">
                  <a:moveTo>
                    <a:pt x="20" y="36"/>
                  </a:moveTo>
                  <a:lnTo>
                    <a:pt x="0" y="73"/>
                  </a:lnTo>
                  <a:lnTo>
                    <a:pt x="3" y="92"/>
                  </a:lnTo>
                  <a:lnTo>
                    <a:pt x="36" y="92"/>
                  </a:lnTo>
                  <a:lnTo>
                    <a:pt x="58" y="93"/>
                  </a:lnTo>
                  <a:lnTo>
                    <a:pt x="69" y="83"/>
                  </a:lnTo>
                  <a:lnTo>
                    <a:pt x="77" y="66"/>
                  </a:lnTo>
                  <a:lnTo>
                    <a:pt x="101" y="67"/>
                  </a:lnTo>
                  <a:lnTo>
                    <a:pt x="96" y="42"/>
                  </a:lnTo>
                  <a:lnTo>
                    <a:pt x="96" y="21"/>
                  </a:lnTo>
                  <a:lnTo>
                    <a:pt x="75" y="0"/>
                  </a:lnTo>
                  <a:lnTo>
                    <a:pt x="68" y="30"/>
                  </a:lnTo>
                  <a:lnTo>
                    <a:pt x="81" y="45"/>
                  </a:lnTo>
                  <a:lnTo>
                    <a:pt x="56" y="45"/>
                  </a:lnTo>
                  <a:lnTo>
                    <a:pt x="48" y="55"/>
                  </a:lnTo>
                  <a:lnTo>
                    <a:pt x="20" y="36"/>
                  </a:lnTo>
                </a:path>
              </a:pathLst>
            </a:custGeom>
            <a:solidFill>
              <a:srgbClr val="969696"/>
            </a:solidFill>
            <a:ln w="12700" cap="rnd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spcBef>
                  <a:spcPct val="50000"/>
                </a:spcBef>
                <a:buFont typeface="Wingdings" pitchFamily="2" charset="2"/>
                <a:buNone/>
              </a:pPr>
              <a:endParaRPr lang="ja-JP" altLang="en-US" dirty="0"/>
            </a:p>
          </p:txBody>
        </p:sp>
        <p:sp>
          <p:nvSpPr>
            <p:cNvPr id="138271" name="Freeform 32"/>
            <p:cNvSpPr>
              <a:spLocks/>
            </p:cNvSpPr>
            <p:nvPr/>
          </p:nvSpPr>
          <p:spPr bwMode="auto">
            <a:xfrm>
              <a:off x="1589" y="3183"/>
              <a:ext cx="178" cy="375"/>
            </a:xfrm>
            <a:custGeom>
              <a:avLst/>
              <a:gdLst>
                <a:gd name="T0" fmla="*/ 39 w 176"/>
                <a:gd name="T1" fmla="*/ 113 h 375"/>
                <a:gd name="T2" fmla="*/ 32 w 176"/>
                <a:gd name="T3" fmla="*/ 190 h 375"/>
                <a:gd name="T4" fmla="*/ 14 w 176"/>
                <a:gd name="T5" fmla="*/ 235 h 375"/>
                <a:gd name="T6" fmla="*/ 1 w 176"/>
                <a:gd name="T7" fmla="*/ 281 h 375"/>
                <a:gd name="T8" fmla="*/ 0 w 176"/>
                <a:gd name="T9" fmla="*/ 308 h 375"/>
                <a:gd name="T10" fmla="*/ 4 w 176"/>
                <a:gd name="T11" fmla="*/ 337 h 375"/>
                <a:gd name="T12" fmla="*/ 17 w 176"/>
                <a:gd name="T13" fmla="*/ 361 h 375"/>
                <a:gd name="T14" fmla="*/ 31 w 176"/>
                <a:gd name="T15" fmla="*/ 362 h 375"/>
                <a:gd name="T16" fmla="*/ 39 w 176"/>
                <a:gd name="T17" fmla="*/ 362 h 375"/>
                <a:gd name="T18" fmla="*/ 64 w 176"/>
                <a:gd name="T19" fmla="*/ 374 h 375"/>
                <a:gd name="T20" fmla="*/ 74 w 176"/>
                <a:gd name="T21" fmla="*/ 352 h 375"/>
                <a:gd name="T22" fmla="*/ 81 w 176"/>
                <a:gd name="T23" fmla="*/ 299 h 375"/>
                <a:gd name="T24" fmla="*/ 100 w 176"/>
                <a:gd name="T25" fmla="*/ 271 h 375"/>
                <a:gd name="T26" fmla="*/ 105 w 176"/>
                <a:gd name="T27" fmla="*/ 220 h 375"/>
                <a:gd name="T28" fmla="*/ 113 w 176"/>
                <a:gd name="T29" fmla="*/ 202 h 375"/>
                <a:gd name="T30" fmla="*/ 125 w 176"/>
                <a:gd name="T31" fmla="*/ 185 h 375"/>
                <a:gd name="T32" fmla="*/ 132 w 176"/>
                <a:gd name="T33" fmla="*/ 150 h 375"/>
                <a:gd name="T34" fmla="*/ 160 w 176"/>
                <a:gd name="T35" fmla="*/ 134 h 375"/>
                <a:gd name="T36" fmla="*/ 166 w 176"/>
                <a:gd name="T37" fmla="*/ 116 h 375"/>
                <a:gd name="T38" fmla="*/ 178 w 176"/>
                <a:gd name="T39" fmla="*/ 107 h 375"/>
                <a:gd name="T40" fmla="*/ 178 w 176"/>
                <a:gd name="T41" fmla="*/ 100 h 375"/>
                <a:gd name="T42" fmla="*/ 199 w 176"/>
                <a:gd name="T43" fmla="*/ 79 h 375"/>
                <a:gd name="T44" fmla="*/ 202 w 176"/>
                <a:gd name="T45" fmla="*/ 46 h 375"/>
                <a:gd name="T46" fmla="*/ 203 w 176"/>
                <a:gd name="T47" fmla="*/ 30 h 375"/>
                <a:gd name="T48" fmla="*/ 187 w 176"/>
                <a:gd name="T49" fmla="*/ 22 h 375"/>
                <a:gd name="T50" fmla="*/ 178 w 176"/>
                <a:gd name="T51" fmla="*/ 0 h 375"/>
                <a:gd name="T52" fmla="*/ 164 w 176"/>
                <a:gd name="T53" fmla="*/ 22 h 375"/>
                <a:gd name="T54" fmla="*/ 140 w 176"/>
                <a:gd name="T55" fmla="*/ 48 h 375"/>
                <a:gd name="T56" fmla="*/ 117 w 176"/>
                <a:gd name="T57" fmla="*/ 69 h 375"/>
                <a:gd name="T58" fmla="*/ 105 w 176"/>
                <a:gd name="T59" fmla="*/ 94 h 375"/>
                <a:gd name="T60" fmla="*/ 99 w 176"/>
                <a:gd name="T61" fmla="*/ 93 h 375"/>
                <a:gd name="T62" fmla="*/ 88 w 176"/>
                <a:gd name="T63" fmla="*/ 104 h 375"/>
                <a:gd name="T64" fmla="*/ 83 w 176"/>
                <a:gd name="T65" fmla="*/ 114 h 375"/>
                <a:gd name="T66" fmla="*/ 39 w 176"/>
                <a:gd name="T67" fmla="*/ 113 h 37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76"/>
                <a:gd name="T103" fmla="*/ 0 h 375"/>
                <a:gd name="T104" fmla="*/ 176 w 176"/>
                <a:gd name="T105" fmla="*/ 375 h 37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76" h="375">
                  <a:moveTo>
                    <a:pt x="39" y="113"/>
                  </a:moveTo>
                  <a:lnTo>
                    <a:pt x="32" y="190"/>
                  </a:lnTo>
                  <a:lnTo>
                    <a:pt x="14" y="235"/>
                  </a:lnTo>
                  <a:lnTo>
                    <a:pt x="1" y="281"/>
                  </a:lnTo>
                  <a:lnTo>
                    <a:pt x="0" y="308"/>
                  </a:lnTo>
                  <a:lnTo>
                    <a:pt x="4" y="337"/>
                  </a:lnTo>
                  <a:lnTo>
                    <a:pt x="17" y="361"/>
                  </a:lnTo>
                  <a:lnTo>
                    <a:pt x="31" y="362"/>
                  </a:lnTo>
                  <a:lnTo>
                    <a:pt x="39" y="362"/>
                  </a:lnTo>
                  <a:lnTo>
                    <a:pt x="50" y="374"/>
                  </a:lnTo>
                  <a:lnTo>
                    <a:pt x="60" y="352"/>
                  </a:lnTo>
                  <a:lnTo>
                    <a:pt x="67" y="299"/>
                  </a:lnTo>
                  <a:lnTo>
                    <a:pt x="86" y="271"/>
                  </a:lnTo>
                  <a:lnTo>
                    <a:pt x="91" y="220"/>
                  </a:lnTo>
                  <a:lnTo>
                    <a:pt x="99" y="202"/>
                  </a:lnTo>
                  <a:lnTo>
                    <a:pt x="111" y="185"/>
                  </a:lnTo>
                  <a:lnTo>
                    <a:pt x="118" y="150"/>
                  </a:lnTo>
                  <a:lnTo>
                    <a:pt x="132" y="134"/>
                  </a:lnTo>
                  <a:lnTo>
                    <a:pt x="138" y="116"/>
                  </a:lnTo>
                  <a:lnTo>
                    <a:pt x="150" y="107"/>
                  </a:lnTo>
                  <a:lnTo>
                    <a:pt x="150" y="100"/>
                  </a:lnTo>
                  <a:lnTo>
                    <a:pt x="171" y="79"/>
                  </a:lnTo>
                  <a:lnTo>
                    <a:pt x="174" y="46"/>
                  </a:lnTo>
                  <a:lnTo>
                    <a:pt x="175" y="30"/>
                  </a:lnTo>
                  <a:lnTo>
                    <a:pt x="159" y="22"/>
                  </a:lnTo>
                  <a:lnTo>
                    <a:pt x="150" y="0"/>
                  </a:lnTo>
                  <a:lnTo>
                    <a:pt x="136" y="22"/>
                  </a:lnTo>
                  <a:lnTo>
                    <a:pt x="122" y="48"/>
                  </a:lnTo>
                  <a:lnTo>
                    <a:pt x="103" y="69"/>
                  </a:lnTo>
                  <a:lnTo>
                    <a:pt x="91" y="94"/>
                  </a:lnTo>
                  <a:lnTo>
                    <a:pt x="85" y="93"/>
                  </a:lnTo>
                  <a:lnTo>
                    <a:pt x="74" y="104"/>
                  </a:lnTo>
                  <a:lnTo>
                    <a:pt x="69" y="114"/>
                  </a:lnTo>
                  <a:lnTo>
                    <a:pt x="39" y="113"/>
                  </a:lnTo>
                </a:path>
              </a:pathLst>
            </a:custGeom>
            <a:solidFill>
              <a:srgbClr val="969696"/>
            </a:solidFill>
            <a:ln w="12700" cap="rnd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spcBef>
                  <a:spcPct val="50000"/>
                </a:spcBef>
                <a:buFont typeface="Wingdings" pitchFamily="2" charset="2"/>
                <a:buNone/>
              </a:pPr>
              <a:endParaRPr lang="ja-JP" altLang="en-US" dirty="0"/>
            </a:p>
          </p:txBody>
        </p:sp>
        <p:sp>
          <p:nvSpPr>
            <p:cNvPr id="138272" name="Freeform 33"/>
            <p:cNvSpPr>
              <a:spLocks/>
            </p:cNvSpPr>
            <p:nvPr/>
          </p:nvSpPr>
          <p:spPr bwMode="auto">
            <a:xfrm>
              <a:off x="814" y="1064"/>
              <a:ext cx="2364" cy="1801"/>
            </a:xfrm>
            <a:custGeom>
              <a:avLst/>
              <a:gdLst>
                <a:gd name="T0" fmla="*/ 166 w 2337"/>
                <a:gd name="T1" fmla="*/ 711 h 1801"/>
                <a:gd name="T2" fmla="*/ 194 w 2337"/>
                <a:gd name="T3" fmla="*/ 588 h 1801"/>
                <a:gd name="T4" fmla="*/ 282 w 2337"/>
                <a:gd name="T5" fmla="*/ 518 h 1801"/>
                <a:gd name="T6" fmla="*/ 382 w 2337"/>
                <a:gd name="T7" fmla="*/ 457 h 1801"/>
                <a:gd name="T8" fmla="*/ 435 w 2337"/>
                <a:gd name="T9" fmla="*/ 432 h 1801"/>
                <a:gd name="T10" fmla="*/ 578 w 2337"/>
                <a:gd name="T11" fmla="*/ 329 h 1801"/>
                <a:gd name="T12" fmla="*/ 616 w 2337"/>
                <a:gd name="T13" fmla="*/ 303 h 1801"/>
                <a:gd name="T14" fmla="*/ 629 w 2337"/>
                <a:gd name="T15" fmla="*/ 215 h 1801"/>
                <a:gd name="T16" fmla="*/ 608 w 2337"/>
                <a:gd name="T17" fmla="*/ 173 h 1801"/>
                <a:gd name="T18" fmla="*/ 528 w 2337"/>
                <a:gd name="T19" fmla="*/ 250 h 1801"/>
                <a:gd name="T20" fmla="*/ 492 w 2337"/>
                <a:gd name="T21" fmla="*/ 383 h 1801"/>
                <a:gd name="T22" fmla="*/ 437 w 2337"/>
                <a:gd name="T23" fmla="*/ 368 h 1801"/>
                <a:gd name="T24" fmla="*/ 408 w 2337"/>
                <a:gd name="T25" fmla="*/ 324 h 1801"/>
                <a:gd name="T26" fmla="*/ 312 w 2337"/>
                <a:gd name="T27" fmla="*/ 350 h 1801"/>
                <a:gd name="T28" fmla="*/ 301 w 2337"/>
                <a:gd name="T29" fmla="*/ 293 h 1801"/>
                <a:gd name="T30" fmla="*/ 325 w 2337"/>
                <a:gd name="T31" fmla="*/ 244 h 1801"/>
                <a:gd name="T32" fmla="*/ 412 w 2337"/>
                <a:gd name="T33" fmla="*/ 218 h 1801"/>
                <a:gd name="T34" fmla="*/ 480 w 2337"/>
                <a:gd name="T35" fmla="*/ 126 h 1801"/>
                <a:gd name="T36" fmla="*/ 595 w 2337"/>
                <a:gd name="T37" fmla="*/ 47 h 1801"/>
                <a:gd name="T38" fmla="*/ 738 w 2337"/>
                <a:gd name="T39" fmla="*/ 9 h 1801"/>
                <a:gd name="T40" fmla="*/ 822 w 2337"/>
                <a:gd name="T41" fmla="*/ 128 h 1801"/>
                <a:gd name="T42" fmla="*/ 800 w 2337"/>
                <a:gd name="T43" fmla="*/ 229 h 1801"/>
                <a:gd name="T44" fmla="*/ 853 w 2337"/>
                <a:gd name="T45" fmla="*/ 275 h 1801"/>
                <a:gd name="T46" fmla="*/ 903 w 2337"/>
                <a:gd name="T47" fmla="*/ 212 h 1801"/>
                <a:gd name="T48" fmla="*/ 1142 w 2337"/>
                <a:gd name="T49" fmla="*/ 127 h 1801"/>
                <a:gd name="T50" fmla="*/ 1459 w 2337"/>
                <a:gd name="T51" fmla="*/ 54 h 1801"/>
                <a:gd name="T52" fmla="*/ 1900 w 2337"/>
                <a:gd name="T53" fmla="*/ 138 h 1801"/>
                <a:gd name="T54" fmla="*/ 2688 w 2337"/>
                <a:gd name="T55" fmla="*/ 311 h 1801"/>
                <a:gd name="T56" fmla="*/ 2645 w 2337"/>
                <a:gd name="T57" fmla="*/ 385 h 1801"/>
                <a:gd name="T58" fmla="*/ 2614 w 2337"/>
                <a:gd name="T59" fmla="*/ 569 h 1801"/>
                <a:gd name="T60" fmla="*/ 2438 w 2337"/>
                <a:gd name="T61" fmla="*/ 397 h 1801"/>
                <a:gd name="T62" fmla="*/ 2293 w 2337"/>
                <a:gd name="T63" fmla="*/ 504 h 1801"/>
                <a:gd name="T64" fmla="*/ 2482 w 2337"/>
                <a:gd name="T65" fmla="*/ 807 h 1801"/>
                <a:gd name="T66" fmla="*/ 2387 w 2337"/>
                <a:gd name="T67" fmla="*/ 1012 h 1801"/>
                <a:gd name="T68" fmla="*/ 2500 w 2337"/>
                <a:gd name="T69" fmla="*/ 1312 h 1801"/>
                <a:gd name="T70" fmla="*/ 2430 w 2337"/>
                <a:gd name="T71" fmla="*/ 1481 h 1801"/>
                <a:gd name="T72" fmla="*/ 2284 w 2337"/>
                <a:gd name="T73" fmla="*/ 1548 h 1801"/>
                <a:gd name="T74" fmla="*/ 2300 w 2337"/>
                <a:gd name="T75" fmla="*/ 1729 h 1801"/>
                <a:gd name="T76" fmla="*/ 2249 w 2337"/>
                <a:gd name="T77" fmla="*/ 1645 h 1801"/>
                <a:gd name="T78" fmla="*/ 2081 w 2337"/>
                <a:gd name="T79" fmla="*/ 1397 h 1801"/>
                <a:gd name="T80" fmla="*/ 1830 w 2337"/>
                <a:gd name="T81" fmla="*/ 1460 h 1801"/>
                <a:gd name="T82" fmla="*/ 1676 w 2337"/>
                <a:gd name="T83" fmla="*/ 1498 h 1801"/>
                <a:gd name="T84" fmla="*/ 1376 w 2337"/>
                <a:gd name="T85" fmla="*/ 1217 h 1801"/>
                <a:gd name="T86" fmla="*/ 1077 w 2337"/>
                <a:gd name="T87" fmla="*/ 1155 h 1801"/>
                <a:gd name="T88" fmla="*/ 1322 w 2337"/>
                <a:gd name="T89" fmla="*/ 1318 h 1801"/>
                <a:gd name="T90" fmla="*/ 976 w 2337"/>
                <a:gd name="T91" fmla="*/ 1445 h 1801"/>
                <a:gd name="T92" fmla="*/ 878 w 2337"/>
                <a:gd name="T93" fmla="*/ 1272 h 1801"/>
                <a:gd name="T94" fmla="*/ 741 w 2337"/>
                <a:gd name="T95" fmla="*/ 1046 h 1801"/>
                <a:gd name="T96" fmla="*/ 672 w 2337"/>
                <a:gd name="T97" fmla="*/ 928 h 1801"/>
                <a:gd name="T98" fmla="*/ 636 w 2337"/>
                <a:gd name="T99" fmla="*/ 849 h 1801"/>
                <a:gd name="T100" fmla="*/ 581 w 2337"/>
                <a:gd name="T101" fmla="*/ 820 h 1801"/>
                <a:gd name="T102" fmla="*/ 552 w 2337"/>
                <a:gd name="T103" fmla="*/ 883 h 1801"/>
                <a:gd name="T104" fmla="*/ 476 w 2337"/>
                <a:gd name="T105" fmla="*/ 728 h 1801"/>
                <a:gd name="T106" fmla="*/ 435 w 2337"/>
                <a:gd name="T107" fmla="*/ 740 h 1801"/>
                <a:gd name="T108" fmla="*/ 484 w 2337"/>
                <a:gd name="T109" fmla="*/ 834 h 1801"/>
                <a:gd name="T110" fmla="*/ 456 w 2337"/>
                <a:gd name="T111" fmla="*/ 824 h 1801"/>
                <a:gd name="T112" fmla="*/ 378 w 2337"/>
                <a:gd name="T113" fmla="*/ 753 h 1801"/>
                <a:gd name="T114" fmla="*/ 270 w 2337"/>
                <a:gd name="T115" fmla="*/ 721 h 1801"/>
                <a:gd name="T116" fmla="*/ 199 w 2337"/>
                <a:gd name="T117" fmla="*/ 798 h 1801"/>
                <a:gd name="T118" fmla="*/ 177 w 2337"/>
                <a:gd name="T119" fmla="*/ 887 h 1801"/>
                <a:gd name="T120" fmla="*/ 89 w 2337"/>
                <a:gd name="T121" fmla="*/ 911 h 1801"/>
                <a:gd name="T122" fmla="*/ 9 w 2337"/>
                <a:gd name="T123" fmla="*/ 823 h 180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337"/>
                <a:gd name="T187" fmla="*/ 0 h 1801"/>
                <a:gd name="T188" fmla="*/ 2337 w 2337"/>
                <a:gd name="T189" fmla="*/ 1801 h 180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337" h="1801">
                  <a:moveTo>
                    <a:pt x="0" y="764"/>
                  </a:moveTo>
                  <a:lnTo>
                    <a:pt x="25" y="743"/>
                  </a:lnTo>
                  <a:lnTo>
                    <a:pt x="37" y="726"/>
                  </a:lnTo>
                  <a:lnTo>
                    <a:pt x="65" y="726"/>
                  </a:lnTo>
                  <a:lnTo>
                    <a:pt x="92" y="727"/>
                  </a:lnTo>
                  <a:lnTo>
                    <a:pt x="119" y="717"/>
                  </a:lnTo>
                  <a:lnTo>
                    <a:pt x="138" y="711"/>
                  </a:lnTo>
                  <a:lnTo>
                    <a:pt x="141" y="683"/>
                  </a:lnTo>
                  <a:lnTo>
                    <a:pt x="157" y="667"/>
                  </a:lnTo>
                  <a:lnTo>
                    <a:pt x="126" y="639"/>
                  </a:lnTo>
                  <a:lnTo>
                    <a:pt x="122" y="620"/>
                  </a:lnTo>
                  <a:lnTo>
                    <a:pt x="123" y="592"/>
                  </a:lnTo>
                  <a:lnTo>
                    <a:pt x="145" y="593"/>
                  </a:lnTo>
                  <a:lnTo>
                    <a:pt x="166" y="588"/>
                  </a:lnTo>
                  <a:lnTo>
                    <a:pt x="165" y="593"/>
                  </a:lnTo>
                  <a:lnTo>
                    <a:pt x="181" y="576"/>
                  </a:lnTo>
                  <a:lnTo>
                    <a:pt x="200" y="569"/>
                  </a:lnTo>
                  <a:lnTo>
                    <a:pt x="207" y="570"/>
                  </a:lnTo>
                  <a:lnTo>
                    <a:pt x="217" y="552"/>
                  </a:lnTo>
                  <a:lnTo>
                    <a:pt x="229" y="553"/>
                  </a:lnTo>
                  <a:lnTo>
                    <a:pt x="240" y="518"/>
                  </a:lnTo>
                  <a:lnTo>
                    <a:pt x="254" y="526"/>
                  </a:lnTo>
                  <a:lnTo>
                    <a:pt x="272" y="509"/>
                  </a:lnTo>
                  <a:lnTo>
                    <a:pt x="288" y="491"/>
                  </a:lnTo>
                  <a:lnTo>
                    <a:pt x="309" y="485"/>
                  </a:lnTo>
                  <a:lnTo>
                    <a:pt x="325" y="485"/>
                  </a:lnTo>
                  <a:lnTo>
                    <a:pt x="332" y="486"/>
                  </a:lnTo>
                  <a:lnTo>
                    <a:pt x="326" y="457"/>
                  </a:lnTo>
                  <a:lnTo>
                    <a:pt x="323" y="439"/>
                  </a:lnTo>
                  <a:lnTo>
                    <a:pt x="319" y="390"/>
                  </a:lnTo>
                  <a:lnTo>
                    <a:pt x="347" y="387"/>
                  </a:lnTo>
                  <a:lnTo>
                    <a:pt x="361" y="386"/>
                  </a:lnTo>
                  <a:lnTo>
                    <a:pt x="356" y="402"/>
                  </a:lnTo>
                  <a:lnTo>
                    <a:pt x="361" y="413"/>
                  </a:lnTo>
                  <a:lnTo>
                    <a:pt x="370" y="432"/>
                  </a:lnTo>
                  <a:lnTo>
                    <a:pt x="374" y="444"/>
                  </a:lnTo>
                  <a:lnTo>
                    <a:pt x="406" y="442"/>
                  </a:lnTo>
                  <a:lnTo>
                    <a:pt x="437" y="400"/>
                  </a:lnTo>
                  <a:lnTo>
                    <a:pt x="458" y="383"/>
                  </a:lnTo>
                  <a:lnTo>
                    <a:pt x="466" y="368"/>
                  </a:lnTo>
                  <a:lnTo>
                    <a:pt x="476" y="354"/>
                  </a:lnTo>
                  <a:lnTo>
                    <a:pt x="492" y="329"/>
                  </a:lnTo>
                  <a:lnTo>
                    <a:pt x="503" y="343"/>
                  </a:lnTo>
                  <a:lnTo>
                    <a:pt x="503" y="325"/>
                  </a:lnTo>
                  <a:lnTo>
                    <a:pt x="510" y="326"/>
                  </a:lnTo>
                  <a:lnTo>
                    <a:pt x="524" y="327"/>
                  </a:lnTo>
                  <a:lnTo>
                    <a:pt x="558" y="360"/>
                  </a:lnTo>
                  <a:lnTo>
                    <a:pt x="555" y="265"/>
                  </a:lnTo>
                  <a:lnTo>
                    <a:pt x="525" y="303"/>
                  </a:lnTo>
                  <a:lnTo>
                    <a:pt x="506" y="303"/>
                  </a:lnTo>
                  <a:lnTo>
                    <a:pt x="498" y="279"/>
                  </a:lnTo>
                  <a:lnTo>
                    <a:pt x="499" y="263"/>
                  </a:lnTo>
                  <a:lnTo>
                    <a:pt x="495" y="251"/>
                  </a:lnTo>
                  <a:lnTo>
                    <a:pt x="513" y="235"/>
                  </a:lnTo>
                  <a:lnTo>
                    <a:pt x="522" y="217"/>
                  </a:lnTo>
                  <a:lnTo>
                    <a:pt x="536" y="215"/>
                  </a:lnTo>
                  <a:lnTo>
                    <a:pt x="543" y="209"/>
                  </a:lnTo>
                  <a:lnTo>
                    <a:pt x="551" y="193"/>
                  </a:lnTo>
                  <a:lnTo>
                    <a:pt x="557" y="193"/>
                  </a:lnTo>
                  <a:lnTo>
                    <a:pt x="568" y="193"/>
                  </a:lnTo>
                  <a:lnTo>
                    <a:pt x="552" y="169"/>
                  </a:lnTo>
                  <a:lnTo>
                    <a:pt x="529" y="174"/>
                  </a:lnTo>
                  <a:lnTo>
                    <a:pt x="518" y="173"/>
                  </a:lnTo>
                  <a:lnTo>
                    <a:pt x="508" y="162"/>
                  </a:lnTo>
                  <a:lnTo>
                    <a:pt x="508" y="177"/>
                  </a:lnTo>
                  <a:lnTo>
                    <a:pt x="497" y="198"/>
                  </a:lnTo>
                  <a:lnTo>
                    <a:pt x="482" y="222"/>
                  </a:lnTo>
                  <a:lnTo>
                    <a:pt x="464" y="232"/>
                  </a:lnTo>
                  <a:lnTo>
                    <a:pt x="456" y="234"/>
                  </a:lnTo>
                  <a:lnTo>
                    <a:pt x="450" y="250"/>
                  </a:lnTo>
                  <a:lnTo>
                    <a:pt x="450" y="261"/>
                  </a:lnTo>
                  <a:lnTo>
                    <a:pt x="441" y="270"/>
                  </a:lnTo>
                  <a:lnTo>
                    <a:pt x="451" y="299"/>
                  </a:lnTo>
                  <a:lnTo>
                    <a:pt x="460" y="324"/>
                  </a:lnTo>
                  <a:lnTo>
                    <a:pt x="444" y="340"/>
                  </a:lnTo>
                  <a:lnTo>
                    <a:pt x="428" y="356"/>
                  </a:lnTo>
                  <a:lnTo>
                    <a:pt x="420" y="383"/>
                  </a:lnTo>
                  <a:lnTo>
                    <a:pt x="412" y="399"/>
                  </a:lnTo>
                  <a:lnTo>
                    <a:pt x="405" y="399"/>
                  </a:lnTo>
                  <a:lnTo>
                    <a:pt x="393" y="404"/>
                  </a:lnTo>
                  <a:lnTo>
                    <a:pt x="375" y="408"/>
                  </a:lnTo>
                  <a:lnTo>
                    <a:pt x="371" y="406"/>
                  </a:lnTo>
                  <a:lnTo>
                    <a:pt x="371" y="391"/>
                  </a:lnTo>
                  <a:lnTo>
                    <a:pt x="372" y="368"/>
                  </a:lnTo>
                  <a:lnTo>
                    <a:pt x="364" y="368"/>
                  </a:lnTo>
                  <a:lnTo>
                    <a:pt x="357" y="356"/>
                  </a:lnTo>
                  <a:lnTo>
                    <a:pt x="364" y="338"/>
                  </a:lnTo>
                  <a:lnTo>
                    <a:pt x="362" y="325"/>
                  </a:lnTo>
                  <a:lnTo>
                    <a:pt x="364" y="320"/>
                  </a:lnTo>
                  <a:lnTo>
                    <a:pt x="352" y="325"/>
                  </a:lnTo>
                  <a:lnTo>
                    <a:pt x="349" y="324"/>
                  </a:lnTo>
                  <a:lnTo>
                    <a:pt x="338" y="324"/>
                  </a:lnTo>
                  <a:lnTo>
                    <a:pt x="337" y="319"/>
                  </a:lnTo>
                  <a:lnTo>
                    <a:pt x="327" y="331"/>
                  </a:lnTo>
                  <a:lnTo>
                    <a:pt x="317" y="345"/>
                  </a:lnTo>
                  <a:lnTo>
                    <a:pt x="308" y="359"/>
                  </a:lnTo>
                  <a:lnTo>
                    <a:pt x="282" y="354"/>
                  </a:lnTo>
                  <a:lnTo>
                    <a:pt x="268" y="350"/>
                  </a:lnTo>
                  <a:lnTo>
                    <a:pt x="258" y="339"/>
                  </a:lnTo>
                  <a:lnTo>
                    <a:pt x="258" y="329"/>
                  </a:lnTo>
                  <a:lnTo>
                    <a:pt x="266" y="317"/>
                  </a:lnTo>
                  <a:lnTo>
                    <a:pt x="273" y="317"/>
                  </a:lnTo>
                  <a:lnTo>
                    <a:pt x="279" y="299"/>
                  </a:lnTo>
                  <a:lnTo>
                    <a:pt x="266" y="304"/>
                  </a:lnTo>
                  <a:lnTo>
                    <a:pt x="259" y="293"/>
                  </a:lnTo>
                  <a:lnTo>
                    <a:pt x="260" y="281"/>
                  </a:lnTo>
                  <a:lnTo>
                    <a:pt x="280" y="281"/>
                  </a:lnTo>
                  <a:lnTo>
                    <a:pt x="296" y="276"/>
                  </a:lnTo>
                  <a:lnTo>
                    <a:pt x="288" y="271"/>
                  </a:lnTo>
                  <a:lnTo>
                    <a:pt x="266" y="276"/>
                  </a:lnTo>
                  <a:lnTo>
                    <a:pt x="267" y="259"/>
                  </a:lnTo>
                  <a:lnTo>
                    <a:pt x="278" y="244"/>
                  </a:lnTo>
                  <a:lnTo>
                    <a:pt x="294" y="238"/>
                  </a:lnTo>
                  <a:lnTo>
                    <a:pt x="298" y="227"/>
                  </a:lnTo>
                  <a:lnTo>
                    <a:pt x="312" y="220"/>
                  </a:lnTo>
                  <a:lnTo>
                    <a:pt x="326" y="217"/>
                  </a:lnTo>
                  <a:lnTo>
                    <a:pt x="334" y="221"/>
                  </a:lnTo>
                  <a:lnTo>
                    <a:pt x="341" y="228"/>
                  </a:lnTo>
                  <a:lnTo>
                    <a:pt x="352" y="218"/>
                  </a:lnTo>
                  <a:lnTo>
                    <a:pt x="341" y="218"/>
                  </a:lnTo>
                  <a:lnTo>
                    <a:pt x="342" y="197"/>
                  </a:lnTo>
                  <a:lnTo>
                    <a:pt x="370" y="172"/>
                  </a:lnTo>
                  <a:lnTo>
                    <a:pt x="385" y="156"/>
                  </a:lnTo>
                  <a:lnTo>
                    <a:pt x="392" y="151"/>
                  </a:lnTo>
                  <a:lnTo>
                    <a:pt x="393" y="146"/>
                  </a:lnTo>
                  <a:lnTo>
                    <a:pt x="410" y="126"/>
                  </a:lnTo>
                  <a:lnTo>
                    <a:pt x="421" y="101"/>
                  </a:lnTo>
                  <a:lnTo>
                    <a:pt x="439" y="91"/>
                  </a:lnTo>
                  <a:lnTo>
                    <a:pt x="429" y="81"/>
                  </a:lnTo>
                  <a:lnTo>
                    <a:pt x="467" y="55"/>
                  </a:lnTo>
                  <a:lnTo>
                    <a:pt x="477" y="57"/>
                  </a:lnTo>
                  <a:lnTo>
                    <a:pt x="477" y="45"/>
                  </a:lnTo>
                  <a:lnTo>
                    <a:pt x="507" y="47"/>
                  </a:lnTo>
                  <a:lnTo>
                    <a:pt x="561" y="3"/>
                  </a:lnTo>
                  <a:lnTo>
                    <a:pt x="572" y="0"/>
                  </a:lnTo>
                  <a:lnTo>
                    <a:pt x="560" y="32"/>
                  </a:lnTo>
                  <a:lnTo>
                    <a:pt x="571" y="15"/>
                  </a:lnTo>
                  <a:lnTo>
                    <a:pt x="587" y="12"/>
                  </a:lnTo>
                  <a:lnTo>
                    <a:pt x="583" y="24"/>
                  </a:lnTo>
                  <a:lnTo>
                    <a:pt x="629" y="9"/>
                  </a:lnTo>
                  <a:lnTo>
                    <a:pt x="650" y="17"/>
                  </a:lnTo>
                  <a:lnTo>
                    <a:pt x="615" y="41"/>
                  </a:lnTo>
                  <a:lnTo>
                    <a:pt x="627" y="51"/>
                  </a:lnTo>
                  <a:lnTo>
                    <a:pt x="667" y="52"/>
                  </a:lnTo>
                  <a:lnTo>
                    <a:pt x="729" y="79"/>
                  </a:lnTo>
                  <a:lnTo>
                    <a:pt x="723" y="108"/>
                  </a:lnTo>
                  <a:lnTo>
                    <a:pt x="701" y="128"/>
                  </a:lnTo>
                  <a:lnTo>
                    <a:pt x="659" y="138"/>
                  </a:lnTo>
                  <a:lnTo>
                    <a:pt x="652" y="168"/>
                  </a:lnTo>
                  <a:lnTo>
                    <a:pt x="654" y="196"/>
                  </a:lnTo>
                  <a:lnTo>
                    <a:pt x="661" y="203"/>
                  </a:lnTo>
                  <a:lnTo>
                    <a:pt x="662" y="219"/>
                  </a:lnTo>
                  <a:lnTo>
                    <a:pt x="670" y="222"/>
                  </a:lnTo>
                  <a:lnTo>
                    <a:pt x="681" y="229"/>
                  </a:lnTo>
                  <a:lnTo>
                    <a:pt x="684" y="245"/>
                  </a:lnTo>
                  <a:lnTo>
                    <a:pt x="690" y="262"/>
                  </a:lnTo>
                  <a:lnTo>
                    <a:pt x="689" y="274"/>
                  </a:lnTo>
                  <a:lnTo>
                    <a:pt x="703" y="273"/>
                  </a:lnTo>
                  <a:lnTo>
                    <a:pt x="709" y="280"/>
                  </a:lnTo>
                  <a:lnTo>
                    <a:pt x="716" y="287"/>
                  </a:lnTo>
                  <a:lnTo>
                    <a:pt x="726" y="275"/>
                  </a:lnTo>
                  <a:lnTo>
                    <a:pt x="733" y="261"/>
                  </a:lnTo>
                  <a:lnTo>
                    <a:pt x="737" y="258"/>
                  </a:lnTo>
                  <a:lnTo>
                    <a:pt x="745" y="258"/>
                  </a:lnTo>
                  <a:lnTo>
                    <a:pt x="760" y="244"/>
                  </a:lnTo>
                  <a:lnTo>
                    <a:pt x="761" y="229"/>
                  </a:lnTo>
                  <a:lnTo>
                    <a:pt x="768" y="218"/>
                  </a:lnTo>
                  <a:lnTo>
                    <a:pt x="769" y="212"/>
                  </a:lnTo>
                  <a:lnTo>
                    <a:pt x="793" y="201"/>
                  </a:lnTo>
                  <a:lnTo>
                    <a:pt x="814" y="192"/>
                  </a:lnTo>
                  <a:lnTo>
                    <a:pt x="844" y="184"/>
                  </a:lnTo>
                  <a:lnTo>
                    <a:pt x="876" y="191"/>
                  </a:lnTo>
                  <a:lnTo>
                    <a:pt x="907" y="191"/>
                  </a:lnTo>
                  <a:lnTo>
                    <a:pt x="958" y="193"/>
                  </a:lnTo>
                  <a:lnTo>
                    <a:pt x="973" y="127"/>
                  </a:lnTo>
                  <a:lnTo>
                    <a:pt x="1002" y="135"/>
                  </a:lnTo>
                  <a:lnTo>
                    <a:pt x="1021" y="186"/>
                  </a:lnTo>
                  <a:lnTo>
                    <a:pt x="1023" y="139"/>
                  </a:lnTo>
                  <a:lnTo>
                    <a:pt x="1123" y="26"/>
                  </a:lnTo>
                  <a:lnTo>
                    <a:pt x="1165" y="28"/>
                  </a:lnTo>
                  <a:lnTo>
                    <a:pt x="1200" y="53"/>
                  </a:lnTo>
                  <a:lnTo>
                    <a:pt x="1242" y="54"/>
                  </a:lnTo>
                  <a:lnTo>
                    <a:pt x="1298" y="98"/>
                  </a:lnTo>
                  <a:lnTo>
                    <a:pt x="1370" y="124"/>
                  </a:lnTo>
                  <a:lnTo>
                    <a:pt x="1416" y="125"/>
                  </a:lnTo>
                  <a:lnTo>
                    <a:pt x="1478" y="152"/>
                  </a:lnTo>
                  <a:lnTo>
                    <a:pt x="1530" y="153"/>
                  </a:lnTo>
                  <a:lnTo>
                    <a:pt x="1557" y="136"/>
                  </a:lnTo>
                  <a:lnTo>
                    <a:pt x="1618" y="138"/>
                  </a:lnTo>
                  <a:lnTo>
                    <a:pt x="1647" y="158"/>
                  </a:lnTo>
                  <a:lnTo>
                    <a:pt x="1724" y="161"/>
                  </a:lnTo>
                  <a:lnTo>
                    <a:pt x="1789" y="200"/>
                  </a:lnTo>
                  <a:lnTo>
                    <a:pt x="1919" y="199"/>
                  </a:lnTo>
                  <a:lnTo>
                    <a:pt x="2113" y="224"/>
                  </a:lnTo>
                  <a:lnTo>
                    <a:pt x="2204" y="280"/>
                  </a:lnTo>
                  <a:lnTo>
                    <a:pt x="2289" y="311"/>
                  </a:lnTo>
                  <a:lnTo>
                    <a:pt x="2336" y="341"/>
                  </a:lnTo>
                  <a:lnTo>
                    <a:pt x="2319" y="347"/>
                  </a:lnTo>
                  <a:lnTo>
                    <a:pt x="2288" y="329"/>
                  </a:lnTo>
                  <a:lnTo>
                    <a:pt x="2203" y="314"/>
                  </a:lnTo>
                  <a:lnTo>
                    <a:pt x="2224" y="338"/>
                  </a:lnTo>
                  <a:lnTo>
                    <a:pt x="2265" y="350"/>
                  </a:lnTo>
                  <a:lnTo>
                    <a:pt x="2251" y="385"/>
                  </a:lnTo>
                  <a:lnTo>
                    <a:pt x="2206" y="407"/>
                  </a:lnTo>
                  <a:lnTo>
                    <a:pt x="2198" y="443"/>
                  </a:lnTo>
                  <a:lnTo>
                    <a:pt x="2246" y="474"/>
                  </a:lnTo>
                  <a:lnTo>
                    <a:pt x="2281" y="521"/>
                  </a:lnTo>
                  <a:lnTo>
                    <a:pt x="2297" y="579"/>
                  </a:lnTo>
                  <a:lnTo>
                    <a:pt x="2276" y="588"/>
                  </a:lnTo>
                  <a:lnTo>
                    <a:pt x="2224" y="569"/>
                  </a:lnTo>
                  <a:lnTo>
                    <a:pt x="2173" y="520"/>
                  </a:lnTo>
                  <a:lnTo>
                    <a:pt x="2153" y="496"/>
                  </a:lnTo>
                  <a:lnTo>
                    <a:pt x="2143" y="460"/>
                  </a:lnTo>
                  <a:lnTo>
                    <a:pt x="2127" y="410"/>
                  </a:lnTo>
                  <a:lnTo>
                    <a:pt x="2109" y="392"/>
                  </a:lnTo>
                  <a:lnTo>
                    <a:pt x="2087" y="392"/>
                  </a:lnTo>
                  <a:lnTo>
                    <a:pt x="2075" y="397"/>
                  </a:lnTo>
                  <a:lnTo>
                    <a:pt x="2092" y="438"/>
                  </a:lnTo>
                  <a:lnTo>
                    <a:pt x="2038" y="440"/>
                  </a:lnTo>
                  <a:lnTo>
                    <a:pt x="2019" y="418"/>
                  </a:lnTo>
                  <a:lnTo>
                    <a:pt x="1975" y="424"/>
                  </a:lnTo>
                  <a:lnTo>
                    <a:pt x="1938" y="459"/>
                  </a:lnTo>
                  <a:lnTo>
                    <a:pt x="1937" y="470"/>
                  </a:lnTo>
                  <a:lnTo>
                    <a:pt x="1952" y="504"/>
                  </a:lnTo>
                  <a:lnTo>
                    <a:pt x="2001" y="512"/>
                  </a:lnTo>
                  <a:lnTo>
                    <a:pt x="2043" y="545"/>
                  </a:lnTo>
                  <a:lnTo>
                    <a:pt x="2113" y="636"/>
                  </a:lnTo>
                  <a:lnTo>
                    <a:pt x="2140" y="697"/>
                  </a:lnTo>
                  <a:lnTo>
                    <a:pt x="2141" y="757"/>
                  </a:lnTo>
                  <a:lnTo>
                    <a:pt x="2133" y="809"/>
                  </a:lnTo>
                  <a:lnTo>
                    <a:pt x="2114" y="807"/>
                  </a:lnTo>
                  <a:lnTo>
                    <a:pt x="2096" y="790"/>
                  </a:lnTo>
                  <a:lnTo>
                    <a:pt x="2067" y="814"/>
                  </a:lnTo>
                  <a:lnTo>
                    <a:pt x="2039" y="836"/>
                  </a:lnTo>
                  <a:lnTo>
                    <a:pt x="2035" y="873"/>
                  </a:lnTo>
                  <a:lnTo>
                    <a:pt x="2061" y="916"/>
                  </a:lnTo>
                  <a:lnTo>
                    <a:pt x="2045" y="952"/>
                  </a:lnTo>
                  <a:lnTo>
                    <a:pt x="2033" y="1012"/>
                  </a:lnTo>
                  <a:lnTo>
                    <a:pt x="2070" y="1051"/>
                  </a:lnTo>
                  <a:lnTo>
                    <a:pt x="2108" y="1060"/>
                  </a:lnTo>
                  <a:lnTo>
                    <a:pt x="2151" y="1102"/>
                  </a:lnTo>
                  <a:lnTo>
                    <a:pt x="2180" y="1161"/>
                  </a:lnTo>
                  <a:lnTo>
                    <a:pt x="2183" y="1245"/>
                  </a:lnTo>
                  <a:lnTo>
                    <a:pt x="2167" y="1281"/>
                  </a:lnTo>
                  <a:lnTo>
                    <a:pt x="2128" y="1312"/>
                  </a:lnTo>
                  <a:lnTo>
                    <a:pt x="2082" y="1323"/>
                  </a:lnTo>
                  <a:lnTo>
                    <a:pt x="2054" y="1351"/>
                  </a:lnTo>
                  <a:lnTo>
                    <a:pt x="2031" y="1338"/>
                  </a:lnTo>
                  <a:lnTo>
                    <a:pt x="2020" y="1350"/>
                  </a:lnTo>
                  <a:lnTo>
                    <a:pt x="2015" y="1414"/>
                  </a:lnTo>
                  <a:lnTo>
                    <a:pt x="2024" y="1442"/>
                  </a:lnTo>
                  <a:lnTo>
                    <a:pt x="2069" y="1481"/>
                  </a:lnTo>
                  <a:lnTo>
                    <a:pt x="2084" y="1529"/>
                  </a:lnTo>
                  <a:lnTo>
                    <a:pt x="2103" y="1554"/>
                  </a:lnTo>
                  <a:lnTo>
                    <a:pt x="2098" y="1595"/>
                  </a:lnTo>
                  <a:lnTo>
                    <a:pt x="2064" y="1621"/>
                  </a:lnTo>
                  <a:lnTo>
                    <a:pt x="2031" y="1620"/>
                  </a:lnTo>
                  <a:lnTo>
                    <a:pt x="1984" y="1576"/>
                  </a:lnTo>
                  <a:lnTo>
                    <a:pt x="1945" y="1548"/>
                  </a:lnTo>
                  <a:lnTo>
                    <a:pt x="1936" y="1545"/>
                  </a:lnTo>
                  <a:lnTo>
                    <a:pt x="1917" y="1573"/>
                  </a:lnTo>
                  <a:lnTo>
                    <a:pt x="1922" y="1610"/>
                  </a:lnTo>
                  <a:lnTo>
                    <a:pt x="1933" y="1639"/>
                  </a:lnTo>
                  <a:lnTo>
                    <a:pt x="1940" y="1682"/>
                  </a:lnTo>
                  <a:lnTo>
                    <a:pt x="1970" y="1698"/>
                  </a:lnTo>
                  <a:lnTo>
                    <a:pt x="1958" y="1729"/>
                  </a:lnTo>
                  <a:lnTo>
                    <a:pt x="1963" y="1764"/>
                  </a:lnTo>
                  <a:lnTo>
                    <a:pt x="1969" y="1800"/>
                  </a:lnTo>
                  <a:lnTo>
                    <a:pt x="1948" y="1792"/>
                  </a:lnTo>
                  <a:lnTo>
                    <a:pt x="1927" y="1755"/>
                  </a:lnTo>
                  <a:lnTo>
                    <a:pt x="1931" y="1711"/>
                  </a:lnTo>
                  <a:lnTo>
                    <a:pt x="1922" y="1695"/>
                  </a:lnTo>
                  <a:lnTo>
                    <a:pt x="1915" y="1645"/>
                  </a:lnTo>
                  <a:lnTo>
                    <a:pt x="1904" y="1634"/>
                  </a:lnTo>
                  <a:lnTo>
                    <a:pt x="1901" y="1564"/>
                  </a:lnTo>
                  <a:lnTo>
                    <a:pt x="1888" y="1521"/>
                  </a:lnTo>
                  <a:lnTo>
                    <a:pt x="1864" y="1477"/>
                  </a:lnTo>
                  <a:lnTo>
                    <a:pt x="1821" y="1459"/>
                  </a:lnTo>
                  <a:lnTo>
                    <a:pt x="1786" y="1423"/>
                  </a:lnTo>
                  <a:lnTo>
                    <a:pt x="1773" y="1397"/>
                  </a:lnTo>
                  <a:lnTo>
                    <a:pt x="1749" y="1361"/>
                  </a:lnTo>
                  <a:lnTo>
                    <a:pt x="1716" y="1292"/>
                  </a:lnTo>
                  <a:lnTo>
                    <a:pt x="1683" y="1298"/>
                  </a:lnTo>
                  <a:lnTo>
                    <a:pt x="1641" y="1330"/>
                  </a:lnTo>
                  <a:lnTo>
                    <a:pt x="1621" y="1357"/>
                  </a:lnTo>
                  <a:lnTo>
                    <a:pt x="1583" y="1404"/>
                  </a:lnTo>
                  <a:lnTo>
                    <a:pt x="1558" y="1460"/>
                  </a:lnTo>
                  <a:lnTo>
                    <a:pt x="1544" y="1476"/>
                  </a:lnTo>
                  <a:lnTo>
                    <a:pt x="1555" y="1542"/>
                  </a:lnTo>
                  <a:lnTo>
                    <a:pt x="1546" y="1604"/>
                  </a:lnTo>
                  <a:lnTo>
                    <a:pt x="1515" y="1647"/>
                  </a:lnTo>
                  <a:lnTo>
                    <a:pt x="1491" y="1649"/>
                  </a:lnTo>
                  <a:lnTo>
                    <a:pt x="1454" y="1563"/>
                  </a:lnTo>
                  <a:lnTo>
                    <a:pt x="1428" y="1498"/>
                  </a:lnTo>
                  <a:lnTo>
                    <a:pt x="1366" y="1373"/>
                  </a:lnTo>
                  <a:lnTo>
                    <a:pt x="1363" y="1328"/>
                  </a:lnTo>
                  <a:lnTo>
                    <a:pt x="1351" y="1304"/>
                  </a:lnTo>
                  <a:lnTo>
                    <a:pt x="1343" y="1332"/>
                  </a:lnTo>
                  <a:lnTo>
                    <a:pt x="1291" y="1264"/>
                  </a:lnTo>
                  <a:lnTo>
                    <a:pt x="1216" y="1210"/>
                  </a:lnTo>
                  <a:lnTo>
                    <a:pt x="1171" y="1217"/>
                  </a:lnTo>
                  <a:lnTo>
                    <a:pt x="1103" y="1206"/>
                  </a:lnTo>
                  <a:lnTo>
                    <a:pt x="1068" y="1170"/>
                  </a:lnTo>
                  <a:lnTo>
                    <a:pt x="1034" y="1176"/>
                  </a:lnTo>
                  <a:lnTo>
                    <a:pt x="988" y="1158"/>
                  </a:lnTo>
                  <a:lnTo>
                    <a:pt x="886" y="1020"/>
                  </a:lnTo>
                  <a:lnTo>
                    <a:pt x="887" y="1076"/>
                  </a:lnTo>
                  <a:lnTo>
                    <a:pt x="917" y="1155"/>
                  </a:lnTo>
                  <a:lnTo>
                    <a:pt x="950" y="1202"/>
                  </a:lnTo>
                  <a:lnTo>
                    <a:pt x="992" y="1228"/>
                  </a:lnTo>
                  <a:lnTo>
                    <a:pt x="1033" y="1212"/>
                  </a:lnTo>
                  <a:lnTo>
                    <a:pt x="1067" y="1213"/>
                  </a:lnTo>
                  <a:lnTo>
                    <a:pt x="1108" y="1265"/>
                  </a:lnTo>
                  <a:lnTo>
                    <a:pt x="1131" y="1296"/>
                  </a:lnTo>
                  <a:lnTo>
                    <a:pt x="1126" y="1318"/>
                  </a:lnTo>
                  <a:lnTo>
                    <a:pt x="1046" y="1419"/>
                  </a:lnTo>
                  <a:lnTo>
                    <a:pt x="997" y="1450"/>
                  </a:lnTo>
                  <a:lnTo>
                    <a:pt x="888" y="1505"/>
                  </a:lnTo>
                  <a:lnTo>
                    <a:pt x="858" y="1510"/>
                  </a:lnTo>
                  <a:lnTo>
                    <a:pt x="836" y="1503"/>
                  </a:lnTo>
                  <a:lnTo>
                    <a:pt x="833" y="1476"/>
                  </a:lnTo>
                  <a:lnTo>
                    <a:pt x="830" y="1445"/>
                  </a:lnTo>
                  <a:lnTo>
                    <a:pt x="822" y="1418"/>
                  </a:lnTo>
                  <a:lnTo>
                    <a:pt x="809" y="1393"/>
                  </a:lnTo>
                  <a:lnTo>
                    <a:pt x="797" y="1372"/>
                  </a:lnTo>
                  <a:lnTo>
                    <a:pt x="781" y="1342"/>
                  </a:lnTo>
                  <a:lnTo>
                    <a:pt x="768" y="1324"/>
                  </a:lnTo>
                  <a:lnTo>
                    <a:pt x="763" y="1298"/>
                  </a:lnTo>
                  <a:lnTo>
                    <a:pt x="747" y="1272"/>
                  </a:lnTo>
                  <a:lnTo>
                    <a:pt x="725" y="1220"/>
                  </a:lnTo>
                  <a:lnTo>
                    <a:pt x="713" y="1193"/>
                  </a:lnTo>
                  <a:lnTo>
                    <a:pt x="702" y="1171"/>
                  </a:lnTo>
                  <a:lnTo>
                    <a:pt x="671" y="1121"/>
                  </a:lnTo>
                  <a:lnTo>
                    <a:pt x="657" y="1097"/>
                  </a:lnTo>
                  <a:lnTo>
                    <a:pt x="645" y="1080"/>
                  </a:lnTo>
                  <a:lnTo>
                    <a:pt x="632" y="1046"/>
                  </a:lnTo>
                  <a:lnTo>
                    <a:pt x="678" y="1013"/>
                  </a:lnTo>
                  <a:lnTo>
                    <a:pt x="699" y="947"/>
                  </a:lnTo>
                  <a:lnTo>
                    <a:pt x="660" y="929"/>
                  </a:lnTo>
                  <a:lnTo>
                    <a:pt x="602" y="929"/>
                  </a:lnTo>
                  <a:lnTo>
                    <a:pt x="586" y="928"/>
                  </a:lnTo>
                  <a:lnTo>
                    <a:pt x="581" y="928"/>
                  </a:lnTo>
                  <a:lnTo>
                    <a:pt x="572" y="928"/>
                  </a:lnTo>
                  <a:lnTo>
                    <a:pt x="568" y="927"/>
                  </a:lnTo>
                  <a:lnTo>
                    <a:pt x="565" y="912"/>
                  </a:lnTo>
                  <a:lnTo>
                    <a:pt x="562" y="901"/>
                  </a:lnTo>
                  <a:lnTo>
                    <a:pt x="562" y="879"/>
                  </a:lnTo>
                  <a:lnTo>
                    <a:pt x="549" y="867"/>
                  </a:lnTo>
                  <a:lnTo>
                    <a:pt x="549" y="853"/>
                  </a:lnTo>
                  <a:lnTo>
                    <a:pt x="542" y="849"/>
                  </a:lnTo>
                  <a:lnTo>
                    <a:pt x="536" y="838"/>
                  </a:lnTo>
                  <a:lnTo>
                    <a:pt x="534" y="828"/>
                  </a:lnTo>
                  <a:lnTo>
                    <a:pt x="531" y="819"/>
                  </a:lnTo>
                  <a:lnTo>
                    <a:pt x="529" y="810"/>
                  </a:lnTo>
                  <a:lnTo>
                    <a:pt x="515" y="810"/>
                  </a:lnTo>
                  <a:lnTo>
                    <a:pt x="500" y="809"/>
                  </a:lnTo>
                  <a:lnTo>
                    <a:pt x="495" y="820"/>
                  </a:lnTo>
                  <a:lnTo>
                    <a:pt x="495" y="837"/>
                  </a:lnTo>
                  <a:lnTo>
                    <a:pt x="494" y="851"/>
                  </a:lnTo>
                  <a:lnTo>
                    <a:pt x="493" y="869"/>
                  </a:lnTo>
                  <a:lnTo>
                    <a:pt x="493" y="883"/>
                  </a:lnTo>
                  <a:lnTo>
                    <a:pt x="486" y="888"/>
                  </a:lnTo>
                  <a:lnTo>
                    <a:pt x="476" y="898"/>
                  </a:lnTo>
                  <a:lnTo>
                    <a:pt x="470" y="883"/>
                  </a:lnTo>
                  <a:lnTo>
                    <a:pt x="459" y="857"/>
                  </a:lnTo>
                  <a:lnTo>
                    <a:pt x="459" y="834"/>
                  </a:lnTo>
                  <a:lnTo>
                    <a:pt x="450" y="798"/>
                  </a:lnTo>
                  <a:lnTo>
                    <a:pt x="444" y="775"/>
                  </a:lnTo>
                  <a:lnTo>
                    <a:pt x="429" y="761"/>
                  </a:lnTo>
                  <a:lnTo>
                    <a:pt x="414" y="750"/>
                  </a:lnTo>
                  <a:lnTo>
                    <a:pt x="406" y="728"/>
                  </a:lnTo>
                  <a:lnTo>
                    <a:pt x="398" y="714"/>
                  </a:lnTo>
                  <a:lnTo>
                    <a:pt x="387" y="709"/>
                  </a:lnTo>
                  <a:lnTo>
                    <a:pt x="384" y="702"/>
                  </a:lnTo>
                  <a:lnTo>
                    <a:pt x="368" y="701"/>
                  </a:lnTo>
                  <a:lnTo>
                    <a:pt x="360" y="712"/>
                  </a:lnTo>
                  <a:lnTo>
                    <a:pt x="350" y="726"/>
                  </a:lnTo>
                  <a:lnTo>
                    <a:pt x="370" y="740"/>
                  </a:lnTo>
                  <a:lnTo>
                    <a:pt x="382" y="759"/>
                  </a:lnTo>
                  <a:lnTo>
                    <a:pt x="398" y="783"/>
                  </a:lnTo>
                  <a:lnTo>
                    <a:pt x="406" y="797"/>
                  </a:lnTo>
                  <a:lnTo>
                    <a:pt x="423" y="807"/>
                  </a:lnTo>
                  <a:lnTo>
                    <a:pt x="432" y="825"/>
                  </a:lnTo>
                  <a:lnTo>
                    <a:pt x="420" y="842"/>
                  </a:lnTo>
                  <a:lnTo>
                    <a:pt x="413" y="834"/>
                  </a:lnTo>
                  <a:lnTo>
                    <a:pt x="413" y="824"/>
                  </a:lnTo>
                  <a:lnTo>
                    <a:pt x="410" y="849"/>
                  </a:lnTo>
                  <a:lnTo>
                    <a:pt x="408" y="869"/>
                  </a:lnTo>
                  <a:lnTo>
                    <a:pt x="393" y="876"/>
                  </a:lnTo>
                  <a:lnTo>
                    <a:pt x="399" y="848"/>
                  </a:lnTo>
                  <a:lnTo>
                    <a:pt x="397" y="834"/>
                  </a:lnTo>
                  <a:lnTo>
                    <a:pt x="387" y="824"/>
                  </a:lnTo>
                  <a:lnTo>
                    <a:pt x="379" y="816"/>
                  </a:lnTo>
                  <a:lnTo>
                    <a:pt x="370" y="808"/>
                  </a:lnTo>
                  <a:lnTo>
                    <a:pt x="358" y="800"/>
                  </a:lnTo>
                  <a:lnTo>
                    <a:pt x="348" y="787"/>
                  </a:lnTo>
                  <a:lnTo>
                    <a:pt x="341" y="776"/>
                  </a:lnTo>
                  <a:lnTo>
                    <a:pt x="333" y="763"/>
                  </a:lnTo>
                  <a:lnTo>
                    <a:pt x="322" y="753"/>
                  </a:lnTo>
                  <a:lnTo>
                    <a:pt x="323" y="735"/>
                  </a:lnTo>
                  <a:lnTo>
                    <a:pt x="316" y="735"/>
                  </a:lnTo>
                  <a:lnTo>
                    <a:pt x="308" y="716"/>
                  </a:lnTo>
                  <a:lnTo>
                    <a:pt x="294" y="716"/>
                  </a:lnTo>
                  <a:lnTo>
                    <a:pt x="275" y="724"/>
                  </a:lnTo>
                  <a:lnTo>
                    <a:pt x="261" y="715"/>
                  </a:lnTo>
                  <a:lnTo>
                    <a:pt x="228" y="721"/>
                  </a:lnTo>
                  <a:lnTo>
                    <a:pt x="208" y="726"/>
                  </a:lnTo>
                  <a:lnTo>
                    <a:pt x="201" y="731"/>
                  </a:lnTo>
                  <a:lnTo>
                    <a:pt x="200" y="749"/>
                  </a:lnTo>
                  <a:lnTo>
                    <a:pt x="200" y="766"/>
                  </a:lnTo>
                  <a:lnTo>
                    <a:pt x="185" y="781"/>
                  </a:lnTo>
                  <a:lnTo>
                    <a:pt x="179" y="791"/>
                  </a:lnTo>
                  <a:lnTo>
                    <a:pt x="171" y="798"/>
                  </a:lnTo>
                  <a:lnTo>
                    <a:pt x="165" y="808"/>
                  </a:lnTo>
                  <a:lnTo>
                    <a:pt x="158" y="822"/>
                  </a:lnTo>
                  <a:lnTo>
                    <a:pt x="171" y="828"/>
                  </a:lnTo>
                  <a:lnTo>
                    <a:pt x="170" y="847"/>
                  </a:lnTo>
                  <a:lnTo>
                    <a:pt x="164" y="853"/>
                  </a:lnTo>
                  <a:lnTo>
                    <a:pt x="157" y="868"/>
                  </a:lnTo>
                  <a:lnTo>
                    <a:pt x="149" y="887"/>
                  </a:lnTo>
                  <a:lnTo>
                    <a:pt x="139" y="879"/>
                  </a:lnTo>
                  <a:lnTo>
                    <a:pt x="136" y="881"/>
                  </a:lnTo>
                  <a:lnTo>
                    <a:pt x="127" y="887"/>
                  </a:lnTo>
                  <a:lnTo>
                    <a:pt x="113" y="892"/>
                  </a:lnTo>
                  <a:lnTo>
                    <a:pt x="99" y="910"/>
                  </a:lnTo>
                  <a:lnTo>
                    <a:pt x="85" y="911"/>
                  </a:lnTo>
                  <a:lnTo>
                    <a:pt x="75" y="911"/>
                  </a:lnTo>
                  <a:lnTo>
                    <a:pt x="63" y="911"/>
                  </a:lnTo>
                  <a:lnTo>
                    <a:pt x="36" y="910"/>
                  </a:lnTo>
                  <a:lnTo>
                    <a:pt x="23" y="909"/>
                  </a:lnTo>
                  <a:lnTo>
                    <a:pt x="15" y="892"/>
                  </a:lnTo>
                  <a:lnTo>
                    <a:pt x="12" y="871"/>
                  </a:lnTo>
                  <a:lnTo>
                    <a:pt x="8" y="848"/>
                  </a:lnTo>
                  <a:lnTo>
                    <a:pt x="9" y="823"/>
                  </a:lnTo>
                  <a:lnTo>
                    <a:pt x="9" y="799"/>
                  </a:lnTo>
                  <a:lnTo>
                    <a:pt x="0" y="764"/>
                  </a:lnTo>
                </a:path>
              </a:pathLst>
            </a:custGeom>
            <a:solidFill>
              <a:srgbClr val="969696"/>
            </a:solidFill>
            <a:ln w="12700" cap="rnd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spcBef>
                  <a:spcPct val="50000"/>
                </a:spcBef>
                <a:buFont typeface="Wingdings" pitchFamily="2" charset="2"/>
                <a:buNone/>
              </a:pPr>
              <a:endParaRPr lang="ja-JP" altLang="en-US" dirty="0"/>
            </a:p>
          </p:txBody>
        </p:sp>
        <p:grpSp>
          <p:nvGrpSpPr>
            <p:cNvPr id="7" name="Group 34"/>
            <p:cNvGrpSpPr>
              <a:grpSpLocks/>
            </p:cNvGrpSpPr>
            <p:nvPr/>
          </p:nvGrpSpPr>
          <p:grpSpPr bwMode="auto">
            <a:xfrm>
              <a:off x="638" y="1020"/>
              <a:ext cx="592" cy="594"/>
              <a:chOff x="424" y="828"/>
              <a:chExt cx="586" cy="594"/>
            </a:xfrm>
          </p:grpSpPr>
          <p:grpSp>
            <p:nvGrpSpPr>
              <p:cNvPr id="8" name="Group 35"/>
              <p:cNvGrpSpPr>
                <a:grpSpLocks/>
              </p:cNvGrpSpPr>
              <p:nvPr/>
            </p:nvGrpSpPr>
            <p:grpSpPr bwMode="auto">
              <a:xfrm>
                <a:off x="640" y="1196"/>
                <a:ext cx="187" cy="226"/>
                <a:chOff x="640" y="1196"/>
                <a:chExt cx="187" cy="226"/>
              </a:xfrm>
            </p:grpSpPr>
            <p:sp>
              <p:nvSpPr>
                <p:cNvPr id="138276" name="Freeform 36"/>
                <p:cNvSpPr>
                  <a:spLocks/>
                </p:cNvSpPr>
                <p:nvPr/>
              </p:nvSpPr>
              <p:spPr bwMode="auto">
                <a:xfrm>
                  <a:off x="640" y="1277"/>
                  <a:ext cx="89" cy="120"/>
                </a:xfrm>
                <a:custGeom>
                  <a:avLst/>
                  <a:gdLst>
                    <a:gd name="T0" fmla="*/ 21 w 89"/>
                    <a:gd name="T1" fmla="*/ 40 h 120"/>
                    <a:gd name="T2" fmla="*/ 30 w 89"/>
                    <a:gd name="T3" fmla="*/ 25 h 120"/>
                    <a:gd name="T4" fmla="*/ 46 w 89"/>
                    <a:gd name="T5" fmla="*/ 25 h 120"/>
                    <a:gd name="T6" fmla="*/ 67 w 89"/>
                    <a:gd name="T7" fmla="*/ 0 h 120"/>
                    <a:gd name="T8" fmla="*/ 73 w 89"/>
                    <a:gd name="T9" fmla="*/ 16 h 120"/>
                    <a:gd name="T10" fmla="*/ 82 w 89"/>
                    <a:gd name="T11" fmla="*/ 16 h 120"/>
                    <a:gd name="T12" fmla="*/ 88 w 89"/>
                    <a:gd name="T13" fmla="*/ 27 h 120"/>
                    <a:gd name="T14" fmla="*/ 82 w 89"/>
                    <a:gd name="T15" fmla="*/ 42 h 120"/>
                    <a:gd name="T16" fmla="*/ 72 w 89"/>
                    <a:gd name="T17" fmla="*/ 41 h 120"/>
                    <a:gd name="T18" fmla="*/ 72 w 89"/>
                    <a:gd name="T19" fmla="*/ 53 h 120"/>
                    <a:gd name="T20" fmla="*/ 72 w 89"/>
                    <a:gd name="T21" fmla="*/ 57 h 120"/>
                    <a:gd name="T22" fmla="*/ 66 w 89"/>
                    <a:gd name="T23" fmla="*/ 68 h 120"/>
                    <a:gd name="T24" fmla="*/ 71 w 89"/>
                    <a:gd name="T25" fmla="*/ 76 h 120"/>
                    <a:gd name="T26" fmla="*/ 64 w 89"/>
                    <a:gd name="T27" fmla="*/ 86 h 120"/>
                    <a:gd name="T28" fmla="*/ 55 w 89"/>
                    <a:gd name="T29" fmla="*/ 93 h 120"/>
                    <a:gd name="T30" fmla="*/ 50 w 89"/>
                    <a:gd name="T31" fmla="*/ 93 h 120"/>
                    <a:gd name="T32" fmla="*/ 47 w 89"/>
                    <a:gd name="T33" fmla="*/ 93 h 120"/>
                    <a:gd name="T34" fmla="*/ 46 w 89"/>
                    <a:gd name="T35" fmla="*/ 102 h 120"/>
                    <a:gd name="T36" fmla="*/ 35 w 89"/>
                    <a:gd name="T37" fmla="*/ 109 h 120"/>
                    <a:gd name="T38" fmla="*/ 35 w 89"/>
                    <a:gd name="T39" fmla="*/ 102 h 120"/>
                    <a:gd name="T40" fmla="*/ 24 w 89"/>
                    <a:gd name="T41" fmla="*/ 108 h 120"/>
                    <a:gd name="T42" fmla="*/ 19 w 89"/>
                    <a:gd name="T43" fmla="*/ 108 h 120"/>
                    <a:gd name="T44" fmla="*/ 11 w 89"/>
                    <a:gd name="T45" fmla="*/ 119 h 120"/>
                    <a:gd name="T46" fmla="*/ 6 w 89"/>
                    <a:gd name="T47" fmla="*/ 118 h 120"/>
                    <a:gd name="T48" fmla="*/ 3 w 89"/>
                    <a:gd name="T49" fmla="*/ 112 h 120"/>
                    <a:gd name="T50" fmla="*/ 1 w 89"/>
                    <a:gd name="T51" fmla="*/ 101 h 120"/>
                    <a:gd name="T52" fmla="*/ 0 w 89"/>
                    <a:gd name="T53" fmla="*/ 101 h 120"/>
                    <a:gd name="T54" fmla="*/ 0 w 89"/>
                    <a:gd name="T55" fmla="*/ 92 h 120"/>
                    <a:gd name="T56" fmla="*/ 8 w 89"/>
                    <a:gd name="T57" fmla="*/ 84 h 120"/>
                    <a:gd name="T58" fmla="*/ 14 w 89"/>
                    <a:gd name="T59" fmla="*/ 79 h 120"/>
                    <a:gd name="T60" fmla="*/ 18 w 89"/>
                    <a:gd name="T61" fmla="*/ 67 h 120"/>
                    <a:gd name="T62" fmla="*/ 25 w 89"/>
                    <a:gd name="T63" fmla="*/ 66 h 120"/>
                    <a:gd name="T64" fmla="*/ 30 w 89"/>
                    <a:gd name="T65" fmla="*/ 74 h 120"/>
                    <a:gd name="T66" fmla="*/ 36 w 89"/>
                    <a:gd name="T67" fmla="*/ 67 h 120"/>
                    <a:gd name="T68" fmla="*/ 30 w 89"/>
                    <a:gd name="T69" fmla="*/ 67 h 120"/>
                    <a:gd name="T70" fmla="*/ 21 w 89"/>
                    <a:gd name="T71" fmla="*/ 40 h 120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89"/>
                    <a:gd name="T109" fmla="*/ 0 h 120"/>
                    <a:gd name="T110" fmla="*/ 89 w 89"/>
                    <a:gd name="T111" fmla="*/ 120 h 120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89" h="120">
                      <a:moveTo>
                        <a:pt x="21" y="40"/>
                      </a:moveTo>
                      <a:lnTo>
                        <a:pt x="30" y="25"/>
                      </a:lnTo>
                      <a:lnTo>
                        <a:pt x="46" y="25"/>
                      </a:lnTo>
                      <a:lnTo>
                        <a:pt x="67" y="0"/>
                      </a:lnTo>
                      <a:lnTo>
                        <a:pt x="73" y="16"/>
                      </a:lnTo>
                      <a:lnTo>
                        <a:pt x="82" y="16"/>
                      </a:lnTo>
                      <a:lnTo>
                        <a:pt x="88" y="27"/>
                      </a:lnTo>
                      <a:lnTo>
                        <a:pt x="82" y="42"/>
                      </a:lnTo>
                      <a:lnTo>
                        <a:pt x="72" y="41"/>
                      </a:lnTo>
                      <a:lnTo>
                        <a:pt x="72" y="53"/>
                      </a:lnTo>
                      <a:lnTo>
                        <a:pt x="72" y="57"/>
                      </a:lnTo>
                      <a:lnTo>
                        <a:pt x="66" y="68"/>
                      </a:lnTo>
                      <a:lnTo>
                        <a:pt x="71" y="76"/>
                      </a:lnTo>
                      <a:lnTo>
                        <a:pt x="64" y="86"/>
                      </a:lnTo>
                      <a:lnTo>
                        <a:pt x="55" y="93"/>
                      </a:lnTo>
                      <a:lnTo>
                        <a:pt x="50" y="93"/>
                      </a:lnTo>
                      <a:lnTo>
                        <a:pt x="47" y="93"/>
                      </a:lnTo>
                      <a:lnTo>
                        <a:pt x="46" y="102"/>
                      </a:lnTo>
                      <a:lnTo>
                        <a:pt x="35" y="109"/>
                      </a:lnTo>
                      <a:lnTo>
                        <a:pt x="35" y="102"/>
                      </a:lnTo>
                      <a:lnTo>
                        <a:pt x="24" y="108"/>
                      </a:lnTo>
                      <a:lnTo>
                        <a:pt x="19" y="108"/>
                      </a:lnTo>
                      <a:lnTo>
                        <a:pt x="11" y="119"/>
                      </a:lnTo>
                      <a:lnTo>
                        <a:pt x="6" y="118"/>
                      </a:lnTo>
                      <a:lnTo>
                        <a:pt x="3" y="112"/>
                      </a:lnTo>
                      <a:lnTo>
                        <a:pt x="1" y="101"/>
                      </a:lnTo>
                      <a:lnTo>
                        <a:pt x="0" y="101"/>
                      </a:lnTo>
                      <a:lnTo>
                        <a:pt x="0" y="92"/>
                      </a:lnTo>
                      <a:lnTo>
                        <a:pt x="8" y="84"/>
                      </a:lnTo>
                      <a:lnTo>
                        <a:pt x="14" y="79"/>
                      </a:lnTo>
                      <a:lnTo>
                        <a:pt x="18" y="67"/>
                      </a:lnTo>
                      <a:lnTo>
                        <a:pt x="25" y="66"/>
                      </a:lnTo>
                      <a:lnTo>
                        <a:pt x="30" y="74"/>
                      </a:lnTo>
                      <a:lnTo>
                        <a:pt x="36" y="67"/>
                      </a:lnTo>
                      <a:lnTo>
                        <a:pt x="30" y="67"/>
                      </a:lnTo>
                      <a:lnTo>
                        <a:pt x="21" y="40"/>
                      </a:lnTo>
                    </a:path>
                  </a:pathLst>
                </a:custGeom>
                <a:solidFill>
                  <a:srgbClr val="969696"/>
                </a:solidFill>
                <a:ln w="12700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pPr algn="ctr">
                    <a:spcBef>
                      <a:spcPct val="50000"/>
                    </a:spcBef>
                    <a:buFont typeface="Wingdings" pitchFamily="2" charset="2"/>
                    <a:buNone/>
                  </a:pPr>
                  <a:endParaRPr lang="ja-JP" altLang="en-US" dirty="0"/>
                </a:p>
              </p:txBody>
            </p:sp>
            <p:sp>
              <p:nvSpPr>
                <p:cNvPr id="138277" name="Freeform 37"/>
                <p:cNvSpPr>
                  <a:spLocks/>
                </p:cNvSpPr>
                <p:nvPr/>
              </p:nvSpPr>
              <p:spPr bwMode="auto">
                <a:xfrm>
                  <a:off x="718" y="1196"/>
                  <a:ext cx="109" cy="226"/>
                </a:xfrm>
                <a:custGeom>
                  <a:avLst/>
                  <a:gdLst>
                    <a:gd name="T0" fmla="*/ 48 w 109"/>
                    <a:gd name="T1" fmla="*/ 23 h 226"/>
                    <a:gd name="T2" fmla="*/ 68 w 109"/>
                    <a:gd name="T3" fmla="*/ 21 h 226"/>
                    <a:gd name="T4" fmla="*/ 76 w 109"/>
                    <a:gd name="T5" fmla="*/ 14 h 226"/>
                    <a:gd name="T6" fmla="*/ 87 w 109"/>
                    <a:gd name="T7" fmla="*/ 6 h 226"/>
                    <a:gd name="T8" fmla="*/ 108 w 109"/>
                    <a:gd name="T9" fmla="*/ 6 h 226"/>
                    <a:gd name="T10" fmla="*/ 101 w 109"/>
                    <a:gd name="T11" fmla="*/ 22 h 226"/>
                    <a:gd name="T12" fmla="*/ 89 w 109"/>
                    <a:gd name="T13" fmla="*/ 28 h 226"/>
                    <a:gd name="T14" fmla="*/ 75 w 109"/>
                    <a:gd name="T15" fmla="*/ 46 h 226"/>
                    <a:gd name="T16" fmla="*/ 92 w 109"/>
                    <a:gd name="T17" fmla="*/ 47 h 226"/>
                    <a:gd name="T18" fmla="*/ 106 w 109"/>
                    <a:gd name="T19" fmla="*/ 47 h 226"/>
                    <a:gd name="T20" fmla="*/ 94 w 109"/>
                    <a:gd name="T21" fmla="*/ 65 h 226"/>
                    <a:gd name="T22" fmla="*/ 80 w 109"/>
                    <a:gd name="T23" fmla="*/ 76 h 226"/>
                    <a:gd name="T24" fmla="*/ 80 w 109"/>
                    <a:gd name="T25" fmla="*/ 83 h 226"/>
                    <a:gd name="T26" fmla="*/ 90 w 109"/>
                    <a:gd name="T27" fmla="*/ 104 h 226"/>
                    <a:gd name="T28" fmla="*/ 97 w 109"/>
                    <a:gd name="T29" fmla="*/ 127 h 226"/>
                    <a:gd name="T30" fmla="*/ 103 w 109"/>
                    <a:gd name="T31" fmla="*/ 145 h 226"/>
                    <a:gd name="T32" fmla="*/ 95 w 109"/>
                    <a:gd name="T33" fmla="*/ 180 h 226"/>
                    <a:gd name="T34" fmla="*/ 84 w 109"/>
                    <a:gd name="T35" fmla="*/ 190 h 226"/>
                    <a:gd name="T36" fmla="*/ 94 w 109"/>
                    <a:gd name="T37" fmla="*/ 217 h 226"/>
                    <a:gd name="T38" fmla="*/ 70 w 109"/>
                    <a:gd name="T39" fmla="*/ 216 h 226"/>
                    <a:gd name="T40" fmla="*/ 55 w 109"/>
                    <a:gd name="T41" fmla="*/ 208 h 226"/>
                    <a:gd name="T42" fmla="*/ 40 w 109"/>
                    <a:gd name="T43" fmla="*/ 214 h 226"/>
                    <a:gd name="T44" fmla="*/ 23 w 109"/>
                    <a:gd name="T45" fmla="*/ 225 h 226"/>
                    <a:gd name="T46" fmla="*/ 11 w 109"/>
                    <a:gd name="T47" fmla="*/ 213 h 226"/>
                    <a:gd name="T48" fmla="*/ 0 w 109"/>
                    <a:gd name="T49" fmla="*/ 212 h 226"/>
                    <a:gd name="T50" fmla="*/ 4 w 109"/>
                    <a:gd name="T51" fmla="*/ 188 h 226"/>
                    <a:gd name="T52" fmla="*/ 14 w 109"/>
                    <a:gd name="T53" fmla="*/ 188 h 226"/>
                    <a:gd name="T54" fmla="*/ 25 w 109"/>
                    <a:gd name="T55" fmla="*/ 178 h 226"/>
                    <a:gd name="T56" fmla="*/ 15 w 109"/>
                    <a:gd name="T57" fmla="*/ 170 h 226"/>
                    <a:gd name="T58" fmla="*/ 26 w 109"/>
                    <a:gd name="T59" fmla="*/ 160 h 226"/>
                    <a:gd name="T60" fmla="*/ 34 w 109"/>
                    <a:gd name="T61" fmla="*/ 154 h 226"/>
                    <a:gd name="T62" fmla="*/ 49 w 109"/>
                    <a:gd name="T63" fmla="*/ 149 h 226"/>
                    <a:gd name="T64" fmla="*/ 53 w 109"/>
                    <a:gd name="T65" fmla="*/ 114 h 226"/>
                    <a:gd name="T66" fmla="*/ 44 w 109"/>
                    <a:gd name="T67" fmla="*/ 100 h 226"/>
                    <a:gd name="T68" fmla="*/ 32 w 109"/>
                    <a:gd name="T69" fmla="*/ 78 h 226"/>
                    <a:gd name="T70" fmla="*/ 38 w 109"/>
                    <a:gd name="T71" fmla="*/ 63 h 22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109"/>
                    <a:gd name="T109" fmla="*/ 0 h 226"/>
                    <a:gd name="T110" fmla="*/ 109 w 109"/>
                    <a:gd name="T111" fmla="*/ 226 h 22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109" h="226">
                      <a:moveTo>
                        <a:pt x="34" y="29"/>
                      </a:moveTo>
                      <a:lnTo>
                        <a:pt x="48" y="23"/>
                      </a:lnTo>
                      <a:lnTo>
                        <a:pt x="61" y="27"/>
                      </a:lnTo>
                      <a:lnTo>
                        <a:pt x="68" y="21"/>
                      </a:lnTo>
                      <a:lnTo>
                        <a:pt x="71" y="13"/>
                      </a:lnTo>
                      <a:lnTo>
                        <a:pt x="76" y="14"/>
                      </a:lnTo>
                      <a:lnTo>
                        <a:pt x="83" y="11"/>
                      </a:lnTo>
                      <a:lnTo>
                        <a:pt x="87" y="6"/>
                      </a:lnTo>
                      <a:lnTo>
                        <a:pt x="96" y="0"/>
                      </a:lnTo>
                      <a:lnTo>
                        <a:pt x="108" y="6"/>
                      </a:lnTo>
                      <a:lnTo>
                        <a:pt x="104" y="14"/>
                      </a:lnTo>
                      <a:lnTo>
                        <a:pt x="101" y="22"/>
                      </a:lnTo>
                      <a:lnTo>
                        <a:pt x="96" y="24"/>
                      </a:lnTo>
                      <a:lnTo>
                        <a:pt x="89" y="28"/>
                      </a:lnTo>
                      <a:lnTo>
                        <a:pt x="76" y="32"/>
                      </a:lnTo>
                      <a:lnTo>
                        <a:pt x="75" y="46"/>
                      </a:lnTo>
                      <a:lnTo>
                        <a:pt x="82" y="53"/>
                      </a:lnTo>
                      <a:lnTo>
                        <a:pt x="92" y="47"/>
                      </a:lnTo>
                      <a:lnTo>
                        <a:pt x="104" y="35"/>
                      </a:lnTo>
                      <a:lnTo>
                        <a:pt x="106" y="47"/>
                      </a:lnTo>
                      <a:lnTo>
                        <a:pt x="106" y="60"/>
                      </a:lnTo>
                      <a:lnTo>
                        <a:pt x="94" y="65"/>
                      </a:lnTo>
                      <a:lnTo>
                        <a:pt x="88" y="64"/>
                      </a:lnTo>
                      <a:lnTo>
                        <a:pt x="80" y="76"/>
                      </a:lnTo>
                      <a:lnTo>
                        <a:pt x="80" y="77"/>
                      </a:lnTo>
                      <a:lnTo>
                        <a:pt x="80" y="83"/>
                      </a:lnTo>
                      <a:lnTo>
                        <a:pt x="84" y="94"/>
                      </a:lnTo>
                      <a:lnTo>
                        <a:pt x="90" y="104"/>
                      </a:lnTo>
                      <a:lnTo>
                        <a:pt x="93" y="115"/>
                      </a:lnTo>
                      <a:lnTo>
                        <a:pt x="97" y="127"/>
                      </a:lnTo>
                      <a:lnTo>
                        <a:pt x="96" y="134"/>
                      </a:lnTo>
                      <a:lnTo>
                        <a:pt x="103" y="145"/>
                      </a:lnTo>
                      <a:lnTo>
                        <a:pt x="102" y="169"/>
                      </a:lnTo>
                      <a:lnTo>
                        <a:pt x="95" y="180"/>
                      </a:lnTo>
                      <a:lnTo>
                        <a:pt x="87" y="191"/>
                      </a:lnTo>
                      <a:lnTo>
                        <a:pt x="84" y="190"/>
                      </a:lnTo>
                      <a:lnTo>
                        <a:pt x="90" y="198"/>
                      </a:lnTo>
                      <a:lnTo>
                        <a:pt x="94" y="217"/>
                      </a:lnTo>
                      <a:lnTo>
                        <a:pt x="79" y="216"/>
                      </a:lnTo>
                      <a:lnTo>
                        <a:pt x="70" y="216"/>
                      </a:lnTo>
                      <a:lnTo>
                        <a:pt x="64" y="208"/>
                      </a:lnTo>
                      <a:lnTo>
                        <a:pt x="55" y="208"/>
                      </a:lnTo>
                      <a:lnTo>
                        <a:pt x="47" y="214"/>
                      </a:lnTo>
                      <a:lnTo>
                        <a:pt x="40" y="214"/>
                      </a:lnTo>
                      <a:lnTo>
                        <a:pt x="28" y="213"/>
                      </a:lnTo>
                      <a:lnTo>
                        <a:pt x="23" y="225"/>
                      </a:lnTo>
                      <a:lnTo>
                        <a:pt x="13" y="223"/>
                      </a:lnTo>
                      <a:lnTo>
                        <a:pt x="11" y="213"/>
                      </a:lnTo>
                      <a:lnTo>
                        <a:pt x="4" y="212"/>
                      </a:lnTo>
                      <a:lnTo>
                        <a:pt x="0" y="212"/>
                      </a:lnTo>
                      <a:lnTo>
                        <a:pt x="1" y="195"/>
                      </a:lnTo>
                      <a:lnTo>
                        <a:pt x="4" y="188"/>
                      </a:lnTo>
                      <a:lnTo>
                        <a:pt x="11" y="188"/>
                      </a:lnTo>
                      <a:lnTo>
                        <a:pt x="14" y="188"/>
                      </a:lnTo>
                      <a:lnTo>
                        <a:pt x="24" y="189"/>
                      </a:lnTo>
                      <a:lnTo>
                        <a:pt x="25" y="178"/>
                      </a:lnTo>
                      <a:lnTo>
                        <a:pt x="15" y="177"/>
                      </a:lnTo>
                      <a:lnTo>
                        <a:pt x="15" y="170"/>
                      </a:lnTo>
                      <a:lnTo>
                        <a:pt x="16" y="159"/>
                      </a:lnTo>
                      <a:lnTo>
                        <a:pt x="26" y="160"/>
                      </a:lnTo>
                      <a:lnTo>
                        <a:pt x="29" y="154"/>
                      </a:lnTo>
                      <a:lnTo>
                        <a:pt x="34" y="154"/>
                      </a:lnTo>
                      <a:lnTo>
                        <a:pt x="41" y="155"/>
                      </a:lnTo>
                      <a:lnTo>
                        <a:pt x="49" y="149"/>
                      </a:lnTo>
                      <a:lnTo>
                        <a:pt x="50" y="125"/>
                      </a:lnTo>
                      <a:lnTo>
                        <a:pt x="53" y="114"/>
                      </a:lnTo>
                      <a:lnTo>
                        <a:pt x="53" y="103"/>
                      </a:lnTo>
                      <a:lnTo>
                        <a:pt x="44" y="100"/>
                      </a:lnTo>
                      <a:lnTo>
                        <a:pt x="44" y="85"/>
                      </a:lnTo>
                      <a:lnTo>
                        <a:pt x="32" y="78"/>
                      </a:lnTo>
                      <a:lnTo>
                        <a:pt x="23" y="78"/>
                      </a:lnTo>
                      <a:lnTo>
                        <a:pt x="38" y="63"/>
                      </a:lnTo>
                      <a:lnTo>
                        <a:pt x="34" y="29"/>
                      </a:lnTo>
                    </a:path>
                  </a:pathLst>
                </a:custGeom>
                <a:solidFill>
                  <a:srgbClr val="969696"/>
                </a:solidFill>
                <a:ln w="12700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pPr algn="ctr">
                    <a:spcBef>
                      <a:spcPct val="50000"/>
                    </a:spcBef>
                    <a:buFont typeface="Wingdings" pitchFamily="2" charset="2"/>
                    <a:buNone/>
                  </a:pPr>
                  <a:endParaRPr lang="ja-JP" altLang="en-US" dirty="0"/>
                </a:p>
              </p:txBody>
            </p:sp>
          </p:grpSp>
          <p:sp>
            <p:nvSpPr>
              <p:cNvPr id="138275" name="Freeform 38"/>
              <p:cNvSpPr>
                <a:spLocks/>
              </p:cNvSpPr>
              <p:nvPr/>
            </p:nvSpPr>
            <p:spPr bwMode="auto">
              <a:xfrm>
                <a:off x="424" y="828"/>
                <a:ext cx="586" cy="363"/>
              </a:xfrm>
              <a:custGeom>
                <a:avLst/>
                <a:gdLst>
                  <a:gd name="T0" fmla="*/ 35 w 586"/>
                  <a:gd name="T1" fmla="*/ 348 h 363"/>
                  <a:gd name="T2" fmla="*/ 56 w 586"/>
                  <a:gd name="T3" fmla="*/ 319 h 363"/>
                  <a:gd name="T4" fmla="*/ 70 w 586"/>
                  <a:gd name="T5" fmla="*/ 317 h 363"/>
                  <a:gd name="T6" fmla="*/ 86 w 586"/>
                  <a:gd name="T7" fmla="*/ 311 h 363"/>
                  <a:gd name="T8" fmla="*/ 100 w 586"/>
                  <a:gd name="T9" fmla="*/ 311 h 363"/>
                  <a:gd name="T10" fmla="*/ 116 w 586"/>
                  <a:gd name="T11" fmla="*/ 300 h 363"/>
                  <a:gd name="T12" fmla="*/ 132 w 586"/>
                  <a:gd name="T13" fmla="*/ 285 h 363"/>
                  <a:gd name="T14" fmla="*/ 145 w 586"/>
                  <a:gd name="T15" fmla="*/ 274 h 363"/>
                  <a:gd name="T16" fmla="*/ 159 w 586"/>
                  <a:gd name="T17" fmla="*/ 270 h 363"/>
                  <a:gd name="T18" fmla="*/ 180 w 586"/>
                  <a:gd name="T19" fmla="*/ 256 h 363"/>
                  <a:gd name="T20" fmla="*/ 199 w 586"/>
                  <a:gd name="T21" fmla="*/ 253 h 363"/>
                  <a:gd name="T22" fmla="*/ 235 w 586"/>
                  <a:gd name="T23" fmla="*/ 257 h 363"/>
                  <a:gd name="T24" fmla="*/ 265 w 586"/>
                  <a:gd name="T25" fmla="*/ 249 h 363"/>
                  <a:gd name="T26" fmla="*/ 276 w 586"/>
                  <a:gd name="T27" fmla="*/ 223 h 363"/>
                  <a:gd name="T28" fmla="*/ 301 w 586"/>
                  <a:gd name="T29" fmla="*/ 204 h 363"/>
                  <a:gd name="T30" fmla="*/ 311 w 586"/>
                  <a:gd name="T31" fmla="*/ 182 h 363"/>
                  <a:gd name="T32" fmla="*/ 321 w 586"/>
                  <a:gd name="T33" fmla="*/ 169 h 363"/>
                  <a:gd name="T34" fmla="*/ 354 w 586"/>
                  <a:gd name="T35" fmla="*/ 150 h 363"/>
                  <a:gd name="T36" fmla="*/ 346 w 586"/>
                  <a:gd name="T37" fmla="*/ 173 h 363"/>
                  <a:gd name="T38" fmla="*/ 362 w 586"/>
                  <a:gd name="T39" fmla="*/ 184 h 363"/>
                  <a:gd name="T40" fmla="*/ 382 w 586"/>
                  <a:gd name="T41" fmla="*/ 177 h 363"/>
                  <a:gd name="T42" fmla="*/ 387 w 586"/>
                  <a:gd name="T43" fmla="*/ 159 h 363"/>
                  <a:gd name="T44" fmla="*/ 396 w 586"/>
                  <a:gd name="T45" fmla="*/ 141 h 363"/>
                  <a:gd name="T46" fmla="*/ 406 w 586"/>
                  <a:gd name="T47" fmla="*/ 130 h 363"/>
                  <a:gd name="T48" fmla="*/ 433 w 586"/>
                  <a:gd name="T49" fmla="*/ 131 h 363"/>
                  <a:gd name="T50" fmla="*/ 472 w 586"/>
                  <a:gd name="T51" fmla="*/ 103 h 363"/>
                  <a:gd name="T52" fmla="*/ 506 w 586"/>
                  <a:gd name="T53" fmla="*/ 87 h 363"/>
                  <a:gd name="T54" fmla="*/ 539 w 586"/>
                  <a:gd name="T55" fmla="*/ 38 h 363"/>
                  <a:gd name="T56" fmla="*/ 564 w 586"/>
                  <a:gd name="T57" fmla="*/ 19 h 363"/>
                  <a:gd name="T58" fmla="*/ 557 w 586"/>
                  <a:gd name="T59" fmla="*/ 1 h 363"/>
                  <a:gd name="T60" fmla="*/ 507 w 586"/>
                  <a:gd name="T61" fmla="*/ 5 h 363"/>
                  <a:gd name="T62" fmla="*/ 474 w 586"/>
                  <a:gd name="T63" fmla="*/ 21 h 363"/>
                  <a:gd name="T64" fmla="*/ 435 w 586"/>
                  <a:gd name="T65" fmla="*/ 28 h 363"/>
                  <a:gd name="T66" fmla="*/ 391 w 586"/>
                  <a:gd name="T67" fmla="*/ 41 h 363"/>
                  <a:gd name="T68" fmla="*/ 357 w 586"/>
                  <a:gd name="T69" fmla="*/ 64 h 363"/>
                  <a:gd name="T70" fmla="*/ 312 w 586"/>
                  <a:gd name="T71" fmla="*/ 80 h 363"/>
                  <a:gd name="T72" fmla="*/ 280 w 586"/>
                  <a:gd name="T73" fmla="*/ 107 h 363"/>
                  <a:gd name="T74" fmla="*/ 258 w 586"/>
                  <a:gd name="T75" fmla="*/ 125 h 363"/>
                  <a:gd name="T76" fmla="*/ 211 w 586"/>
                  <a:gd name="T77" fmla="*/ 152 h 363"/>
                  <a:gd name="T78" fmla="*/ 159 w 586"/>
                  <a:gd name="T79" fmla="*/ 196 h 363"/>
                  <a:gd name="T80" fmla="*/ 121 w 586"/>
                  <a:gd name="T81" fmla="*/ 225 h 363"/>
                  <a:gd name="T82" fmla="*/ 87 w 586"/>
                  <a:gd name="T83" fmla="*/ 265 h 363"/>
                  <a:gd name="T84" fmla="*/ 51 w 586"/>
                  <a:gd name="T85" fmla="*/ 292 h 363"/>
                  <a:gd name="T86" fmla="*/ 0 w 586"/>
                  <a:gd name="T87" fmla="*/ 362 h 363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586"/>
                  <a:gd name="T133" fmla="*/ 0 h 363"/>
                  <a:gd name="T134" fmla="*/ 586 w 586"/>
                  <a:gd name="T135" fmla="*/ 363 h 363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586" h="363">
                    <a:moveTo>
                      <a:pt x="0" y="362"/>
                    </a:moveTo>
                    <a:lnTo>
                      <a:pt x="35" y="348"/>
                    </a:lnTo>
                    <a:lnTo>
                      <a:pt x="44" y="338"/>
                    </a:lnTo>
                    <a:lnTo>
                      <a:pt x="56" y="319"/>
                    </a:lnTo>
                    <a:lnTo>
                      <a:pt x="58" y="316"/>
                    </a:lnTo>
                    <a:lnTo>
                      <a:pt x="70" y="317"/>
                    </a:lnTo>
                    <a:lnTo>
                      <a:pt x="79" y="310"/>
                    </a:lnTo>
                    <a:lnTo>
                      <a:pt x="86" y="311"/>
                    </a:lnTo>
                    <a:lnTo>
                      <a:pt x="95" y="311"/>
                    </a:lnTo>
                    <a:lnTo>
                      <a:pt x="100" y="311"/>
                    </a:lnTo>
                    <a:lnTo>
                      <a:pt x="105" y="311"/>
                    </a:lnTo>
                    <a:lnTo>
                      <a:pt x="116" y="300"/>
                    </a:lnTo>
                    <a:lnTo>
                      <a:pt x="122" y="295"/>
                    </a:lnTo>
                    <a:lnTo>
                      <a:pt x="132" y="285"/>
                    </a:lnTo>
                    <a:lnTo>
                      <a:pt x="136" y="284"/>
                    </a:lnTo>
                    <a:lnTo>
                      <a:pt x="145" y="274"/>
                    </a:lnTo>
                    <a:lnTo>
                      <a:pt x="156" y="271"/>
                    </a:lnTo>
                    <a:lnTo>
                      <a:pt x="159" y="270"/>
                    </a:lnTo>
                    <a:lnTo>
                      <a:pt x="174" y="261"/>
                    </a:lnTo>
                    <a:lnTo>
                      <a:pt x="180" y="256"/>
                    </a:lnTo>
                    <a:lnTo>
                      <a:pt x="188" y="251"/>
                    </a:lnTo>
                    <a:lnTo>
                      <a:pt x="199" y="253"/>
                    </a:lnTo>
                    <a:lnTo>
                      <a:pt x="217" y="257"/>
                    </a:lnTo>
                    <a:lnTo>
                      <a:pt x="235" y="257"/>
                    </a:lnTo>
                    <a:lnTo>
                      <a:pt x="254" y="253"/>
                    </a:lnTo>
                    <a:lnTo>
                      <a:pt x="265" y="249"/>
                    </a:lnTo>
                    <a:lnTo>
                      <a:pt x="269" y="236"/>
                    </a:lnTo>
                    <a:lnTo>
                      <a:pt x="276" y="223"/>
                    </a:lnTo>
                    <a:lnTo>
                      <a:pt x="294" y="207"/>
                    </a:lnTo>
                    <a:lnTo>
                      <a:pt x="301" y="204"/>
                    </a:lnTo>
                    <a:lnTo>
                      <a:pt x="303" y="189"/>
                    </a:lnTo>
                    <a:lnTo>
                      <a:pt x="311" y="182"/>
                    </a:lnTo>
                    <a:lnTo>
                      <a:pt x="317" y="176"/>
                    </a:lnTo>
                    <a:lnTo>
                      <a:pt x="321" y="169"/>
                    </a:lnTo>
                    <a:lnTo>
                      <a:pt x="326" y="166"/>
                    </a:lnTo>
                    <a:lnTo>
                      <a:pt x="354" y="150"/>
                    </a:lnTo>
                    <a:lnTo>
                      <a:pt x="353" y="167"/>
                    </a:lnTo>
                    <a:lnTo>
                      <a:pt x="346" y="173"/>
                    </a:lnTo>
                    <a:lnTo>
                      <a:pt x="352" y="181"/>
                    </a:lnTo>
                    <a:lnTo>
                      <a:pt x="362" y="184"/>
                    </a:lnTo>
                    <a:lnTo>
                      <a:pt x="372" y="184"/>
                    </a:lnTo>
                    <a:lnTo>
                      <a:pt x="382" y="177"/>
                    </a:lnTo>
                    <a:lnTo>
                      <a:pt x="386" y="167"/>
                    </a:lnTo>
                    <a:lnTo>
                      <a:pt x="387" y="159"/>
                    </a:lnTo>
                    <a:lnTo>
                      <a:pt x="396" y="152"/>
                    </a:lnTo>
                    <a:lnTo>
                      <a:pt x="396" y="141"/>
                    </a:lnTo>
                    <a:lnTo>
                      <a:pt x="401" y="134"/>
                    </a:lnTo>
                    <a:lnTo>
                      <a:pt x="406" y="130"/>
                    </a:lnTo>
                    <a:lnTo>
                      <a:pt x="414" y="130"/>
                    </a:lnTo>
                    <a:lnTo>
                      <a:pt x="433" y="131"/>
                    </a:lnTo>
                    <a:lnTo>
                      <a:pt x="454" y="117"/>
                    </a:lnTo>
                    <a:lnTo>
                      <a:pt x="472" y="103"/>
                    </a:lnTo>
                    <a:lnTo>
                      <a:pt x="484" y="96"/>
                    </a:lnTo>
                    <a:lnTo>
                      <a:pt x="506" y="87"/>
                    </a:lnTo>
                    <a:lnTo>
                      <a:pt x="512" y="62"/>
                    </a:lnTo>
                    <a:lnTo>
                      <a:pt x="539" y="38"/>
                    </a:lnTo>
                    <a:lnTo>
                      <a:pt x="552" y="28"/>
                    </a:lnTo>
                    <a:lnTo>
                      <a:pt x="564" y="19"/>
                    </a:lnTo>
                    <a:lnTo>
                      <a:pt x="585" y="4"/>
                    </a:lnTo>
                    <a:lnTo>
                      <a:pt x="557" y="1"/>
                    </a:lnTo>
                    <a:lnTo>
                      <a:pt x="530" y="0"/>
                    </a:lnTo>
                    <a:lnTo>
                      <a:pt x="507" y="5"/>
                    </a:lnTo>
                    <a:lnTo>
                      <a:pt x="494" y="16"/>
                    </a:lnTo>
                    <a:lnTo>
                      <a:pt x="474" y="21"/>
                    </a:lnTo>
                    <a:lnTo>
                      <a:pt x="453" y="20"/>
                    </a:lnTo>
                    <a:lnTo>
                      <a:pt x="435" y="28"/>
                    </a:lnTo>
                    <a:lnTo>
                      <a:pt x="410" y="38"/>
                    </a:lnTo>
                    <a:lnTo>
                      <a:pt x="391" y="41"/>
                    </a:lnTo>
                    <a:lnTo>
                      <a:pt x="376" y="56"/>
                    </a:lnTo>
                    <a:lnTo>
                      <a:pt x="357" y="64"/>
                    </a:lnTo>
                    <a:lnTo>
                      <a:pt x="329" y="66"/>
                    </a:lnTo>
                    <a:lnTo>
                      <a:pt x="312" y="80"/>
                    </a:lnTo>
                    <a:lnTo>
                      <a:pt x="292" y="90"/>
                    </a:lnTo>
                    <a:lnTo>
                      <a:pt x="280" y="107"/>
                    </a:lnTo>
                    <a:lnTo>
                      <a:pt x="269" y="118"/>
                    </a:lnTo>
                    <a:lnTo>
                      <a:pt x="258" y="125"/>
                    </a:lnTo>
                    <a:lnTo>
                      <a:pt x="235" y="135"/>
                    </a:lnTo>
                    <a:lnTo>
                      <a:pt x="211" y="152"/>
                    </a:lnTo>
                    <a:lnTo>
                      <a:pt x="183" y="172"/>
                    </a:lnTo>
                    <a:lnTo>
                      <a:pt x="159" y="196"/>
                    </a:lnTo>
                    <a:lnTo>
                      <a:pt x="139" y="211"/>
                    </a:lnTo>
                    <a:lnTo>
                      <a:pt x="121" y="225"/>
                    </a:lnTo>
                    <a:lnTo>
                      <a:pt x="102" y="248"/>
                    </a:lnTo>
                    <a:lnTo>
                      <a:pt x="87" y="265"/>
                    </a:lnTo>
                    <a:lnTo>
                      <a:pt x="71" y="282"/>
                    </a:lnTo>
                    <a:lnTo>
                      <a:pt x="51" y="292"/>
                    </a:lnTo>
                    <a:lnTo>
                      <a:pt x="37" y="301"/>
                    </a:lnTo>
                    <a:lnTo>
                      <a:pt x="0" y="362"/>
                    </a:lnTo>
                  </a:path>
                </a:pathLst>
              </a:custGeom>
              <a:solidFill>
                <a:srgbClr val="969696"/>
              </a:solidFill>
              <a:ln w="12700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</p:grpSp>
      </p:grpSp>
      <p:sp>
        <p:nvSpPr>
          <p:cNvPr id="138246" name="AutoShape 47"/>
          <p:cNvSpPr>
            <a:spLocks noChangeArrowheads="1"/>
          </p:cNvSpPr>
          <p:nvPr/>
        </p:nvSpPr>
        <p:spPr bwMode="auto">
          <a:xfrm>
            <a:off x="4637943" y="3068638"/>
            <a:ext cx="1064029" cy="216346"/>
          </a:xfrm>
          <a:prstGeom prst="wedgeRectCallout">
            <a:avLst>
              <a:gd name="adj1" fmla="val -50722"/>
              <a:gd name="adj2" fmla="val -104833"/>
            </a:avLst>
          </a:prstGeom>
          <a:solidFill>
            <a:srgbClr val="FFFF00">
              <a:alpha val="50195"/>
            </a:srgbClr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ja-JP" sz="1100" dirty="0" smtClean="0">
                <a:latin typeface="HGSｺﾞｼｯｸM" pitchFamily="50" charset="-128"/>
                <a:ea typeface="HGSｺﾞｼｯｸM" pitchFamily="50" charset="-128"/>
              </a:rPr>
              <a:t>Bank of Japan</a:t>
            </a:r>
          </a:p>
          <a:p>
            <a:pPr algn="ctr"/>
            <a:endParaRPr lang="en-US" altLang="ja-JP" sz="1100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138247" name="AutoShape 47"/>
          <p:cNvSpPr>
            <a:spLocks noChangeArrowheads="1"/>
          </p:cNvSpPr>
          <p:nvPr/>
        </p:nvSpPr>
        <p:spPr bwMode="auto">
          <a:xfrm>
            <a:off x="6233723" y="4869160"/>
            <a:ext cx="1129697" cy="432520"/>
          </a:xfrm>
          <a:prstGeom prst="wedgeRectCallout">
            <a:avLst>
              <a:gd name="adj1" fmla="val 71444"/>
              <a:gd name="adj2" fmla="val 131500"/>
            </a:avLst>
          </a:prstGeom>
          <a:solidFill>
            <a:srgbClr val="FFFF00">
              <a:alpha val="50195"/>
            </a:srgbClr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100" dirty="0" smtClean="0">
                <a:latin typeface="HGSｺﾞｼｯｸM" pitchFamily="50" charset="-128"/>
                <a:ea typeface="HGSｺﾞｼｯｸM" pitchFamily="50" charset="-128"/>
              </a:rPr>
              <a:t>Central Bank of Argentina</a:t>
            </a:r>
            <a:endParaRPr lang="ja-JP" altLang="en-US" sz="1100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138248" name="AutoShape 47"/>
          <p:cNvSpPr>
            <a:spLocks noChangeArrowheads="1"/>
          </p:cNvSpPr>
          <p:nvPr/>
        </p:nvSpPr>
        <p:spPr bwMode="auto">
          <a:xfrm>
            <a:off x="2045677" y="2276474"/>
            <a:ext cx="1662227" cy="216422"/>
          </a:xfrm>
          <a:prstGeom prst="wedgeRectCallout">
            <a:avLst>
              <a:gd name="adj1" fmla="val -73250"/>
              <a:gd name="adj2" fmla="val 25681"/>
            </a:avLst>
          </a:prstGeom>
          <a:solidFill>
            <a:srgbClr val="FFFF00">
              <a:alpha val="50195"/>
            </a:srgbClr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100" dirty="0" smtClean="0">
                <a:latin typeface="HGSｺﾞｼｯｸM" pitchFamily="50" charset="-128"/>
                <a:ea typeface="HGSｺﾞｼｯｸM" pitchFamily="50" charset="-128"/>
              </a:rPr>
              <a:t>Central Bank of Romania</a:t>
            </a:r>
            <a:endParaRPr lang="en-US" altLang="ja-JP" sz="1100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138249" name="AutoShape 47"/>
          <p:cNvSpPr>
            <a:spLocks noChangeArrowheads="1"/>
          </p:cNvSpPr>
          <p:nvPr/>
        </p:nvSpPr>
        <p:spPr bwMode="auto">
          <a:xfrm>
            <a:off x="2245588" y="4221088"/>
            <a:ext cx="1129812" cy="432420"/>
          </a:xfrm>
          <a:prstGeom prst="wedgeRectCallout">
            <a:avLst>
              <a:gd name="adj1" fmla="val 37472"/>
              <a:gd name="adj2" fmla="val -234468"/>
            </a:avLst>
          </a:prstGeom>
          <a:solidFill>
            <a:srgbClr val="FFFF00">
              <a:alpha val="50195"/>
            </a:srgbClr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100" dirty="0" smtClean="0">
                <a:latin typeface="HGSｺﾞｼｯｸM" pitchFamily="50" charset="-128"/>
                <a:ea typeface="HGSｺﾞｼｯｸM" pitchFamily="50" charset="-128"/>
              </a:rPr>
              <a:t>Reserve bank of India</a:t>
            </a:r>
            <a:endParaRPr lang="en-US" altLang="ja-JP" sz="1100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138250" name="AutoShape 47"/>
          <p:cNvSpPr>
            <a:spLocks noChangeArrowheads="1"/>
          </p:cNvSpPr>
          <p:nvPr/>
        </p:nvSpPr>
        <p:spPr bwMode="auto">
          <a:xfrm>
            <a:off x="252047" y="1143000"/>
            <a:ext cx="1881553" cy="381000"/>
          </a:xfrm>
          <a:prstGeom prst="wedgeRectCallout">
            <a:avLst>
              <a:gd name="adj1" fmla="val 14875"/>
              <a:gd name="adj2" fmla="val 360782"/>
            </a:avLst>
          </a:prstGeom>
          <a:solidFill>
            <a:srgbClr val="FFFF00">
              <a:alpha val="50195"/>
            </a:srgbClr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zh-TW" sz="1100" dirty="0" smtClean="0">
                <a:latin typeface="HGSｺﾞｼｯｸM" pitchFamily="50" charset="-128"/>
                <a:ea typeface="HGSｺﾞｼｯｸM" pitchFamily="50" charset="-128"/>
              </a:rPr>
              <a:t>European Banking Association</a:t>
            </a:r>
            <a:endParaRPr lang="ja-JP" altLang="en-US" sz="1100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138251" name="AutoShape 47"/>
          <p:cNvSpPr>
            <a:spLocks noChangeArrowheads="1"/>
          </p:cNvSpPr>
          <p:nvPr/>
        </p:nvSpPr>
        <p:spPr bwMode="auto">
          <a:xfrm>
            <a:off x="118697" y="1628801"/>
            <a:ext cx="1063869" cy="431775"/>
          </a:xfrm>
          <a:prstGeom prst="wedgeRectCallout">
            <a:avLst>
              <a:gd name="adj1" fmla="val 87880"/>
              <a:gd name="adj2" fmla="val 124145"/>
            </a:avLst>
          </a:prstGeom>
          <a:solidFill>
            <a:srgbClr val="FFFF00">
              <a:alpha val="50195"/>
            </a:srgbClr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100" dirty="0" smtClean="0">
                <a:latin typeface="HGSｺﾞｼｯｸM" pitchFamily="50" charset="-128"/>
                <a:ea typeface="HGSｺﾞｼｯｸM" pitchFamily="50" charset="-128"/>
              </a:rPr>
              <a:t>Central Bank of Belgium</a:t>
            </a:r>
            <a:endParaRPr lang="en-US" altLang="ja-JP" sz="1100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138252" name="AutoShape 47"/>
          <p:cNvSpPr>
            <a:spLocks noChangeArrowheads="1"/>
          </p:cNvSpPr>
          <p:nvPr/>
        </p:nvSpPr>
        <p:spPr bwMode="auto">
          <a:xfrm>
            <a:off x="118697" y="2636838"/>
            <a:ext cx="1115157" cy="487362"/>
          </a:xfrm>
          <a:prstGeom prst="wedgeRectCallout">
            <a:avLst>
              <a:gd name="adj1" fmla="val 62222"/>
              <a:gd name="adj2" fmla="val -29880"/>
            </a:avLst>
          </a:prstGeom>
          <a:solidFill>
            <a:srgbClr val="FFFF00">
              <a:alpha val="50195"/>
            </a:srgbClr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100" dirty="0" smtClean="0">
                <a:latin typeface="HGSｺﾞｼｯｸM" pitchFamily="50" charset="-128"/>
                <a:ea typeface="HGSｺﾞｼｯｸM" pitchFamily="50" charset="-128"/>
              </a:rPr>
              <a:t>Bank de Espana</a:t>
            </a:r>
            <a:endParaRPr lang="en-US" altLang="ja-JP" sz="1100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138253" name="AutoShape 47"/>
          <p:cNvSpPr>
            <a:spLocks noChangeArrowheads="1"/>
          </p:cNvSpPr>
          <p:nvPr/>
        </p:nvSpPr>
        <p:spPr bwMode="auto">
          <a:xfrm>
            <a:off x="1248508" y="2997200"/>
            <a:ext cx="1197220" cy="215900"/>
          </a:xfrm>
          <a:prstGeom prst="wedgeRectCallout">
            <a:avLst>
              <a:gd name="adj1" fmla="val -34102"/>
              <a:gd name="adj2" fmla="val -243287"/>
            </a:avLst>
          </a:prstGeom>
          <a:solidFill>
            <a:srgbClr val="FFFF00">
              <a:alpha val="50195"/>
            </a:srgbClr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100" dirty="0" smtClean="0">
                <a:latin typeface="HGSｺﾞｼｯｸM" pitchFamily="50" charset="-128"/>
                <a:ea typeface="HGSｺﾞｼｯｸM" pitchFamily="50" charset="-128"/>
              </a:rPr>
              <a:t>Bank de France</a:t>
            </a:r>
            <a:endParaRPr lang="en-US" altLang="ja-JP" sz="1100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138254" name="AutoShape 47"/>
          <p:cNvSpPr>
            <a:spLocks noChangeArrowheads="1"/>
          </p:cNvSpPr>
          <p:nvPr/>
        </p:nvSpPr>
        <p:spPr bwMode="auto">
          <a:xfrm>
            <a:off x="1979734" y="1989138"/>
            <a:ext cx="1595232" cy="215726"/>
          </a:xfrm>
          <a:prstGeom prst="wedgeRectCallout">
            <a:avLst>
              <a:gd name="adj1" fmla="val -66898"/>
              <a:gd name="adj2" fmla="val -13120"/>
            </a:avLst>
          </a:prstGeom>
          <a:solidFill>
            <a:srgbClr val="FFFF00">
              <a:alpha val="50195"/>
            </a:srgbClr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100" dirty="0" smtClean="0">
                <a:latin typeface="HGSｺﾞｼｯｸM" pitchFamily="50" charset="-128"/>
                <a:ea typeface="HGSｺﾞｼｯｸM" pitchFamily="50" charset="-128"/>
              </a:rPr>
              <a:t>Central Bank of </a:t>
            </a:r>
            <a:r>
              <a:rPr lang="ja-JP" altLang="ja-JP" sz="1100" dirty="0" smtClean="0">
                <a:latin typeface="HGSｺﾞｼｯｸM" pitchFamily="50" charset="-128"/>
                <a:ea typeface="HGSｺﾞｼｯｸM" pitchFamily="50" charset="-128"/>
              </a:rPr>
              <a:t>Lithuania</a:t>
            </a:r>
            <a:endParaRPr lang="en-US" altLang="ja-JP" sz="1100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138255" name="AutoShape 47"/>
          <p:cNvSpPr>
            <a:spLocks noChangeArrowheads="1"/>
          </p:cNvSpPr>
          <p:nvPr/>
        </p:nvSpPr>
        <p:spPr bwMode="auto">
          <a:xfrm>
            <a:off x="133351" y="2209800"/>
            <a:ext cx="1248141" cy="457200"/>
          </a:xfrm>
          <a:prstGeom prst="wedgeRectCallout">
            <a:avLst>
              <a:gd name="adj1" fmla="val 72519"/>
              <a:gd name="adj2" fmla="val 32731"/>
            </a:avLst>
          </a:prstGeom>
          <a:solidFill>
            <a:srgbClr val="FFFF00">
              <a:alpha val="50195"/>
            </a:srgbClr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100" dirty="0" smtClean="0">
                <a:latin typeface="HGSｺﾞｼｯｸM" pitchFamily="50" charset="-128"/>
                <a:ea typeface="HGSｺﾞｼｯｸM" pitchFamily="50" charset="-128"/>
              </a:rPr>
              <a:t>Bank of Netherland</a:t>
            </a:r>
            <a:endParaRPr lang="en-US" altLang="ja-JP" sz="1100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138256" name="AutoShape 47"/>
          <p:cNvSpPr>
            <a:spLocks noChangeArrowheads="1"/>
          </p:cNvSpPr>
          <p:nvPr/>
        </p:nvSpPr>
        <p:spPr bwMode="auto">
          <a:xfrm>
            <a:off x="7239000" y="3048000"/>
            <a:ext cx="1752601" cy="279400"/>
          </a:xfrm>
          <a:prstGeom prst="wedgeRectCallout">
            <a:avLst>
              <a:gd name="adj1" fmla="val -66614"/>
              <a:gd name="adj2" fmla="val -171154"/>
            </a:avLst>
          </a:prstGeom>
          <a:solidFill>
            <a:srgbClr val="66FF33">
              <a:alpha val="50195"/>
            </a:srgbClr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ja-JP" sz="1100" dirty="0">
                <a:latin typeface="HGSｺﾞｼｯｸM" pitchFamily="50" charset="-128"/>
                <a:ea typeface="HGSｺﾞｼｯｸM" pitchFamily="50" charset="-128"/>
              </a:rPr>
              <a:t>FFEIC</a:t>
            </a:r>
            <a:r>
              <a:rPr lang="ja-JP" altLang="en-US" sz="1100" dirty="0">
                <a:latin typeface="HGSｺﾞｼｯｸM" pitchFamily="50" charset="-128"/>
                <a:ea typeface="HGSｺﾞｼｯｸM" pitchFamily="50" charset="-128"/>
              </a:rPr>
              <a:t>（</a:t>
            </a:r>
            <a:r>
              <a:rPr lang="en-US" altLang="ja-JP" sz="1100" dirty="0" smtClean="0">
                <a:latin typeface="HGSｺﾞｼｯｸM" pitchFamily="50" charset="-128"/>
                <a:ea typeface="HGSｺﾞｼｯｸM" pitchFamily="50" charset="-128"/>
              </a:rPr>
              <a:t>FDIC, OCC, FRB</a:t>
            </a:r>
            <a:r>
              <a:rPr lang="ja-JP" altLang="en-US" sz="1100" dirty="0" smtClean="0">
                <a:latin typeface="HGSｺﾞｼｯｸM" pitchFamily="50" charset="-128"/>
                <a:ea typeface="HGSｺﾞｼｯｸM" pitchFamily="50" charset="-128"/>
              </a:rPr>
              <a:t>）</a:t>
            </a:r>
            <a:endParaRPr lang="en-US" altLang="ja-JP" sz="1100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138257" name="AutoShape 47"/>
          <p:cNvSpPr>
            <a:spLocks noChangeArrowheads="1"/>
          </p:cNvSpPr>
          <p:nvPr/>
        </p:nvSpPr>
        <p:spPr bwMode="auto">
          <a:xfrm>
            <a:off x="3242622" y="4869160"/>
            <a:ext cx="1329378" cy="431776"/>
          </a:xfrm>
          <a:prstGeom prst="wedgeRectCallout">
            <a:avLst>
              <a:gd name="adj1" fmla="val 28875"/>
              <a:gd name="adj2" fmla="val -145986"/>
            </a:avLst>
          </a:prstGeom>
          <a:solidFill>
            <a:srgbClr val="FFFF00">
              <a:alpha val="50195"/>
            </a:srgbClr>
          </a:solidFill>
          <a:ln w="317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 altLang="ja-JP" sz="1100" dirty="0" smtClean="0">
                <a:latin typeface="HGSｺﾞｼｯｸM" pitchFamily="50" charset="-128"/>
                <a:ea typeface="HGSｺﾞｼｯｸM" pitchFamily="50" charset="-128"/>
              </a:rPr>
              <a:t>Bank  of Indonesia</a:t>
            </a:r>
            <a:endParaRPr lang="en-US" altLang="ja-JP" sz="1100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138258" name="AutoShape 47"/>
          <p:cNvSpPr>
            <a:spLocks noChangeArrowheads="1"/>
          </p:cNvSpPr>
          <p:nvPr/>
        </p:nvSpPr>
        <p:spPr bwMode="auto">
          <a:xfrm>
            <a:off x="4506059" y="3645024"/>
            <a:ext cx="996507" cy="431676"/>
          </a:xfrm>
          <a:prstGeom prst="wedgeRectCallout">
            <a:avLst>
              <a:gd name="adj1" fmla="val -93347"/>
              <a:gd name="adj2" fmla="val 59778"/>
            </a:avLst>
          </a:prstGeom>
          <a:solidFill>
            <a:srgbClr val="FFFF00">
              <a:alpha val="50195"/>
            </a:srgbClr>
          </a:solidFill>
          <a:ln w="317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 altLang="ja-JP" sz="1100" dirty="0" smtClean="0">
                <a:latin typeface="HGSｺﾞｼｯｸM" pitchFamily="50" charset="-128"/>
                <a:ea typeface="HGSｺﾞｼｯｸM" pitchFamily="50" charset="-128"/>
              </a:rPr>
              <a:t>Bank Negara Malaysia</a:t>
            </a:r>
          </a:p>
          <a:p>
            <a:endParaRPr lang="en-US" altLang="ja-JP" sz="1100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138259" name="AutoShape 47"/>
          <p:cNvSpPr>
            <a:spLocks noChangeArrowheads="1"/>
          </p:cNvSpPr>
          <p:nvPr/>
        </p:nvSpPr>
        <p:spPr bwMode="auto">
          <a:xfrm>
            <a:off x="4106006" y="2276872"/>
            <a:ext cx="1608993" cy="359966"/>
          </a:xfrm>
          <a:prstGeom prst="wedgeRectCallout">
            <a:avLst>
              <a:gd name="adj1" fmla="val -44676"/>
              <a:gd name="adj2" fmla="val 127972"/>
            </a:avLst>
          </a:prstGeom>
          <a:solidFill>
            <a:srgbClr val="FFFF00">
              <a:alpha val="50195"/>
            </a:srgbClr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100" dirty="0" smtClean="0">
                <a:latin typeface="HGSｺﾞｼｯｸM" pitchFamily="50" charset="-128"/>
                <a:ea typeface="HGSｺﾞｼｯｸM" pitchFamily="50" charset="-128"/>
              </a:rPr>
              <a:t>Financial Supervisory Service</a:t>
            </a:r>
            <a:endParaRPr lang="en-US" altLang="ja-JP" sz="1100" dirty="0">
              <a:latin typeface="HGSｺﾞｼｯｸM" pitchFamily="50" charset="-128"/>
              <a:ea typeface="HGSｺﾞｼｯｸM" pitchFamily="50" charset="-128"/>
            </a:endParaRPr>
          </a:p>
        </p:txBody>
      </p:sp>
      <p:grpSp>
        <p:nvGrpSpPr>
          <p:cNvPr id="9" name="グループ化 60"/>
          <p:cNvGrpSpPr/>
          <p:nvPr/>
        </p:nvGrpSpPr>
        <p:grpSpPr>
          <a:xfrm>
            <a:off x="1846775" y="5516564"/>
            <a:ext cx="1861130" cy="1152525"/>
            <a:chOff x="2000673" y="5516563"/>
            <a:chExt cx="2016224" cy="1152525"/>
          </a:xfrm>
        </p:grpSpPr>
        <p:sp>
          <p:nvSpPr>
            <p:cNvPr id="62" name="正方形/長方形 61"/>
            <p:cNvSpPr/>
            <p:nvPr/>
          </p:nvSpPr>
          <p:spPr bwMode="auto">
            <a:xfrm>
              <a:off x="2000673" y="5516563"/>
              <a:ext cx="2016224" cy="115252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lIns="90000" tIns="46800" rIns="90000" bIns="46800"/>
            <a:lstStyle/>
            <a:p>
              <a:pPr>
                <a:defRPr/>
              </a:pPr>
              <a:r>
                <a:rPr lang="en-US" altLang="ja-JP" sz="1600" dirty="0" smtClean="0">
                  <a:solidFill>
                    <a:schemeClr val="tx1"/>
                  </a:solidFill>
                </a:rPr>
                <a:t>Notes</a:t>
              </a:r>
              <a:endParaRPr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3" name="AutoShape 47"/>
            <p:cNvSpPr>
              <a:spLocks noChangeArrowheads="1"/>
            </p:cNvSpPr>
            <p:nvPr/>
          </p:nvSpPr>
          <p:spPr bwMode="auto">
            <a:xfrm>
              <a:off x="2649538" y="5688013"/>
              <a:ext cx="1150937" cy="215900"/>
            </a:xfrm>
            <a:prstGeom prst="wedgeRectCallout">
              <a:avLst>
                <a:gd name="adj1" fmla="val 6412"/>
                <a:gd name="adj2" fmla="val 10949"/>
              </a:avLst>
            </a:prstGeom>
            <a:solidFill>
              <a:srgbClr val="66FF33">
                <a:alpha val="50195"/>
              </a:srgbClr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ja-JP" sz="1100" dirty="0" smtClean="0">
                  <a:latin typeface="HGSｺﾞｼｯｸM" pitchFamily="50" charset="-128"/>
                  <a:ea typeface="HGSｺﾞｼｯｸM" pitchFamily="50" charset="-128"/>
                </a:rPr>
                <a:t>Joint Project</a:t>
              </a:r>
              <a:endParaRPr lang="en-US" altLang="ja-JP" sz="1100" dirty="0">
                <a:latin typeface="HGSｺﾞｼｯｸM" pitchFamily="50" charset="-128"/>
                <a:ea typeface="HGSｺﾞｼｯｸM" pitchFamily="50" charset="-128"/>
              </a:endParaRPr>
            </a:p>
          </p:txBody>
        </p:sp>
        <p:sp>
          <p:nvSpPr>
            <p:cNvPr id="64" name="AutoShape 47"/>
            <p:cNvSpPr>
              <a:spLocks noChangeArrowheads="1"/>
            </p:cNvSpPr>
            <p:nvPr/>
          </p:nvSpPr>
          <p:spPr bwMode="auto">
            <a:xfrm>
              <a:off x="2649538" y="5975350"/>
              <a:ext cx="1150937" cy="215900"/>
            </a:xfrm>
            <a:prstGeom prst="wedgeRectCallout">
              <a:avLst>
                <a:gd name="adj1" fmla="val 17537"/>
                <a:gd name="adj2" fmla="val -259"/>
              </a:avLst>
            </a:prstGeom>
            <a:solidFill>
              <a:srgbClr val="FFFF00">
                <a:alpha val="50195"/>
              </a:srgbClr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ja-JP" sz="1100" dirty="0" smtClean="0">
                  <a:latin typeface="HGSｺﾞｼｯｸM" pitchFamily="50" charset="-128"/>
                  <a:ea typeface="HGSｺﾞｼｯｸM" pitchFamily="50" charset="-128"/>
                </a:rPr>
                <a:t>Solo Project</a:t>
              </a:r>
              <a:endParaRPr lang="en-US" altLang="ja-JP" sz="1100" dirty="0">
                <a:latin typeface="HGSｺﾞｼｯｸM" pitchFamily="50" charset="-128"/>
                <a:ea typeface="HGSｺﾞｼｯｸM" pitchFamily="50" charset="-128"/>
              </a:endParaRPr>
            </a:p>
          </p:txBody>
        </p:sp>
        <p:sp>
          <p:nvSpPr>
            <p:cNvPr id="66" name="AutoShape 47"/>
            <p:cNvSpPr>
              <a:spLocks noChangeArrowheads="1"/>
            </p:cNvSpPr>
            <p:nvPr/>
          </p:nvSpPr>
          <p:spPr bwMode="auto">
            <a:xfrm>
              <a:off x="2649538" y="6264275"/>
              <a:ext cx="1150937" cy="215900"/>
            </a:xfrm>
            <a:prstGeom prst="wedgeRectCallout">
              <a:avLst>
                <a:gd name="adj1" fmla="val 17537"/>
                <a:gd name="adj2" fmla="val -259"/>
              </a:avLst>
            </a:prstGeom>
            <a:solidFill>
              <a:srgbClr val="FFFFFF"/>
            </a:solidFill>
            <a:ln w="317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ja-JP" sz="900" dirty="0" smtClean="0">
                  <a:latin typeface="HGSｺﾞｼｯｸM" pitchFamily="50" charset="-128"/>
                  <a:ea typeface="HGSｺﾞｼｯｸM" pitchFamily="50" charset="-128"/>
                </a:rPr>
                <a:t>Under Development</a:t>
              </a:r>
              <a:endParaRPr lang="en-US" altLang="ja-JP" sz="900" dirty="0">
                <a:latin typeface="HGSｺﾞｼｯｸM" pitchFamily="50" charset="-128"/>
                <a:ea typeface="HGSｺﾞｼｯｸM" pitchFamily="50" charset="-128"/>
              </a:endParaRPr>
            </a:p>
          </p:txBody>
        </p:sp>
      </p:grpSp>
      <p:sp>
        <p:nvSpPr>
          <p:cNvPr id="67" name="テキスト ボックス 52"/>
          <p:cNvSpPr txBox="1">
            <a:spLocks noChangeArrowheads="1"/>
          </p:cNvSpPr>
          <p:nvPr/>
        </p:nvSpPr>
        <p:spPr bwMode="auto">
          <a:xfrm>
            <a:off x="6964881" y="6525345"/>
            <a:ext cx="189923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000" b="0" dirty="0" smtClean="0"/>
              <a:t>Source: XBRL</a:t>
            </a:r>
            <a:r>
              <a:rPr lang="ja-JP" altLang="en-US" sz="1000" b="0" dirty="0" smtClean="0"/>
              <a:t> </a:t>
            </a:r>
            <a:r>
              <a:rPr lang="en-US" altLang="ja-JP" sz="1000" b="0" dirty="0" smtClean="0"/>
              <a:t>International</a:t>
            </a:r>
            <a:endParaRPr lang="ja-JP" altLang="en-US" sz="1000" b="0" dirty="0"/>
          </a:p>
        </p:txBody>
      </p:sp>
      <p:sp>
        <p:nvSpPr>
          <p:cNvPr id="92" name="タイトル 1"/>
          <p:cNvSpPr txBox="1">
            <a:spLocks/>
          </p:cNvSpPr>
          <p:nvPr/>
        </p:nvSpPr>
        <p:spPr bwMode="auto">
          <a:xfrm>
            <a:off x="1143000" y="304800"/>
            <a:ext cx="6745898" cy="739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Arial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Arial" charset="0"/>
                <a:ea typeface="HGP創英角ｺﾞｼｯｸUB" pitchFamily="50" charset="-128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Arial" charset="0"/>
                <a:ea typeface="HGP創英角ｺﾞｼｯｸUB" pitchFamily="50" charset="-128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Arial" charset="0"/>
                <a:ea typeface="HGP創英角ｺﾞｼｯｸUB" pitchFamily="50" charset="-128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Arial" charset="0"/>
                <a:ea typeface="HGP創英角ｺﾞｼｯｸUB" pitchFamily="50" charset="-128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marL="269875" indent="-269875" eaLnBrk="1" hangingPunct="1"/>
            <a:r>
              <a:rPr lang="ja-JP" altLang="en-US" b="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 </a:t>
            </a:r>
            <a:r>
              <a:rPr lang="en-US" altLang="ja-JP" b="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Global XBRL projects</a:t>
            </a:r>
            <a:br>
              <a:rPr lang="en-US" altLang="ja-JP" b="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</a:br>
            <a:r>
              <a:rPr lang="en-US" altLang="ja-JP" sz="1800" b="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- Financial Regulator / Central </a:t>
            </a:r>
            <a:r>
              <a:rPr lang="en-US" altLang="ja-JP" sz="1800" b="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Bank -</a:t>
            </a:r>
            <a:endParaRPr lang="ja-JP" altLang="en-US" sz="1800" b="0" dirty="0" smtClean="0">
              <a:solidFill>
                <a:schemeClr val="bg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150790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83982" y="1268413"/>
            <a:ext cx="7515957" cy="5056187"/>
            <a:chOff x="505" y="983"/>
            <a:chExt cx="5273" cy="324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727" y="983"/>
              <a:ext cx="2049" cy="3241"/>
              <a:chOff x="3480" y="791"/>
              <a:chExt cx="2025" cy="3241"/>
            </a:xfrm>
          </p:grpSpPr>
          <p:sp>
            <p:nvSpPr>
              <p:cNvPr id="140344" name="Freeform 6"/>
              <p:cNvSpPr>
                <a:spLocks/>
              </p:cNvSpPr>
              <p:nvPr/>
            </p:nvSpPr>
            <p:spPr bwMode="auto">
              <a:xfrm>
                <a:off x="3480" y="934"/>
                <a:ext cx="1372" cy="1519"/>
              </a:xfrm>
              <a:custGeom>
                <a:avLst/>
                <a:gdLst>
                  <a:gd name="T0" fmla="*/ 106 w 1372"/>
                  <a:gd name="T1" fmla="*/ 286 h 1519"/>
                  <a:gd name="T2" fmla="*/ 84 w 1372"/>
                  <a:gd name="T3" fmla="*/ 200 h 1519"/>
                  <a:gd name="T4" fmla="*/ 193 w 1372"/>
                  <a:gd name="T5" fmla="*/ 130 h 1519"/>
                  <a:gd name="T6" fmla="*/ 239 w 1372"/>
                  <a:gd name="T7" fmla="*/ 77 h 1519"/>
                  <a:gd name="T8" fmla="*/ 328 w 1372"/>
                  <a:gd name="T9" fmla="*/ 63 h 1519"/>
                  <a:gd name="T10" fmla="*/ 588 w 1372"/>
                  <a:gd name="T11" fmla="*/ 66 h 1519"/>
                  <a:gd name="T12" fmla="*/ 721 w 1372"/>
                  <a:gd name="T13" fmla="*/ 91 h 1519"/>
                  <a:gd name="T14" fmla="*/ 669 w 1372"/>
                  <a:gd name="T15" fmla="*/ 91 h 1519"/>
                  <a:gd name="T16" fmla="*/ 635 w 1372"/>
                  <a:gd name="T17" fmla="*/ 3 h 1519"/>
                  <a:gd name="T18" fmla="*/ 705 w 1372"/>
                  <a:gd name="T19" fmla="*/ 0 h 1519"/>
                  <a:gd name="T20" fmla="*/ 751 w 1372"/>
                  <a:gd name="T21" fmla="*/ 41 h 1519"/>
                  <a:gd name="T22" fmla="*/ 834 w 1372"/>
                  <a:gd name="T23" fmla="*/ 106 h 1519"/>
                  <a:gd name="T24" fmla="*/ 814 w 1372"/>
                  <a:gd name="T25" fmla="*/ 31 h 1519"/>
                  <a:gd name="T26" fmla="*/ 962 w 1372"/>
                  <a:gd name="T27" fmla="*/ 102 h 1519"/>
                  <a:gd name="T28" fmla="*/ 962 w 1372"/>
                  <a:gd name="T29" fmla="*/ 127 h 1519"/>
                  <a:gd name="T30" fmla="*/ 922 w 1372"/>
                  <a:gd name="T31" fmla="*/ 190 h 1519"/>
                  <a:gd name="T32" fmla="*/ 886 w 1372"/>
                  <a:gd name="T33" fmla="*/ 308 h 1519"/>
                  <a:gd name="T34" fmla="*/ 1018 w 1372"/>
                  <a:gd name="T35" fmla="*/ 364 h 1519"/>
                  <a:gd name="T36" fmla="*/ 1019 w 1372"/>
                  <a:gd name="T37" fmla="*/ 470 h 1519"/>
                  <a:gd name="T38" fmla="*/ 1039 w 1372"/>
                  <a:gd name="T39" fmla="*/ 392 h 1519"/>
                  <a:gd name="T40" fmla="*/ 1039 w 1372"/>
                  <a:gd name="T41" fmla="*/ 247 h 1519"/>
                  <a:gd name="T42" fmla="*/ 1138 w 1372"/>
                  <a:gd name="T43" fmla="*/ 290 h 1519"/>
                  <a:gd name="T44" fmla="*/ 1194 w 1372"/>
                  <a:gd name="T45" fmla="*/ 247 h 1519"/>
                  <a:gd name="T46" fmla="*/ 1299 w 1372"/>
                  <a:gd name="T47" fmla="*/ 353 h 1519"/>
                  <a:gd name="T48" fmla="*/ 1371 w 1372"/>
                  <a:gd name="T49" fmla="*/ 434 h 1519"/>
                  <a:gd name="T50" fmla="*/ 1313 w 1372"/>
                  <a:gd name="T51" fmla="*/ 474 h 1519"/>
                  <a:gd name="T52" fmla="*/ 1214 w 1372"/>
                  <a:gd name="T53" fmla="*/ 505 h 1519"/>
                  <a:gd name="T54" fmla="*/ 1283 w 1372"/>
                  <a:gd name="T55" fmla="*/ 527 h 1519"/>
                  <a:gd name="T56" fmla="*/ 1313 w 1372"/>
                  <a:gd name="T57" fmla="*/ 608 h 1519"/>
                  <a:gd name="T58" fmla="*/ 1289 w 1372"/>
                  <a:gd name="T59" fmla="*/ 615 h 1519"/>
                  <a:gd name="T60" fmla="*/ 1250 w 1372"/>
                  <a:gd name="T61" fmla="*/ 643 h 1519"/>
                  <a:gd name="T62" fmla="*/ 1184 w 1372"/>
                  <a:gd name="T63" fmla="*/ 717 h 1519"/>
                  <a:gd name="T64" fmla="*/ 1176 w 1372"/>
                  <a:gd name="T65" fmla="*/ 827 h 1519"/>
                  <a:gd name="T66" fmla="*/ 1114 w 1372"/>
                  <a:gd name="T67" fmla="*/ 979 h 1519"/>
                  <a:gd name="T68" fmla="*/ 1130 w 1372"/>
                  <a:gd name="T69" fmla="*/ 1118 h 1519"/>
                  <a:gd name="T70" fmla="*/ 1088 w 1372"/>
                  <a:gd name="T71" fmla="*/ 1025 h 1519"/>
                  <a:gd name="T72" fmla="*/ 1025 w 1372"/>
                  <a:gd name="T73" fmla="*/ 986 h 1519"/>
                  <a:gd name="T74" fmla="*/ 968 w 1372"/>
                  <a:gd name="T75" fmla="*/ 1014 h 1519"/>
                  <a:gd name="T76" fmla="*/ 876 w 1372"/>
                  <a:gd name="T77" fmla="*/ 1025 h 1519"/>
                  <a:gd name="T78" fmla="*/ 826 w 1372"/>
                  <a:gd name="T79" fmla="*/ 1128 h 1519"/>
                  <a:gd name="T80" fmla="*/ 932 w 1372"/>
                  <a:gd name="T81" fmla="*/ 1262 h 1519"/>
                  <a:gd name="T82" fmla="*/ 949 w 1372"/>
                  <a:gd name="T83" fmla="*/ 1191 h 1519"/>
                  <a:gd name="T84" fmla="*/ 1012 w 1372"/>
                  <a:gd name="T85" fmla="*/ 1244 h 1519"/>
                  <a:gd name="T86" fmla="*/ 1045 w 1372"/>
                  <a:gd name="T87" fmla="*/ 1322 h 1519"/>
                  <a:gd name="T88" fmla="*/ 1075 w 1372"/>
                  <a:gd name="T89" fmla="*/ 1393 h 1519"/>
                  <a:gd name="T90" fmla="*/ 1138 w 1372"/>
                  <a:gd name="T91" fmla="*/ 1493 h 1519"/>
                  <a:gd name="T92" fmla="*/ 1230 w 1372"/>
                  <a:gd name="T93" fmla="*/ 1493 h 1519"/>
                  <a:gd name="T94" fmla="*/ 1173 w 1372"/>
                  <a:gd name="T95" fmla="*/ 1506 h 1519"/>
                  <a:gd name="T96" fmla="*/ 1064 w 1372"/>
                  <a:gd name="T97" fmla="*/ 1489 h 1519"/>
                  <a:gd name="T98" fmla="*/ 985 w 1372"/>
                  <a:gd name="T99" fmla="*/ 1397 h 1519"/>
                  <a:gd name="T100" fmla="*/ 926 w 1372"/>
                  <a:gd name="T101" fmla="*/ 1358 h 1519"/>
                  <a:gd name="T102" fmla="*/ 834 w 1372"/>
                  <a:gd name="T103" fmla="*/ 1316 h 1519"/>
                  <a:gd name="T104" fmla="*/ 672 w 1372"/>
                  <a:gd name="T105" fmla="*/ 1168 h 1519"/>
                  <a:gd name="T106" fmla="*/ 543 w 1372"/>
                  <a:gd name="T107" fmla="*/ 951 h 1519"/>
                  <a:gd name="T108" fmla="*/ 588 w 1372"/>
                  <a:gd name="T109" fmla="*/ 1145 h 1519"/>
                  <a:gd name="T110" fmla="*/ 500 w 1372"/>
                  <a:gd name="T111" fmla="*/ 1012 h 1519"/>
                  <a:gd name="T112" fmla="*/ 424 w 1372"/>
                  <a:gd name="T113" fmla="*/ 749 h 1519"/>
                  <a:gd name="T114" fmla="*/ 434 w 1372"/>
                  <a:gd name="T115" fmla="*/ 555 h 1519"/>
                  <a:gd name="T116" fmla="*/ 407 w 1372"/>
                  <a:gd name="T117" fmla="*/ 409 h 1519"/>
                  <a:gd name="T118" fmla="*/ 382 w 1372"/>
                  <a:gd name="T119" fmla="*/ 321 h 1519"/>
                  <a:gd name="T120" fmla="*/ 331 w 1372"/>
                  <a:gd name="T121" fmla="*/ 268 h 1519"/>
                  <a:gd name="T122" fmla="*/ 219 w 1372"/>
                  <a:gd name="T123" fmla="*/ 286 h 1519"/>
                  <a:gd name="T124" fmla="*/ 133 w 1372"/>
                  <a:gd name="T125" fmla="*/ 339 h 1519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1372"/>
                  <a:gd name="T190" fmla="*/ 0 h 1519"/>
                  <a:gd name="T191" fmla="*/ 1372 w 1372"/>
                  <a:gd name="T192" fmla="*/ 1519 h 1519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1372" h="1519">
                    <a:moveTo>
                      <a:pt x="0" y="392"/>
                    </a:moveTo>
                    <a:lnTo>
                      <a:pt x="64" y="339"/>
                    </a:lnTo>
                    <a:lnTo>
                      <a:pt x="100" y="318"/>
                    </a:lnTo>
                    <a:lnTo>
                      <a:pt x="106" y="286"/>
                    </a:lnTo>
                    <a:lnTo>
                      <a:pt x="79" y="265"/>
                    </a:lnTo>
                    <a:lnTo>
                      <a:pt x="73" y="225"/>
                    </a:lnTo>
                    <a:lnTo>
                      <a:pt x="87" y="219"/>
                    </a:lnTo>
                    <a:lnTo>
                      <a:pt x="84" y="200"/>
                    </a:lnTo>
                    <a:lnTo>
                      <a:pt x="133" y="190"/>
                    </a:lnTo>
                    <a:lnTo>
                      <a:pt x="150" y="165"/>
                    </a:lnTo>
                    <a:lnTo>
                      <a:pt x="153" y="137"/>
                    </a:lnTo>
                    <a:lnTo>
                      <a:pt x="193" y="130"/>
                    </a:lnTo>
                    <a:lnTo>
                      <a:pt x="199" y="106"/>
                    </a:lnTo>
                    <a:lnTo>
                      <a:pt x="156" y="91"/>
                    </a:lnTo>
                    <a:lnTo>
                      <a:pt x="177" y="77"/>
                    </a:lnTo>
                    <a:lnTo>
                      <a:pt x="239" y="77"/>
                    </a:lnTo>
                    <a:lnTo>
                      <a:pt x="259" y="53"/>
                    </a:lnTo>
                    <a:lnTo>
                      <a:pt x="289" y="49"/>
                    </a:lnTo>
                    <a:lnTo>
                      <a:pt x="308" y="31"/>
                    </a:lnTo>
                    <a:lnTo>
                      <a:pt x="328" y="63"/>
                    </a:lnTo>
                    <a:lnTo>
                      <a:pt x="407" y="59"/>
                    </a:lnTo>
                    <a:lnTo>
                      <a:pt x="448" y="91"/>
                    </a:lnTo>
                    <a:lnTo>
                      <a:pt x="572" y="81"/>
                    </a:lnTo>
                    <a:lnTo>
                      <a:pt x="588" y="66"/>
                    </a:lnTo>
                    <a:lnTo>
                      <a:pt x="635" y="91"/>
                    </a:lnTo>
                    <a:lnTo>
                      <a:pt x="684" y="119"/>
                    </a:lnTo>
                    <a:lnTo>
                      <a:pt x="708" y="109"/>
                    </a:lnTo>
                    <a:lnTo>
                      <a:pt x="721" y="91"/>
                    </a:lnTo>
                    <a:lnTo>
                      <a:pt x="763" y="106"/>
                    </a:lnTo>
                    <a:lnTo>
                      <a:pt x="735" y="81"/>
                    </a:lnTo>
                    <a:lnTo>
                      <a:pt x="711" y="84"/>
                    </a:lnTo>
                    <a:lnTo>
                      <a:pt x="669" y="91"/>
                    </a:lnTo>
                    <a:lnTo>
                      <a:pt x="653" y="63"/>
                    </a:lnTo>
                    <a:lnTo>
                      <a:pt x="632" y="49"/>
                    </a:lnTo>
                    <a:lnTo>
                      <a:pt x="632" y="24"/>
                    </a:lnTo>
                    <a:lnTo>
                      <a:pt x="635" y="3"/>
                    </a:lnTo>
                    <a:lnTo>
                      <a:pt x="659" y="0"/>
                    </a:lnTo>
                    <a:lnTo>
                      <a:pt x="678" y="21"/>
                    </a:lnTo>
                    <a:lnTo>
                      <a:pt x="684" y="6"/>
                    </a:lnTo>
                    <a:lnTo>
                      <a:pt x="705" y="0"/>
                    </a:lnTo>
                    <a:lnTo>
                      <a:pt x="727" y="18"/>
                    </a:lnTo>
                    <a:lnTo>
                      <a:pt x="738" y="3"/>
                    </a:lnTo>
                    <a:lnTo>
                      <a:pt x="751" y="21"/>
                    </a:lnTo>
                    <a:lnTo>
                      <a:pt x="751" y="41"/>
                    </a:lnTo>
                    <a:lnTo>
                      <a:pt x="787" y="59"/>
                    </a:lnTo>
                    <a:lnTo>
                      <a:pt x="774" y="77"/>
                    </a:lnTo>
                    <a:lnTo>
                      <a:pt x="774" y="99"/>
                    </a:lnTo>
                    <a:lnTo>
                      <a:pt x="834" y="106"/>
                    </a:lnTo>
                    <a:lnTo>
                      <a:pt x="847" y="77"/>
                    </a:lnTo>
                    <a:lnTo>
                      <a:pt x="837" y="59"/>
                    </a:lnTo>
                    <a:lnTo>
                      <a:pt x="810" y="63"/>
                    </a:lnTo>
                    <a:lnTo>
                      <a:pt x="814" y="31"/>
                    </a:lnTo>
                    <a:lnTo>
                      <a:pt x="867" y="49"/>
                    </a:lnTo>
                    <a:lnTo>
                      <a:pt x="880" y="74"/>
                    </a:lnTo>
                    <a:lnTo>
                      <a:pt x="923" y="74"/>
                    </a:lnTo>
                    <a:lnTo>
                      <a:pt x="962" y="102"/>
                    </a:lnTo>
                    <a:lnTo>
                      <a:pt x="982" y="91"/>
                    </a:lnTo>
                    <a:lnTo>
                      <a:pt x="1004" y="119"/>
                    </a:lnTo>
                    <a:lnTo>
                      <a:pt x="982" y="147"/>
                    </a:lnTo>
                    <a:lnTo>
                      <a:pt x="962" y="127"/>
                    </a:lnTo>
                    <a:lnTo>
                      <a:pt x="949" y="134"/>
                    </a:lnTo>
                    <a:lnTo>
                      <a:pt x="932" y="152"/>
                    </a:lnTo>
                    <a:lnTo>
                      <a:pt x="906" y="172"/>
                    </a:lnTo>
                    <a:lnTo>
                      <a:pt x="922" y="190"/>
                    </a:lnTo>
                    <a:lnTo>
                      <a:pt x="894" y="197"/>
                    </a:lnTo>
                    <a:lnTo>
                      <a:pt x="876" y="230"/>
                    </a:lnTo>
                    <a:lnTo>
                      <a:pt x="850" y="268"/>
                    </a:lnTo>
                    <a:lnTo>
                      <a:pt x="886" y="308"/>
                    </a:lnTo>
                    <a:lnTo>
                      <a:pt x="909" y="349"/>
                    </a:lnTo>
                    <a:lnTo>
                      <a:pt x="955" y="356"/>
                    </a:lnTo>
                    <a:lnTo>
                      <a:pt x="998" y="349"/>
                    </a:lnTo>
                    <a:lnTo>
                      <a:pt x="1018" y="364"/>
                    </a:lnTo>
                    <a:lnTo>
                      <a:pt x="1004" y="381"/>
                    </a:lnTo>
                    <a:lnTo>
                      <a:pt x="995" y="399"/>
                    </a:lnTo>
                    <a:lnTo>
                      <a:pt x="1015" y="434"/>
                    </a:lnTo>
                    <a:lnTo>
                      <a:pt x="1019" y="470"/>
                    </a:lnTo>
                    <a:lnTo>
                      <a:pt x="1045" y="480"/>
                    </a:lnTo>
                    <a:lnTo>
                      <a:pt x="1078" y="452"/>
                    </a:lnTo>
                    <a:lnTo>
                      <a:pt x="1069" y="417"/>
                    </a:lnTo>
                    <a:lnTo>
                      <a:pt x="1039" y="392"/>
                    </a:lnTo>
                    <a:lnTo>
                      <a:pt x="1072" y="356"/>
                    </a:lnTo>
                    <a:lnTo>
                      <a:pt x="1045" y="293"/>
                    </a:lnTo>
                    <a:lnTo>
                      <a:pt x="1019" y="268"/>
                    </a:lnTo>
                    <a:lnTo>
                      <a:pt x="1039" y="247"/>
                    </a:lnTo>
                    <a:lnTo>
                      <a:pt x="1034" y="219"/>
                    </a:lnTo>
                    <a:lnTo>
                      <a:pt x="1051" y="197"/>
                    </a:lnTo>
                    <a:lnTo>
                      <a:pt x="1078" y="219"/>
                    </a:lnTo>
                    <a:lnTo>
                      <a:pt x="1138" y="290"/>
                    </a:lnTo>
                    <a:lnTo>
                      <a:pt x="1170" y="296"/>
                    </a:lnTo>
                    <a:lnTo>
                      <a:pt x="1179" y="283"/>
                    </a:lnTo>
                    <a:lnTo>
                      <a:pt x="1170" y="243"/>
                    </a:lnTo>
                    <a:lnTo>
                      <a:pt x="1194" y="247"/>
                    </a:lnTo>
                    <a:lnTo>
                      <a:pt x="1227" y="293"/>
                    </a:lnTo>
                    <a:lnTo>
                      <a:pt x="1233" y="314"/>
                    </a:lnTo>
                    <a:lnTo>
                      <a:pt x="1259" y="328"/>
                    </a:lnTo>
                    <a:lnTo>
                      <a:pt x="1299" y="353"/>
                    </a:lnTo>
                    <a:lnTo>
                      <a:pt x="1319" y="381"/>
                    </a:lnTo>
                    <a:lnTo>
                      <a:pt x="1352" y="409"/>
                    </a:lnTo>
                    <a:lnTo>
                      <a:pt x="1368" y="417"/>
                    </a:lnTo>
                    <a:lnTo>
                      <a:pt x="1371" y="434"/>
                    </a:lnTo>
                    <a:lnTo>
                      <a:pt x="1346" y="452"/>
                    </a:lnTo>
                    <a:lnTo>
                      <a:pt x="1332" y="434"/>
                    </a:lnTo>
                    <a:lnTo>
                      <a:pt x="1319" y="434"/>
                    </a:lnTo>
                    <a:lnTo>
                      <a:pt x="1313" y="474"/>
                    </a:lnTo>
                    <a:lnTo>
                      <a:pt x="1290" y="480"/>
                    </a:lnTo>
                    <a:lnTo>
                      <a:pt x="1272" y="462"/>
                    </a:lnTo>
                    <a:lnTo>
                      <a:pt x="1223" y="462"/>
                    </a:lnTo>
                    <a:lnTo>
                      <a:pt x="1214" y="505"/>
                    </a:lnTo>
                    <a:lnTo>
                      <a:pt x="1227" y="530"/>
                    </a:lnTo>
                    <a:lnTo>
                      <a:pt x="1250" y="512"/>
                    </a:lnTo>
                    <a:lnTo>
                      <a:pt x="1263" y="505"/>
                    </a:lnTo>
                    <a:lnTo>
                      <a:pt x="1283" y="527"/>
                    </a:lnTo>
                    <a:lnTo>
                      <a:pt x="1259" y="551"/>
                    </a:lnTo>
                    <a:lnTo>
                      <a:pt x="1283" y="580"/>
                    </a:lnTo>
                    <a:lnTo>
                      <a:pt x="1319" y="590"/>
                    </a:lnTo>
                    <a:lnTo>
                      <a:pt x="1313" y="608"/>
                    </a:lnTo>
                    <a:lnTo>
                      <a:pt x="1305" y="608"/>
                    </a:lnTo>
                    <a:lnTo>
                      <a:pt x="1272" y="699"/>
                    </a:lnTo>
                    <a:lnTo>
                      <a:pt x="1272" y="643"/>
                    </a:lnTo>
                    <a:lnTo>
                      <a:pt x="1289" y="615"/>
                    </a:lnTo>
                    <a:lnTo>
                      <a:pt x="1272" y="598"/>
                    </a:lnTo>
                    <a:lnTo>
                      <a:pt x="1253" y="615"/>
                    </a:lnTo>
                    <a:lnTo>
                      <a:pt x="1263" y="633"/>
                    </a:lnTo>
                    <a:lnTo>
                      <a:pt x="1250" y="643"/>
                    </a:lnTo>
                    <a:lnTo>
                      <a:pt x="1230" y="661"/>
                    </a:lnTo>
                    <a:lnTo>
                      <a:pt x="1233" y="693"/>
                    </a:lnTo>
                    <a:lnTo>
                      <a:pt x="1214" y="711"/>
                    </a:lnTo>
                    <a:lnTo>
                      <a:pt x="1184" y="717"/>
                    </a:lnTo>
                    <a:lnTo>
                      <a:pt x="1194" y="739"/>
                    </a:lnTo>
                    <a:lnTo>
                      <a:pt x="1184" y="764"/>
                    </a:lnTo>
                    <a:lnTo>
                      <a:pt x="1194" y="785"/>
                    </a:lnTo>
                    <a:lnTo>
                      <a:pt x="1176" y="827"/>
                    </a:lnTo>
                    <a:lnTo>
                      <a:pt x="1170" y="863"/>
                    </a:lnTo>
                    <a:lnTo>
                      <a:pt x="1143" y="888"/>
                    </a:lnTo>
                    <a:lnTo>
                      <a:pt x="1114" y="944"/>
                    </a:lnTo>
                    <a:lnTo>
                      <a:pt x="1114" y="979"/>
                    </a:lnTo>
                    <a:lnTo>
                      <a:pt x="1121" y="1019"/>
                    </a:lnTo>
                    <a:lnTo>
                      <a:pt x="1138" y="1060"/>
                    </a:lnTo>
                    <a:lnTo>
                      <a:pt x="1143" y="1100"/>
                    </a:lnTo>
                    <a:lnTo>
                      <a:pt x="1130" y="1118"/>
                    </a:lnTo>
                    <a:lnTo>
                      <a:pt x="1114" y="1107"/>
                    </a:lnTo>
                    <a:lnTo>
                      <a:pt x="1114" y="1090"/>
                    </a:lnTo>
                    <a:lnTo>
                      <a:pt x="1102" y="1037"/>
                    </a:lnTo>
                    <a:lnTo>
                      <a:pt x="1088" y="1025"/>
                    </a:lnTo>
                    <a:lnTo>
                      <a:pt x="1084" y="1001"/>
                    </a:lnTo>
                    <a:lnTo>
                      <a:pt x="1067" y="1001"/>
                    </a:lnTo>
                    <a:lnTo>
                      <a:pt x="1045" y="979"/>
                    </a:lnTo>
                    <a:lnTo>
                      <a:pt x="1025" y="986"/>
                    </a:lnTo>
                    <a:lnTo>
                      <a:pt x="1004" y="972"/>
                    </a:lnTo>
                    <a:lnTo>
                      <a:pt x="982" y="986"/>
                    </a:lnTo>
                    <a:lnTo>
                      <a:pt x="940" y="976"/>
                    </a:lnTo>
                    <a:lnTo>
                      <a:pt x="968" y="1014"/>
                    </a:lnTo>
                    <a:lnTo>
                      <a:pt x="932" y="1012"/>
                    </a:lnTo>
                    <a:lnTo>
                      <a:pt x="909" y="979"/>
                    </a:lnTo>
                    <a:lnTo>
                      <a:pt x="864" y="979"/>
                    </a:lnTo>
                    <a:lnTo>
                      <a:pt x="876" y="1025"/>
                    </a:lnTo>
                    <a:lnTo>
                      <a:pt x="840" y="1014"/>
                    </a:lnTo>
                    <a:lnTo>
                      <a:pt x="826" y="1060"/>
                    </a:lnTo>
                    <a:lnTo>
                      <a:pt x="837" y="1078"/>
                    </a:lnTo>
                    <a:lnTo>
                      <a:pt x="826" y="1128"/>
                    </a:lnTo>
                    <a:lnTo>
                      <a:pt x="840" y="1191"/>
                    </a:lnTo>
                    <a:lnTo>
                      <a:pt x="856" y="1226"/>
                    </a:lnTo>
                    <a:lnTo>
                      <a:pt x="876" y="1266"/>
                    </a:lnTo>
                    <a:lnTo>
                      <a:pt x="932" y="1262"/>
                    </a:lnTo>
                    <a:lnTo>
                      <a:pt x="955" y="1262"/>
                    </a:lnTo>
                    <a:lnTo>
                      <a:pt x="962" y="1226"/>
                    </a:lnTo>
                    <a:lnTo>
                      <a:pt x="949" y="1209"/>
                    </a:lnTo>
                    <a:lnTo>
                      <a:pt x="949" y="1191"/>
                    </a:lnTo>
                    <a:lnTo>
                      <a:pt x="985" y="1191"/>
                    </a:lnTo>
                    <a:lnTo>
                      <a:pt x="1022" y="1188"/>
                    </a:lnTo>
                    <a:lnTo>
                      <a:pt x="1022" y="1209"/>
                    </a:lnTo>
                    <a:lnTo>
                      <a:pt x="1012" y="1244"/>
                    </a:lnTo>
                    <a:lnTo>
                      <a:pt x="995" y="1269"/>
                    </a:lnTo>
                    <a:lnTo>
                      <a:pt x="989" y="1309"/>
                    </a:lnTo>
                    <a:lnTo>
                      <a:pt x="1015" y="1327"/>
                    </a:lnTo>
                    <a:lnTo>
                      <a:pt x="1045" y="1322"/>
                    </a:lnTo>
                    <a:lnTo>
                      <a:pt x="1067" y="1330"/>
                    </a:lnTo>
                    <a:lnTo>
                      <a:pt x="1084" y="1330"/>
                    </a:lnTo>
                    <a:lnTo>
                      <a:pt x="1088" y="1352"/>
                    </a:lnTo>
                    <a:lnTo>
                      <a:pt x="1075" y="1393"/>
                    </a:lnTo>
                    <a:lnTo>
                      <a:pt x="1085" y="1411"/>
                    </a:lnTo>
                    <a:lnTo>
                      <a:pt x="1088" y="1453"/>
                    </a:lnTo>
                    <a:lnTo>
                      <a:pt x="1114" y="1489"/>
                    </a:lnTo>
                    <a:lnTo>
                      <a:pt x="1138" y="1493"/>
                    </a:lnTo>
                    <a:lnTo>
                      <a:pt x="1157" y="1489"/>
                    </a:lnTo>
                    <a:lnTo>
                      <a:pt x="1164" y="1489"/>
                    </a:lnTo>
                    <a:lnTo>
                      <a:pt x="1200" y="1489"/>
                    </a:lnTo>
                    <a:lnTo>
                      <a:pt x="1230" y="1493"/>
                    </a:lnTo>
                    <a:lnTo>
                      <a:pt x="1242" y="1471"/>
                    </a:lnTo>
                    <a:lnTo>
                      <a:pt x="1214" y="1506"/>
                    </a:lnTo>
                    <a:lnTo>
                      <a:pt x="1194" y="1506"/>
                    </a:lnTo>
                    <a:lnTo>
                      <a:pt x="1173" y="1506"/>
                    </a:lnTo>
                    <a:lnTo>
                      <a:pt x="1138" y="1518"/>
                    </a:lnTo>
                    <a:lnTo>
                      <a:pt x="1108" y="1499"/>
                    </a:lnTo>
                    <a:lnTo>
                      <a:pt x="1078" y="1489"/>
                    </a:lnTo>
                    <a:lnTo>
                      <a:pt x="1064" y="1489"/>
                    </a:lnTo>
                    <a:lnTo>
                      <a:pt x="1067" y="1471"/>
                    </a:lnTo>
                    <a:lnTo>
                      <a:pt x="1064" y="1436"/>
                    </a:lnTo>
                    <a:lnTo>
                      <a:pt x="1036" y="1411"/>
                    </a:lnTo>
                    <a:lnTo>
                      <a:pt x="985" y="1397"/>
                    </a:lnTo>
                    <a:lnTo>
                      <a:pt x="976" y="1383"/>
                    </a:lnTo>
                    <a:lnTo>
                      <a:pt x="962" y="1387"/>
                    </a:lnTo>
                    <a:lnTo>
                      <a:pt x="946" y="1372"/>
                    </a:lnTo>
                    <a:lnTo>
                      <a:pt x="926" y="1358"/>
                    </a:lnTo>
                    <a:lnTo>
                      <a:pt x="900" y="1322"/>
                    </a:lnTo>
                    <a:lnTo>
                      <a:pt x="870" y="1309"/>
                    </a:lnTo>
                    <a:lnTo>
                      <a:pt x="853" y="1330"/>
                    </a:lnTo>
                    <a:lnTo>
                      <a:pt x="834" y="1316"/>
                    </a:lnTo>
                    <a:lnTo>
                      <a:pt x="810" y="1316"/>
                    </a:lnTo>
                    <a:lnTo>
                      <a:pt x="765" y="1302"/>
                    </a:lnTo>
                    <a:lnTo>
                      <a:pt x="678" y="1234"/>
                    </a:lnTo>
                    <a:lnTo>
                      <a:pt x="672" y="1168"/>
                    </a:lnTo>
                    <a:lnTo>
                      <a:pt x="665" y="1143"/>
                    </a:lnTo>
                    <a:lnTo>
                      <a:pt x="651" y="1118"/>
                    </a:lnTo>
                    <a:lnTo>
                      <a:pt x="632" y="1082"/>
                    </a:lnTo>
                    <a:lnTo>
                      <a:pt x="543" y="951"/>
                    </a:lnTo>
                    <a:lnTo>
                      <a:pt x="543" y="1001"/>
                    </a:lnTo>
                    <a:lnTo>
                      <a:pt x="599" y="1090"/>
                    </a:lnTo>
                    <a:lnTo>
                      <a:pt x="623" y="1160"/>
                    </a:lnTo>
                    <a:lnTo>
                      <a:pt x="588" y="1145"/>
                    </a:lnTo>
                    <a:lnTo>
                      <a:pt x="576" y="1100"/>
                    </a:lnTo>
                    <a:lnTo>
                      <a:pt x="536" y="1075"/>
                    </a:lnTo>
                    <a:lnTo>
                      <a:pt x="563" y="1060"/>
                    </a:lnTo>
                    <a:lnTo>
                      <a:pt x="500" y="1012"/>
                    </a:lnTo>
                    <a:lnTo>
                      <a:pt x="525" y="979"/>
                    </a:lnTo>
                    <a:lnTo>
                      <a:pt x="506" y="926"/>
                    </a:lnTo>
                    <a:lnTo>
                      <a:pt x="434" y="813"/>
                    </a:lnTo>
                    <a:lnTo>
                      <a:pt x="424" y="749"/>
                    </a:lnTo>
                    <a:lnTo>
                      <a:pt x="430" y="693"/>
                    </a:lnTo>
                    <a:lnTo>
                      <a:pt x="448" y="643"/>
                    </a:lnTo>
                    <a:lnTo>
                      <a:pt x="448" y="590"/>
                    </a:lnTo>
                    <a:lnTo>
                      <a:pt x="434" y="555"/>
                    </a:lnTo>
                    <a:lnTo>
                      <a:pt x="473" y="545"/>
                    </a:lnTo>
                    <a:lnTo>
                      <a:pt x="424" y="480"/>
                    </a:lnTo>
                    <a:lnTo>
                      <a:pt x="430" y="452"/>
                    </a:lnTo>
                    <a:lnTo>
                      <a:pt x="407" y="409"/>
                    </a:lnTo>
                    <a:lnTo>
                      <a:pt x="415" y="381"/>
                    </a:lnTo>
                    <a:lnTo>
                      <a:pt x="398" y="371"/>
                    </a:lnTo>
                    <a:lnTo>
                      <a:pt x="398" y="346"/>
                    </a:lnTo>
                    <a:lnTo>
                      <a:pt x="382" y="321"/>
                    </a:lnTo>
                    <a:lnTo>
                      <a:pt x="398" y="303"/>
                    </a:lnTo>
                    <a:lnTo>
                      <a:pt x="380" y="293"/>
                    </a:lnTo>
                    <a:lnTo>
                      <a:pt x="355" y="311"/>
                    </a:lnTo>
                    <a:lnTo>
                      <a:pt x="331" y="268"/>
                    </a:lnTo>
                    <a:lnTo>
                      <a:pt x="298" y="258"/>
                    </a:lnTo>
                    <a:lnTo>
                      <a:pt x="259" y="258"/>
                    </a:lnTo>
                    <a:lnTo>
                      <a:pt x="232" y="293"/>
                    </a:lnTo>
                    <a:lnTo>
                      <a:pt x="219" y="286"/>
                    </a:lnTo>
                    <a:lnTo>
                      <a:pt x="239" y="237"/>
                    </a:lnTo>
                    <a:lnTo>
                      <a:pt x="219" y="247"/>
                    </a:lnTo>
                    <a:lnTo>
                      <a:pt x="177" y="293"/>
                    </a:lnTo>
                    <a:lnTo>
                      <a:pt x="133" y="339"/>
                    </a:lnTo>
                    <a:lnTo>
                      <a:pt x="93" y="353"/>
                    </a:lnTo>
                    <a:lnTo>
                      <a:pt x="24" y="392"/>
                    </a:lnTo>
                    <a:lnTo>
                      <a:pt x="0" y="392"/>
                    </a:lnTo>
                  </a:path>
                </a:pathLst>
              </a:custGeom>
              <a:solidFill>
                <a:srgbClr val="969696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40345" name="Freeform 7"/>
              <p:cNvSpPr>
                <a:spLocks/>
              </p:cNvSpPr>
              <p:nvPr/>
            </p:nvSpPr>
            <p:spPr bwMode="auto">
              <a:xfrm>
                <a:off x="4463" y="791"/>
                <a:ext cx="466" cy="396"/>
              </a:xfrm>
              <a:custGeom>
                <a:avLst/>
                <a:gdLst>
                  <a:gd name="T0" fmla="*/ 0 w 466"/>
                  <a:gd name="T1" fmla="*/ 77 h 396"/>
                  <a:gd name="T2" fmla="*/ 7 w 466"/>
                  <a:gd name="T3" fmla="*/ 49 h 396"/>
                  <a:gd name="T4" fmla="*/ 7 w 466"/>
                  <a:gd name="T5" fmla="*/ 28 h 396"/>
                  <a:gd name="T6" fmla="*/ 21 w 466"/>
                  <a:gd name="T7" fmla="*/ 0 h 396"/>
                  <a:gd name="T8" fmla="*/ 104 w 466"/>
                  <a:gd name="T9" fmla="*/ 13 h 396"/>
                  <a:gd name="T10" fmla="*/ 251 w 466"/>
                  <a:gd name="T11" fmla="*/ 49 h 396"/>
                  <a:gd name="T12" fmla="*/ 310 w 466"/>
                  <a:gd name="T13" fmla="*/ 81 h 396"/>
                  <a:gd name="T14" fmla="*/ 383 w 466"/>
                  <a:gd name="T15" fmla="*/ 105 h 396"/>
                  <a:gd name="T16" fmla="*/ 423 w 466"/>
                  <a:gd name="T17" fmla="*/ 158 h 396"/>
                  <a:gd name="T18" fmla="*/ 465 w 466"/>
                  <a:gd name="T19" fmla="*/ 186 h 396"/>
                  <a:gd name="T20" fmla="*/ 446 w 466"/>
                  <a:gd name="T21" fmla="*/ 203 h 396"/>
                  <a:gd name="T22" fmla="*/ 446 w 466"/>
                  <a:gd name="T23" fmla="*/ 228 h 396"/>
                  <a:gd name="T24" fmla="*/ 432 w 466"/>
                  <a:gd name="T25" fmla="*/ 231 h 396"/>
                  <a:gd name="T26" fmla="*/ 419 w 466"/>
                  <a:gd name="T27" fmla="*/ 256 h 396"/>
                  <a:gd name="T28" fmla="*/ 432 w 466"/>
                  <a:gd name="T29" fmla="*/ 279 h 396"/>
                  <a:gd name="T30" fmla="*/ 432 w 466"/>
                  <a:gd name="T31" fmla="*/ 292 h 396"/>
                  <a:gd name="T32" fmla="*/ 416 w 466"/>
                  <a:gd name="T33" fmla="*/ 320 h 396"/>
                  <a:gd name="T34" fmla="*/ 419 w 466"/>
                  <a:gd name="T35" fmla="*/ 338 h 396"/>
                  <a:gd name="T36" fmla="*/ 446 w 466"/>
                  <a:gd name="T37" fmla="*/ 366 h 396"/>
                  <a:gd name="T38" fmla="*/ 446 w 466"/>
                  <a:gd name="T39" fmla="*/ 383 h 396"/>
                  <a:gd name="T40" fmla="*/ 440 w 466"/>
                  <a:gd name="T41" fmla="*/ 391 h 396"/>
                  <a:gd name="T42" fmla="*/ 410 w 466"/>
                  <a:gd name="T43" fmla="*/ 395 h 396"/>
                  <a:gd name="T44" fmla="*/ 394 w 466"/>
                  <a:gd name="T45" fmla="*/ 383 h 396"/>
                  <a:gd name="T46" fmla="*/ 373 w 466"/>
                  <a:gd name="T47" fmla="*/ 360 h 396"/>
                  <a:gd name="T48" fmla="*/ 364 w 466"/>
                  <a:gd name="T49" fmla="*/ 360 h 396"/>
                  <a:gd name="T50" fmla="*/ 354 w 466"/>
                  <a:gd name="T51" fmla="*/ 342 h 396"/>
                  <a:gd name="T52" fmla="*/ 340 w 466"/>
                  <a:gd name="T53" fmla="*/ 312 h 396"/>
                  <a:gd name="T54" fmla="*/ 331 w 466"/>
                  <a:gd name="T55" fmla="*/ 302 h 396"/>
                  <a:gd name="T56" fmla="*/ 305 w 466"/>
                  <a:gd name="T57" fmla="*/ 289 h 396"/>
                  <a:gd name="T58" fmla="*/ 278 w 466"/>
                  <a:gd name="T59" fmla="*/ 274 h 396"/>
                  <a:gd name="T60" fmla="*/ 245 w 466"/>
                  <a:gd name="T61" fmla="*/ 246 h 396"/>
                  <a:gd name="T62" fmla="*/ 232 w 466"/>
                  <a:gd name="T63" fmla="*/ 221 h 396"/>
                  <a:gd name="T64" fmla="*/ 235 w 466"/>
                  <a:gd name="T65" fmla="*/ 208 h 396"/>
                  <a:gd name="T66" fmla="*/ 248 w 466"/>
                  <a:gd name="T67" fmla="*/ 193 h 396"/>
                  <a:gd name="T68" fmla="*/ 238 w 466"/>
                  <a:gd name="T69" fmla="*/ 172 h 396"/>
                  <a:gd name="T70" fmla="*/ 224 w 466"/>
                  <a:gd name="T71" fmla="*/ 186 h 396"/>
                  <a:gd name="T72" fmla="*/ 202 w 466"/>
                  <a:gd name="T73" fmla="*/ 158 h 396"/>
                  <a:gd name="T74" fmla="*/ 199 w 466"/>
                  <a:gd name="T75" fmla="*/ 172 h 396"/>
                  <a:gd name="T76" fmla="*/ 180 w 466"/>
                  <a:gd name="T77" fmla="*/ 172 h 396"/>
                  <a:gd name="T78" fmla="*/ 175 w 466"/>
                  <a:gd name="T79" fmla="*/ 162 h 396"/>
                  <a:gd name="T80" fmla="*/ 175 w 466"/>
                  <a:gd name="T81" fmla="*/ 144 h 396"/>
                  <a:gd name="T82" fmla="*/ 166 w 466"/>
                  <a:gd name="T83" fmla="*/ 133 h 396"/>
                  <a:gd name="T84" fmla="*/ 153 w 466"/>
                  <a:gd name="T85" fmla="*/ 133 h 396"/>
                  <a:gd name="T86" fmla="*/ 140 w 466"/>
                  <a:gd name="T87" fmla="*/ 105 h 396"/>
                  <a:gd name="T88" fmla="*/ 129 w 466"/>
                  <a:gd name="T89" fmla="*/ 99 h 396"/>
                  <a:gd name="T90" fmla="*/ 104 w 466"/>
                  <a:gd name="T91" fmla="*/ 87 h 396"/>
                  <a:gd name="T92" fmla="*/ 67 w 466"/>
                  <a:gd name="T93" fmla="*/ 94 h 396"/>
                  <a:gd name="T94" fmla="*/ 30 w 466"/>
                  <a:gd name="T95" fmla="*/ 87 h 396"/>
                  <a:gd name="T96" fmla="*/ 0 w 466"/>
                  <a:gd name="T97" fmla="*/ 77 h 39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466"/>
                  <a:gd name="T148" fmla="*/ 0 h 396"/>
                  <a:gd name="T149" fmla="*/ 466 w 466"/>
                  <a:gd name="T150" fmla="*/ 396 h 39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466" h="396">
                    <a:moveTo>
                      <a:pt x="0" y="77"/>
                    </a:moveTo>
                    <a:lnTo>
                      <a:pt x="7" y="49"/>
                    </a:lnTo>
                    <a:lnTo>
                      <a:pt x="7" y="28"/>
                    </a:lnTo>
                    <a:lnTo>
                      <a:pt x="21" y="0"/>
                    </a:lnTo>
                    <a:lnTo>
                      <a:pt x="104" y="13"/>
                    </a:lnTo>
                    <a:lnTo>
                      <a:pt x="251" y="49"/>
                    </a:lnTo>
                    <a:lnTo>
                      <a:pt x="310" y="81"/>
                    </a:lnTo>
                    <a:lnTo>
                      <a:pt x="383" y="105"/>
                    </a:lnTo>
                    <a:lnTo>
                      <a:pt x="423" y="158"/>
                    </a:lnTo>
                    <a:lnTo>
                      <a:pt x="465" y="186"/>
                    </a:lnTo>
                    <a:lnTo>
                      <a:pt x="446" y="203"/>
                    </a:lnTo>
                    <a:lnTo>
                      <a:pt x="446" y="228"/>
                    </a:lnTo>
                    <a:lnTo>
                      <a:pt x="432" y="231"/>
                    </a:lnTo>
                    <a:lnTo>
                      <a:pt x="419" y="256"/>
                    </a:lnTo>
                    <a:lnTo>
                      <a:pt x="432" y="279"/>
                    </a:lnTo>
                    <a:lnTo>
                      <a:pt x="432" y="292"/>
                    </a:lnTo>
                    <a:lnTo>
                      <a:pt x="416" y="320"/>
                    </a:lnTo>
                    <a:lnTo>
                      <a:pt x="419" y="338"/>
                    </a:lnTo>
                    <a:lnTo>
                      <a:pt x="446" y="366"/>
                    </a:lnTo>
                    <a:lnTo>
                      <a:pt x="446" y="383"/>
                    </a:lnTo>
                    <a:lnTo>
                      <a:pt x="440" y="391"/>
                    </a:lnTo>
                    <a:lnTo>
                      <a:pt x="410" y="395"/>
                    </a:lnTo>
                    <a:lnTo>
                      <a:pt x="394" y="383"/>
                    </a:lnTo>
                    <a:lnTo>
                      <a:pt x="373" y="360"/>
                    </a:lnTo>
                    <a:lnTo>
                      <a:pt x="364" y="360"/>
                    </a:lnTo>
                    <a:lnTo>
                      <a:pt x="354" y="342"/>
                    </a:lnTo>
                    <a:lnTo>
                      <a:pt x="340" y="312"/>
                    </a:lnTo>
                    <a:lnTo>
                      <a:pt x="331" y="302"/>
                    </a:lnTo>
                    <a:lnTo>
                      <a:pt x="305" y="289"/>
                    </a:lnTo>
                    <a:lnTo>
                      <a:pt x="278" y="274"/>
                    </a:lnTo>
                    <a:lnTo>
                      <a:pt x="245" y="246"/>
                    </a:lnTo>
                    <a:lnTo>
                      <a:pt x="232" y="221"/>
                    </a:lnTo>
                    <a:lnTo>
                      <a:pt x="235" y="208"/>
                    </a:lnTo>
                    <a:lnTo>
                      <a:pt x="248" y="193"/>
                    </a:lnTo>
                    <a:lnTo>
                      <a:pt x="238" y="172"/>
                    </a:lnTo>
                    <a:lnTo>
                      <a:pt x="224" y="186"/>
                    </a:lnTo>
                    <a:lnTo>
                      <a:pt x="202" y="158"/>
                    </a:lnTo>
                    <a:lnTo>
                      <a:pt x="199" y="172"/>
                    </a:lnTo>
                    <a:lnTo>
                      <a:pt x="180" y="172"/>
                    </a:lnTo>
                    <a:lnTo>
                      <a:pt x="175" y="162"/>
                    </a:lnTo>
                    <a:lnTo>
                      <a:pt x="175" y="144"/>
                    </a:lnTo>
                    <a:lnTo>
                      <a:pt x="166" y="133"/>
                    </a:lnTo>
                    <a:lnTo>
                      <a:pt x="153" y="133"/>
                    </a:lnTo>
                    <a:lnTo>
                      <a:pt x="140" y="105"/>
                    </a:lnTo>
                    <a:lnTo>
                      <a:pt x="129" y="99"/>
                    </a:lnTo>
                    <a:lnTo>
                      <a:pt x="104" y="87"/>
                    </a:lnTo>
                    <a:lnTo>
                      <a:pt x="67" y="94"/>
                    </a:lnTo>
                    <a:lnTo>
                      <a:pt x="30" y="87"/>
                    </a:lnTo>
                    <a:lnTo>
                      <a:pt x="0" y="77"/>
                    </a:lnTo>
                  </a:path>
                </a:pathLst>
              </a:custGeom>
              <a:solidFill>
                <a:srgbClr val="969696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40346" name="Freeform 8"/>
              <p:cNvSpPr>
                <a:spLocks/>
              </p:cNvSpPr>
              <p:nvPr/>
            </p:nvSpPr>
            <p:spPr bwMode="auto">
              <a:xfrm>
                <a:off x="4362" y="934"/>
                <a:ext cx="301" cy="203"/>
              </a:xfrm>
              <a:custGeom>
                <a:avLst/>
                <a:gdLst>
                  <a:gd name="T0" fmla="*/ 8 w 301"/>
                  <a:gd name="T1" fmla="*/ 0 h 203"/>
                  <a:gd name="T2" fmla="*/ 0 w 301"/>
                  <a:gd name="T3" fmla="*/ 10 h 203"/>
                  <a:gd name="T4" fmla="*/ 0 w 301"/>
                  <a:gd name="T5" fmla="*/ 31 h 203"/>
                  <a:gd name="T6" fmla="*/ 18 w 301"/>
                  <a:gd name="T7" fmla="*/ 53 h 203"/>
                  <a:gd name="T8" fmla="*/ 27 w 301"/>
                  <a:gd name="T9" fmla="*/ 49 h 203"/>
                  <a:gd name="T10" fmla="*/ 38 w 301"/>
                  <a:gd name="T11" fmla="*/ 56 h 203"/>
                  <a:gd name="T12" fmla="*/ 51 w 301"/>
                  <a:gd name="T13" fmla="*/ 59 h 203"/>
                  <a:gd name="T14" fmla="*/ 54 w 301"/>
                  <a:gd name="T15" fmla="*/ 46 h 203"/>
                  <a:gd name="T16" fmla="*/ 87 w 301"/>
                  <a:gd name="T17" fmla="*/ 49 h 203"/>
                  <a:gd name="T18" fmla="*/ 90 w 301"/>
                  <a:gd name="T19" fmla="*/ 59 h 203"/>
                  <a:gd name="T20" fmla="*/ 104 w 301"/>
                  <a:gd name="T21" fmla="*/ 66 h 203"/>
                  <a:gd name="T22" fmla="*/ 129 w 301"/>
                  <a:gd name="T23" fmla="*/ 63 h 203"/>
                  <a:gd name="T24" fmla="*/ 137 w 301"/>
                  <a:gd name="T25" fmla="*/ 74 h 203"/>
                  <a:gd name="T26" fmla="*/ 149 w 301"/>
                  <a:gd name="T27" fmla="*/ 77 h 203"/>
                  <a:gd name="T28" fmla="*/ 159 w 301"/>
                  <a:gd name="T29" fmla="*/ 99 h 203"/>
                  <a:gd name="T30" fmla="*/ 159 w 301"/>
                  <a:gd name="T31" fmla="*/ 119 h 203"/>
                  <a:gd name="T32" fmla="*/ 150 w 301"/>
                  <a:gd name="T33" fmla="*/ 124 h 203"/>
                  <a:gd name="T34" fmla="*/ 153 w 301"/>
                  <a:gd name="T35" fmla="*/ 134 h 203"/>
                  <a:gd name="T36" fmla="*/ 143 w 301"/>
                  <a:gd name="T37" fmla="*/ 147 h 203"/>
                  <a:gd name="T38" fmla="*/ 143 w 301"/>
                  <a:gd name="T39" fmla="*/ 165 h 203"/>
                  <a:gd name="T40" fmla="*/ 162 w 301"/>
                  <a:gd name="T41" fmla="*/ 165 h 203"/>
                  <a:gd name="T42" fmla="*/ 173 w 301"/>
                  <a:gd name="T43" fmla="*/ 162 h 203"/>
                  <a:gd name="T44" fmla="*/ 179 w 301"/>
                  <a:gd name="T45" fmla="*/ 152 h 203"/>
                  <a:gd name="T46" fmla="*/ 183 w 301"/>
                  <a:gd name="T47" fmla="*/ 162 h 203"/>
                  <a:gd name="T48" fmla="*/ 195 w 301"/>
                  <a:gd name="T49" fmla="*/ 155 h 203"/>
                  <a:gd name="T50" fmla="*/ 216 w 301"/>
                  <a:gd name="T51" fmla="*/ 165 h 203"/>
                  <a:gd name="T52" fmla="*/ 231 w 301"/>
                  <a:gd name="T53" fmla="*/ 183 h 203"/>
                  <a:gd name="T54" fmla="*/ 239 w 301"/>
                  <a:gd name="T55" fmla="*/ 183 h 203"/>
                  <a:gd name="T56" fmla="*/ 239 w 301"/>
                  <a:gd name="T57" fmla="*/ 198 h 203"/>
                  <a:gd name="T58" fmla="*/ 252 w 301"/>
                  <a:gd name="T59" fmla="*/ 202 h 203"/>
                  <a:gd name="T60" fmla="*/ 272 w 301"/>
                  <a:gd name="T61" fmla="*/ 202 h 203"/>
                  <a:gd name="T62" fmla="*/ 258 w 301"/>
                  <a:gd name="T63" fmla="*/ 190 h 203"/>
                  <a:gd name="T64" fmla="*/ 266 w 301"/>
                  <a:gd name="T65" fmla="*/ 183 h 203"/>
                  <a:gd name="T66" fmla="*/ 278 w 301"/>
                  <a:gd name="T67" fmla="*/ 190 h 203"/>
                  <a:gd name="T68" fmla="*/ 291 w 301"/>
                  <a:gd name="T69" fmla="*/ 190 h 203"/>
                  <a:gd name="T70" fmla="*/ 294 w 301"/>
                  <a:gd name="T71" fmla="*/ 180 h 203"/>
                  <a:gd name="T72" fmla="*/ 281 w 301"/>
                  <a:gd name="T73" fmla="*/ 165 h 203"/>
                  <a:gd name="T74" fmla="*/ 272 w 301"/>
                  <a:gd name="T75" fmla="*/ 165 h 203"/>
                  <a:gd name="T76" fmla="*/ 252 w 301"/>
                  <a:gd name="T77" fmla="*/ 147 h 203"/>
                  <a:gd name="T78" fmla="*/ 272 w 301"/>
                  <a:gd name="T79" fmla="*/ 147 h 203"/>
                  <a:gd name="T80" fmla="*/ 281 w 301"/>
                  <a:gd name="T81" fmla="*/ 162 h 203"/>
                  <a:gd name="T82" fmla="*/ 300 w 301"/>
                  <a:gd name="T83" fmla="*/ 162 h 203"/>
                  <a:gd name="T84" fmla="*/ 294 w 301"/>
                  <a:gd name="T85" fmla="*/ 144 h 203"/>
                  <a:gd name="T86" fmla="*/ 278 w 301"/>
                  <a:gd name="T87" fmla="*/ 127 h 203"/>
                  <a:gd name="T88" fmla="*/ 266 w 301"/>
                  <a:gd name="T89" fmla="*/ 124 h 203"/>
                  <a:gd name="T90" fmla="*/ 245 w 301"/>
                  <a:gd name="T91" fmla="*/ 106 h 203"/>
                  <a:gd name="T92" fmla="*/ 225 w 301"/>
                  <a:gd name="T93" fmla="*/ 102 h 203"/>
                  <a:gd name="T94" fmla="*/ 203 w 301"/>
                  <a:gd name="T95" fmla="*/ 91 h 203"/>
                  <a:gd name="T96" fmla="*/ 189 w 301"/>
                  <a:gd name="T97" fmla="*/ 66 h 203"/>
                  <a:gd name="T98" fmla="*/ 179 w 301"/>
                  <a:gd name="T99" fmla="*/ 31 h 203"/>
                  <a:gd name="T100" fmla="*/ 162 w 301"/>
                  <a:gd name="T101" fmla="*/ 31 h 203"/>
                  <a:gd name="T102" fmla="*/ 159 w 301"/>
                  <a:gd name="T103" fmla="*/ 24 h 203"/>
                  <a:gd name="T104" fmla="*/ 149 w 301"/>
                  <a:gd name="T105" fmla="*/ 28 h 203"/>
                  <a:gd name="T106" fmla="*/ 134 w 301"/>
                  <a:gd name="T107" fmla="*/ 18 h 203"/>
                  <a:gd name="T108" fmla="*/ 110 w 301"/>
                  <a:gd name="T109" fmla="*/ 6 h 203"/>
                  <a:gd name="T110" fmla="*/ 99 w 301"/>
                  <a:gd name="T111" fmla="*/ 18 h 203"/>
                  <a:gd name="T112" fmla="*/ 77 w 301"/>
                  <a:gd name="T113" fmla="*/ 6 h 203"/>
                  <a:gd name="T114" fmla="*/ 60 w 301"/>
                  <a:gd name="T115" fmla="*/ 6 h 203"/>
                  <a:gd name="T116" fmla="*/ 54 w 301"/>
                  <a:gd name="T117" fmla="*/ 0 h 203"/>
                  <a:gd name="T118" fmla="*/ 47 w 301"/>
                  <a:gd name="T119" fmla="*/ 0 h 203"/>
                  <a:gd name="T120" fmla="*/ 38 w 301"/>
                  <a:gd name="T121" fmla="*/ 0 h 203"/>
                  <a:gd name="T122" fmla="*/ 8 w 301"/>
                  <a:gd name="T123" fmla="*/ 0 h 203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301"/>
                  <a:gd name="T187" fmla="*/ 0 h 203"/>
                  <a:gd name="T188" fmla="*/ 301 w 301"/>
                  <a:gd name="T189" fmla="*/ 203 h 203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301" h="203">
                    <a:moveTo>
                      <a:pt x="8" y="0"/>
                    </a:moveTo>
                    <a:lnTo>
                      <a:pt x="0" y="10"/>
                    </a:lnTo>
                    <a:lnTo>
                      <a:pt x="0" y="31"/>
                    </a:lnTo>
                    <a:lnTo>
                      <a:pt x="18" y="53"/>
                    </a:lnTo>
                    <a:lnTo>
                      <a:pt x="27" y="49"/>
                    </a:lnTo>
                    <a:lnTo>
                      <a:pt x="38" y="56"/>
                    </a:lnTo>
                    <a:lnTo>
                      <a:pt x="51" y="59"/>
                    </a:lnTo>
                    <a:lnTo>
                      <a:pt x="54" y="46"/>
                    </a:lnTo>
                    <a:lnTo>
                      <a:pt x="87" y="49"/>
                    </a:lnTo>
                    <a:lnTo>
                      <a:pt x="90" y="59"/>
                    </a:lnTo>
                    <a:lnTo>
                      <a:pt x="104" y="66"/>
                    </a:lnTo>
                    <a:lnTo>
                      <a:pt x="129" y="63"/>
                    </a:lnTo>
                    <a:lnTo>
                      <a:pt x="137" y="74"/>
                    </a:lnTo>
                    <a:lnTo>
                      <a:pt x="149" y="77"/>
                    </a:lnTo>
                    <a:lnTo>
                      <a:pt x="159" y="99"/>
                    </a:lnTo>
                    <a:lnTo>
                      <a:pt x="159" y="119"/>
                    </a:lnTo>
                    <a:lnTo>
                      <a:pt x="150" y="124"/>
                    </a:lnTo>
                    <a:lnTo>
                      <a:pt x="153" y="134"/>
                    </a:lnTo>
                    <a:lnTo>
                      <a:pt x="143" y="147"/>
                    </a:lnTo>
                    <a:lnTo>
                      <a:pt x="143" y="165"/>
                    </a:lnTo>
                    <a:lnTo>
                      <a:pt x="162" y="165"/>
                    </a:lnTo>
                    <a:lnTo>
                      <a:pt x="173" y="162"/>
                    </a:lnTo>
                    <a:lnTo>
                      <a:pt x="179" y="152"/>
                    </a:lnTo>
                    <a:lnTo>
                      <a:pt x="183" y="162"/>
                    </a:lnTo>
                    <a:lnTo>
                      <a:pt x="195" y="155"/>
                    </a:lnTo>
                    <a:lnTo>
                      <a:pt x="216" y="165"/>
                    </a:lnTo>
                    <a:lnTo>
                      <a:pt x="231" y="183"/>
                    </a:lnTo>
                    <a:lnTo>
                      <a:pt x="239" y="183"/>
                    </a:lnTo>
                    <a:lnTo>
                      <a:pt x="239" y="198"/>
                    </a:lnTo>
                    <a:lnTo>
                      <a:pt x="252" y="202"/>
                    </a:lnTo>
                    <a:lnTo>
                      <a:pt x="272" y="202"/>
                    </a:lnTo>
                    <a:lnTo>
                      <a:pt x="258" y="190"/>
                    </a:lnTo>
                    <a:lnTo>
                      <a:pt x="266" y="183"/>
                    </a:lnTo>
                    <a:lnTo>
                      <a:pt x="278" y="190"/>
                    </a:lnTo>
                    <a:lnTo>
                      <a:pt x="291" y="190"/>
                    </a:lnTo>
                    <a:lnTo>
                      <a:pt x="294" y="180"/>
                    </a:lnTo>
                    <a:lnTo>
                      <a:pt x="281" y="165"/>
                    </a:lnTo>
                    <a:lnTo>
                      <a:pt x="272" y="165"/>
                    </a:lnTo>
                    <a:lnTo>
                      <a:pt x="252" y="147"/>
                    </a:lnTo>
                    <a:lnTo>
                      <a:pt x="272" y="147"/>
                    </a:lnTo>
                    <a:lnTo>
                      <a:pt x="281" y="162"/>
                    </a:lnTo>
                    <a:lnTo>
                      <a:pt x="300" y="162"/>
                    </a:lnTo>
                    <a:lnTo>
                      <a:pt x="294" y="144"/>
                    </a:lnTo>
                    <a:lnTo>
                      <a:pt x="278" y="127"/>
                    </a:lnTo>
                    <a:lnTo>
                      <a:pt x="266" y="124"/>
                    </a:lnTo>
                    <a:lnTo>
                      <a:pt x="245" y="106"/>
                    </a:lnTo>
                    <a:lnTo>
                      <a:pt x="225" y="102"/>
                    </a:lnTo>
                    <a:lnTo>
                      <a:pt x="203" y="91"/>
                    </a:lnTo>
                    <a:lnTo>
                      <a:pt x="189" y="66"/>
                    </a:lnTo>
                    <a:lnTo>
                      <a:pt x="179" y="31"/>
                    </a:lnTo>
                    <a:lnTo>
                      <a:pt x="162" y="31"/>
                    </a:lnTo>
                    <a:lnTo>
                      <a:pt x="159" y="24"/>
                    </a:lnTo>
                    <a:lnTo>
                      <a:pt x="149" y="28"/>
                    </a:lnTo>
                    <a:lnTo>
                      <a:pt x="134" y="18"/>
                    </a:lnTo>
                    <a:lnTo>
                      <a:pt x="110" y="6"/>
                    </a:lnTo>
                    <a:lnTo>
                      <a:pt x="99" y="18"/>
                    </a:lnTo>
                    <a:lnTo>
                      <a:pt x="77" y="6"/>
                    </a:lnTo>
                    <a:lnTo>
                      <a:pt x="60" y="6"/>
                    </a:lnTo>
                    <a:lnTo>
                      <a:pt x="54" y="0"/>
                    </a:lnTo>
                    <a:lnTo>
                      <a:pt x="47" y="0"/>
                    </a:lnTo>
                    <a:lnTo>
                      <a:pt x="38" y="0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969696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40347" name="Freeform 9"/>
              <p:cNvSpPr>
                <a:spLocks/>
              </p:cNvSpPr>
              <p:nvPr/>
            </p:nvSpPr>
            <p:spPr bwMode="auto">
              <a:xfrm>
                <a:off x="4532" y="2076"/>
                <a:ext cx="215" cy="90"/>
              </a:xfrm>
              <a:custGeom>
                <a:avLst/>
                <a:gdLst>
                  <a:gd name="T0" fmla="*/ 0 w 215"/>
                  <a:gd name="T1" fmla="*/ 45 h 90"/>
                  <a:gd name="T2" fmla="*/ 21 w 215"/>
                  <a:gd name="T3" fmla="*/ 13 h 90"/>
                  <a:gd name="T4" fmla="*/ 30 w 215"/>
                  <a:gd name="T5" fmla="*/ 13 h 90"/>
                  <a:gd name="T6" fmla="*/ 43 w 215"/>
                  <a:gd name="T7" fmla="*/ 3 h 90"/>
                  <a:gd name="T8" fmla="*/ 59 w 215"/>
                  <a:gd name="T9" fmla="*/ 3 h 90"/>
                  <a:gd name="T10" fmla="*/ 61 w 215"/>
                  <a:gd name="T11" fmla="*/ 0 h 90"/>
                  <a:gd name="T12" fmla="*/ 70 w 215"/>
                  <a:gd name="T13" fmla="*/ 0 h 90"/>
                  <a:gd name="T14" fmla="*/ 89 w 215"/>
                  <a:gd name="T15" fmla="*/ 13 h 90"/>
                  <a:gd name="T16" fmla="*/ 97 w 215"/>
                  <a:gd name="T17" fmla="*/ 25 h 90"/>
                  <a:gd name="T18" fmla="*/ 103 w 215"/>
                  <a:gd name="T19" fmla="*/ 18 h 90"/>
                  <a:gd name="T20" fmla="*/ 116 w 215"/>
                  <a:gd name="T21" fmla="*/ 31 h 90"/>
                  <a:gd name="T22" fmla="*/ 129 w 215"/>
                  <a:gd name="T23" fmla="*/ 31 h 90"/>
                  <a:gd name="T24" fmla="*/ 140 w 215"/>
                  <a:gd name="T25" fmla="*/ 42 h 90"/>
                  <a:gd name="T26" fmla="*/ 152 w 215"/>
                  <a:gd name="T27" fmla="*/ 45 h 90"/>
                  <a:gd name="T28" fmla="*/ 152 w 215"/>
                  <a:gd name="T29" fmla="*/ 60 h 90"/>
                  <a:gd name="T30" fmla="*/ 178 w 215"/>
                  <a:gd name="T31" fmla="*/ 60 h 90"/>
                  <a:gd name="T32" fmla="*/ 186 w 215"/>
                  <a:gd name="T33" fmla="*/ 70 h 90"/>
                  <a:gd name="T34" fmla="*/ 202 w 215"/>
                  <a:gd name="T35" fmla="*/ 70 h 90"/>
                  <a:gd name="T36" fmla="*/ 214 w 215"/>
                  <a:gd name="T37" fmla="*/ 89 h 90"/>
                  <a:gd name="T38" fmla="*/ 208 w 215"/>
                  <a:gd name="T39" fmla="*/ 89 h 90"/>
                  <a:gd name="T40" fmla="*/ 202 w 215"/>
                  <a:gd name="T41" fmla="*/ 82 h 90"/>
                  <a:gd name="T42" fmla="*/ 199 w 215"/>
                  <a:gd name="T43" fmla="*/ 82 h 90"/>
                  <a:gd name="T44" fmla="*/ 186 w 215"/>
                  <a:gd name="T45" fmla="*/ 82 h 90"/>
                  <a:gd name="T46" fmla="*/ 178 w 215"/>
                  <a:gd name="T47" fmla="*/ 89 h 90"/>
                  <a:gd name="T48" fmla="*/ 169 w 215"/>
                  <a:gd name="T49" fmla="*/ 89 h 90"/>
                  <a:gd name="T50" fmla="*/ 149 w 215"/>
                  <a:gd name="T51" fmla="*/ 89 h 90"/>
                  <a:gd name="T52" fmla="*/ 140 w 215"/>
                  <a:gd name="T53" fmla="*/ 89 h 90"/>
                  <a:gd name="T54" fmla="*/ 140 w 215"/>
                  <a:gd name="T55" fmla="*/ 82 h 90"/>
                  <a:gd name="T56" fmla="*/ 116 w 215"/>
                  <a:gd name="T57" fmla="*/ 60 h 90"/>
                  <a:gd name="T58" fmla="*/ 116 w 215"/>
                  <a:gd name="T59" fmla="*/ 45 h 90"/>
                  <a:gd name="T60" fmla="*/ 97 w 215"/>
                  <a:gd name="T61" fmla="*/ 45 h 90"/>
                  <a:gd name="T62" fmla="*/ 89 w 215"/>
                  <a:gd name="T63" fmla="*/ 42 h 90"/>
                  <a:gd name="T64" fmla="*/ 83 w 215"/>
                  <a:gd name="T65" fmla="*/ 45 h 90"/>
                  <a:gd name="T66" fmla="*/ 76 w 215"/>
                  <a:gd name="T67" fmla="*/ 38 h 90"/>
                  <a:gd name="T68" fmla="*/ 70 w 215"/>
                  <a:gd name="T69" fmla="*/ 38 h 90"/>
                  <a:gd name="T70" fmla="*/ 70 w 215"/>
                  <a:gd name="T71" fmla="*/ 20 h 90"/>
                  <a:gd name="T72" fmla="*/ 61 w 215"/>
                  <a:gd name="T73" fmla="*/ 13 h 90"/>
                  <a:gd name="T74" fmla="*/ 45 w 215"/>
                  <a:gd name="T75" fmla="*/ 18 h 90"/>
                  <a:gd name="T76" fmla="*/ 31 w 215"/>
                  <a:gd name="T77" fmla="*/ 38 h 90"/>
                  <a:gd name="T78" fmla="*/ 18 w 215"/>
                  <a:gd name="T79" fmla="*/ 42 h 90"/>
                  <a:gd name="T80" fmla="*/ 0 w 215"/>
                  <a:gd name="T81" fmla="*/ 45 h 9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15"/>
                  <a:gd name="T124" fmla="*/ 0 h 90"/>
                  <a:gd name="T125" fmla="*/ 215 w 215"/>
                  <a:gd name="T126" fmla="*/ 90 h 9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15" h="90">
                    <a:moveTo>
                      <a:pt x="0" y="45"/>
                    </a:moveTo>
                    <a:lnTo>
                      <a:pt x="21" y="13"/>
                    </a:lnTo>
                    <a:lnTo>
                      <a:pt x="30" y="13"/>
                    </a:lnTo>
                    <a:lnTo>
                      <a:pt x="43" y="3"/>
                    </a:lnTo>
                    <a:lnTo>
                      <a:pt x="59" y="3"/>
                    </a:lnTo>
                    <a:lnTo>
                      <a:pt x="61" y="0"/>
                    </a:lnTo>
                    <a:lnTo>
                      <a:pt x="70" y="0"/>
                    </a:lnTo>
                    <a:lnTo>
                      <a:pt x="89" y="13"/>
                    </a:lnTo>
                    <a:lnTo>
                      <a:pt x="97" y="25"/>
                    </a:lnTo>
                    <a:lnTo>
                      <a:pt x="103" y="18"/>
                    </a:lnTo>
                    <a:lnTo>
                      <a:pt x="116" y="31"/>
                    </a:lnTo>
                    <a:lnTo>
                      <a:pt x="129" y="31"/>
                    </a:lnTo>
                    <a:lnTo>
                      <a:pt x="140" y="42"/>
                    </a:lnTo>
                    <a:lnTo>
                      <a:pt x="152" y="45"/>
                    </a:lnTo>
                    <a:lnTo>
                      <a:pt x="152" y="60"/>
                    </a:lnTo>
                    <a:lnTo>
                      <a:pt x="178" y="60"/>
                    </a:lnTo>
                    <a:lnTo>
                      <a:pt x="186" y="70"/>
                    </a:lnTo>
                    <a:lnTo>
                      <a:pt x="202" y="70"/>
                    </a:lnTo>
                    <a:lnTo>
                      <a:pt x="214" y="89"/>
                    </a:lnTo>
                    <a:lnTo>
                      <a:pt x="208" y="89"/>
                    </a:lnTo>
                    <a:lnTo>
                      <a:pt x="202" y="82"/>
                    </a:lnTo>
                    <a:lnTo>
                      <a:pt x="199" y="82"/>
                    </a:lnTo>
                    <a:lnTo>
                      <a:pt x="186" y="82"/>
                    </a:lnTo>
                    <a:lnTo>
                      <a:pt x="178" y="89"/>
                    </a:lnTo>
                    <a:lnTo>
                      <a:pt x="169" y="89"/>
                    </a:lnTo>
                    <a:lnTo>
                      <a:pt x="149" y="89"/>
                    </a:lnTo>
                    <a:lnTo>
                      <a:pt x="140" y="89"/>
                    </a:lnTo>
                    <a:lnTo>
                      <a:pt x="140" y="82"/>
                    </a:lnTo>
                    <a:lnTo>
                      <a:pt x="116" y="60"/>
                    </a:lnTo>
                    <a:lnTo>
                      <a:pt x="116" y="45"/>
                    </a:lnTo>
                    <a:lnTo>
                      <a:pt x="97" y="45"/>
                    </a:lnTo>
                    <a:lnTo>
                      <a:pt x="89" y="42"/>
                    </a:lnTo>
                    <a:lnTo>
                      <a:pt x="83" y="45"/>
                    </a:lnTo>
                    <a:lnTo>
                      <a:pt x="76" y="38"/>
                    </a:lnTo>
                    <a:lnTo>
                      <a:pt x="70" y="38"/>
                    </a:lnTo>
                    <a:lnTo>
                      <a:pt x="70" y="20"/>
                    </a:lnTo>
                    <a:lnTo>
                      <a:pt x="61" y="13"/>
                    </a:lnTo>
                    <a:lnTo>
                      <a:pt x="45" y="18"/>
                    </a:lnTo>
                    <a:lnTo>
                      <a:pt x="31" y="38"/>
                    </a:lnTo>
                    <a:lnTo>
                      <a:pt x="18" y="42"/>
                    </a:lnTo>
                    <a:lnTo>
                      <a:pt x="0" y="45"/>
                    </a:lnTo>
                  </a:path>
                </a:pathLst>
              </a:custGeom>
              <a:solidFill>
                <a:srgbClr val="969696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40348" name="Freeform 10"/>
              <p:cNvSpPr>
                <a:spLocks/>
              </p:cNvSpPr>
              <p:nvPr/>
            </p:nvSpPr>
            <p:spPr bwMode="auto">
              <a:xfrm>
                <a:off x="4723" y="2141"/>
                <a:ext cx="135" cy="78"/>
              </a:xfrm>
              <a:custGeom>
                <a:avLst/>
                <a:gdLst>
                  <a:gd name="T0" fmla="*/ 0 w 135"/>
                  <a:gd name="T1" fmla="*/ 58 h 78"/>
                  <a:gd name="T2" fmla="*/ 10 w 135"/>
                  <a:gd name="T3" fmla="*/ 62 h 78"/>
                  <a:gd name="T4" fmla="*/ 37 w 135"/>
                  <a:gd name="T5" fmla="*/ 58 h 78"/>
                  <a:gd name="T6" fmla="*/ 54 w 135"/>
                  <a:gd name="T7" fmla="*/ 73 h 78"/>
                  <a:gd name="T8" fmla="*/ 67 w 135"/>
                  <a:gd name="T9" fmla="*/ 77 h 78"/>
                  <a:gd name="T10" fmla="*/ 79 w 135"/>
                  <a:gd name="T11" fmla="*/ 58 h 78"/>
                  <a:gd name="T12" fmla="*/ 73 w 135"/>
                  <a:gd name="T13" fmla="*/ 52 h 78"/>
                  <a:gd name="T14" fmla="*/ 82 w 135"/>
                  <a:gd name="T15" fmla="*/ 52 h 78"/>
                  <a:gd name="T16" fmla="*/ 100 w 135"/>
                  <a:gd name="T17" fmla="*/ 58 h 78"/>
                  <a:gd name="T18" fmla="*/ 115 w 135"/>
                  <a:gd name="T19" fmla="*/ 58 h 78"/>
                  <a:gd name="T20" fmla="*/ 115 w 135"/>
                  <a:gd name="T21" fmla="*/ 52 h 78"/>
                  <a:gd name="T22" fmla="*/ 119 w 135"/>
                  <a:gd name="T23" fmla="*/ 52 h 78"/>
                  <a:gd name="T24" fmla="*/ 134 w 135"/>
                  <a:gd name="T25" fmla="*/ 41 h 78"/>
                  <a:gd name="T26" fmla="*/ 122 w 135"/>
                  <a:gd name="T27" fmla="*/ 41 h 78"/>
                  <a:gd name="T28" fmla="*/ 122 w 135"/>
                  <a:gd name="T29" fmla="*/ 23 h 78"/>
                  <a:gd name="T30" fmla="*/ 122 w 135"/>
                  <a:gd name="T31" fmla="*/ 10 h 78"/>
                  <a:gd name="T32" fmla="*/ 106 w 135"/>
                  <a:gd name="T33" fmla="*/ 10 h 78"/>
                  <a:gd name="T34" fmla="*/ 92 w 135"/>
                  <a:gd name="T35" fmla="*/ 10 h 78"/>
                  <a:gd name="T36" fmla="*/ 79 w 135"/>
                  <a:gd name="T37" fmla="*/ 10 h 78"/>
                  <a:gd name="T38" fmla="*/ 60 w 135"/>
                  <a:gd name="T39" fmla="*/ 10 h 78"/>
                  <a:gd name="T40" fmla="*/ 46 w 135"/>
                  <a:gd name="T41" fmla="*/ 0 h 78"/>
                  <a:gd name="T42" fmla="*/ 37 w 135"/>
                  <a:gd name="T43" fmla="*/ 10 h 78"/>
                  <a:gd name="T44" fmla="*/ 37 w 135"/>
                  <a:gd name="T45" fmla="*/ 23 h 78"/>
                  <a:gd name="T46" fmla="*/ 24 w 135"/>
                  <a:gd name="T47" fmla="*/ 23 h 78"/>
                  <a:gd name="T48" fmla="*/ 18 w 135"/>
                  <a:gd name="T49" fmla="*/ 41 h 78"/>
                  <a:gd name="T50" fmla="*/ 10 w 135"/>
                  <a:gd name="T51" fmla="*/ 45 h 78"/>
                  <a:gd name="T52" fmla="*/ 0 w 135"/>
                  <a:gd name="T53" fmla="*/ 58 h 7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35"/>
                  <a:gd name="T82" fmla="*/ 0 h 78"/>
                  <a:gd name="T83" fmla="*/ 135 w 135"/>
                  <a:gd name="T84" fmla="*/ 78 h 78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35" h="78">
                    <a:moveTo>
                      <a:pt x="0" y="58"/>
                    </a:moveTo>
                    <a:lnTo>
                      <a:pt x="10" y="62"/>
                    </a:lnTo>
                    <a:lnTo>
                      <a:pt x="37" y="58"/>
                    </a:lnTo>
                    <a:lnTo>
                      <a:pt x="54" y="73"/>
                    </a:lnTo>
                    <a:lnTo>
                      <a:pt x="67" y="77"/>
                    </a:lnTo>
                    <a:lnTo>
                      <a:pt x="79" y="58"/>
                    </a:lnTo>
                    <a:lnTo>
                      <a:pt x="73" y="52"/>
                    </a:lnTo>
                    <a:lnTo>
                      <a:pt x="82" y="52"/>
                    </a:lnTo>
                    <a:lnTo>
                      <a:pt x="100" y="58"/>
                    </a:lnTo>
                    <a:lnTo>
                      <a:pt x="115" y="58"/>
                    </a:lnTo>
                    <a:lnTo>
                      <a:pt x="115" y="52"/>
                    </a:lnTo>
                    <a:lnTo>
                      <a:pt x="119" y="52"/>
                    </a:lnTo>
                    <a:lnTo>
                      <a:pt x="134" y="41"/>
                    </a:lnTo>
                    <a:lnTo>
                      <a:pt x="122" y="41"/>
                    </a:lnTo>
                    <a:lnTo>
                      <a:pt x="122" y="23"/>
                    </a:lnTo>
                    <a:lnTo>
                      <a:pt x="122" y="10"/>
                    </a:lnTo>
                    <a:lnTo>
                      <a:pt x="106" y="10"/>
                    </a:lnTo>
                    <a:lnTo>
                      <a:pt x="92" y="10"/>
                    </a:lnTo>
                    <a:lnTo>
                      <a:pt x="79" y="10"/>
                    </a:lnTo>
                    <a:lnTo>
                      <a:pt x="60" y="10"/>
                    </a:lnTo>
                    <a:lnTo>
                      <a:pt x="46" y="0"/>
                    </a:lnTo>
                    <a:lnTo>
                      <a:pt x="37" y="10"/>
                    </a:lnTo>
                    <a:lnTo>
                      <a:pt x="37" y="23"/>
                    </a:lnTo>
                    <a:lnTo>
                      <a:pt x="24" y="23"/>
                    </a:lnTo>
                    <a:lnTo>
                      <a:pt x="18" y="41"/>
                    </a:lnTo>
                    <a:lnTo>
                      <a:pt x="10" y="45"/>
                    </a:lnTo>
                    <a:lnTo>
                      <a:pt x="0" y="58"/>
                    </a:lnTo>
                  </a:path>
                </a:pathLst>
              </a:custGeom>
              <a:solidFill>
                <a:srgbClr val="969696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40349" name="Freeform 11"/>
              <p:cNvSpPr>
                <a:spLocks/>
              </p:cNvSpPr>
              <p:nvPr/>
            </p:nvSpPr>
            <p:spPr bwMode="auto">
              <a:xfrm>
                <a:off x="4633" y="2370"/>
                <a:ext cx="872" cy="1662"/>
              </a:xfrm>
              <a:custGeom>
                <a:avLst/>
                <a:gdLst>
                  <a:gd name="T0" fmla="*/ 97 w 872"/>
                  <a:gd name="T1" fmla="*/ 28 h 1662"/>
                  <a:gd name="T2" fmla="*/ 160 w 872"/>
                  <a:gd name="T3" fmla="*/ 3 h 1662"/>
                  <a:gd name="T4" fmla="*/ 133 w 872"/>
                  <a:gd name="T5" fmla="*/ 56 h 1662"/>
                  <a:gd name="T6" fmla="*/ 160 w 872"/>
                  <a:gd name="T7" fmla="*/ 56 h 1662"/>
                  <a:gd name="T8" fmla="*/ 192 w 872"/>
                  <a:gd name="T9" fmla="*/ 49 h 1662"/>
                  <a:gd name="T10" fmla="*/ 232 w 872"/>
                  <a:gd name="T11" fmla="*/ 66 h 1662"/>
                  <a:gd name="T12" fmla="*/ 350 w 872"/>
                  <a:gd name="T13" fmla="*/ 102 h 1662"/>
                  <a:gd name="T14" fmla="*/ 407 w 872"/>
                  <a:gd name="T15" fmla="*/ 130 h 1662"/>
                  <a:gd name="T16" fmla="*/ 473 w 872"/>
                  <a:gd name="T17" fmla="*/ 144 h 1662"/>
                  <a:gd name="T18" fmla="*/ 578 w 872"/>
                  <a:gd name="T19" fmla="*/ 230 h 1662"/>
                  <a:gd name="T20" fmla="*/ 632 w 872"/>
                  <a:gd name="T21" fmla="*/ 325 h 1662"/>
                  <a:gd name="T22" fmla="*/ 846 w 872"/>
                  <a:gd name="T23" fmla="*/ 409 h 1662"/>
                  <a:gd name="T24" fmla="*/ 849 w 872"/>
                  <a:gd name="T25" fmla="*/ 548 h 1662"/>
                  <a:gd name="T26" fmla="*/ 796 w 872"/>
                  <a:gd name="T27" fmla="*/ 630 h 1662"/>
                  <a:gd name="T28" fmla="*/ 786 w 872"/>
                  <a:gd name="T29" fmla="*/ 736 h 1662"/>
                  <a:gd name="T30" fmla="*/ 753 w 872"/>
                  <a:gd name="T31" fmla="*/ 782 h 1662"/>
                  <a:gd name="T32" fmla="*/ 703 w 872"/>
                  <a:gd name="T33" fmla="*/ 857 h 1662"/>
                  <a:gd name="T34" fmla="*/ 627 w 872"/>
                  <a:gd name="T35" fmla="*/ 892 h 1662"/>
                  <a:gd name="T36" fmla="*/ 585 w 872"/>
                  <a:gd name="T37" fmla="*/ 966 h 1662"/>
                  <a:gd name="T38" fmla="*/ 581 w 872"/>
                  <a:gd name="T39" fmla="*/ 1034 h 1662"/>
                  <a:gd name="T40" fmla="*/ 522 w 872"/>
                  <a:gd name="T41" fmla="*/ 1097 h 1662"/>
                  <a:gd name="T42" fmla="*/ 486 w 872"/>
                  <a:gd name="T43" fmla="*/ 1147 h 1662"/>
                  <a:gd name="T44" fmla="*/ 465 w 872"/>
                  <a:gd name="T45" fmla="*/ 1172 h 1662"/>
                  <a:gd name="T46" fmla="*/ 450 w 872"/>
                  <a:gd name="T47" fmla="*/ 1235 h 1662"/>
                  <a:gd name="T48" fmla="*/ 391 w 872"/>
                  <a:gd name="T49" fmla="*/ 1263 h 1662"/>
                  <a:gd name="T50" fmla="*/ 344 w 872"/>
                  <a:gd name="T51" fmla="*/ 1291 h 1662"/>
                  <a:gd name="T52" fmla="*/ 344 w 872"/>
                  <a:gd name="T53" fmla="*/ 1352 h 1662"/>
                  <a:gd name="T54" fmla="*/ 295 w 872"/>
                  <a:gd name="T55" fmla="*/ 1405 h 1662"/>
                  <a:gd name="T56" fmla="*/ 325 w 872"/>
                  <a:gd name="T57" fmla="*/ 1447 h 1662"/>
                  <a:gd name="T58" fmla="*/ 281 w 872"/>
                  <a:gd name="T59" fmla="*/ 1490 h 1662"/>
                  <a:gd name="T60" fmla="*/ 259 w 872"/>
                  <a:gd name="T61" fmla="*/ 1561 h 1662"/>
                  <a:gd name="T62" fmla="*/ 317 w 872"/>
                  <a:gd name="T63" fmla="*/ 1661 h 1662"/>
                  <a:gd name="T64" fmla="*/ 248 w 872"/>
                  <a:gd name="T65" fmla="*/ 1607 h 1662"/>
                  <a:gd name="T66" fmla="*/ 202 w 872"/>
                  <a:gd name="T67" fmla="*/ 1523 h 1662"/>
                  <a:gd name="T68" fmla="*/ 196 w 872"/>
                  <a:gd name="T69" fmla="*/ 1291 h 1662"/>
                  <a:gd name="T70" fmla="*/ 192 w 872"/>
                  <a:gd name="T71" fmla="*/ 1193 h 1662"/>
                  <a:gd name="T72" fmla="*/ 193 w 872"/>
                  <a:gd name="T73" fmla="*/ 1087 h 1662"/>
                  <a:gd name="T74" fmla="*/ 202 w 872"/>
                  <a:gd name="T75" fmla="*/ 1001 h 1662"/>
                  <a:gd name="T76" fmla="*/ 202 w 872"/>
                  <a:gd name="T77" fmla="*/ 863 h 1662"/>
                  <a:gd name="T78" fmla="*/ 205 w 872"/>
                  <a:gd name="T79" fmla="*/ 754 h 1662"/>
                  <a:gd name="T80" fmla="*/ 156 w 872"/>
                  <a:gd name="T81" fmla="*/ 679 h 1662"/>
                  <a:gd name="T82" fmla="*/ 76 w 872"/>
                  <a:gd name="T83" fmla="*/ 616 h 1662"/>
                  <a:gd name="T84" fmla="*/ 48 w 872"/>
                  <a:gd name="T85" fmla="*/ 523 h 1662"/>
                  <a:gd name="T86" fmla="*/ 13 w 872"/>
                  <a:gd name="T87" fmla="*/ 474 h 1662"/>
                  <a:gd name="T88" fmla="*/ 13 w 872"/>
                  <a:gd name="T89" fmla="*/ 386 h 1662"/>
                  <a:gd name="T90" fmla="*/ 7 w 872"/>
                  <a:gd name="T91" fmla="*/ 300 h 1662"/>
                  <a:gd name="T92" fmla="*/ 63 w 872"/>
                  <a:gd name="T93" fmla="*/ 137 h 1662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872"/>
                  <a:gd name="T142" fmla="*/ 0 h 1662"/>
                  <a:gd name="T143" fmla="*/ 872 w 872"/>
                  <a:gd name="T144" fmla="*/ 1662 h 1662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872" h="1662">
                    <a:moveTo>
                      <a:pt x="67" y="71"/>
                    </a:moveTo>
                    <a:lnTo>
                      <a:pt x="76" y="56"/>
                    </a:lnTo>
                    <a:lnTo>
                      <a:pt x="97" y="28"/>
                    </a:lnTo>
                    <a:lnTo>
                      <a:pt x="130" y="10"/>
                    </a:lnTo>
                    <a:lnTo>
                      <a:pt x="147" y="0"/>
                    </a:lnTo>
                    <a:lnTo>
                      <a:pt x="160" y="3"/>
                    </a:lnTo>
                    <a:lnTo>
                      <a:pt x="160" y="18"/>
                    </a:lnTo>
                    <a:lnTo>
                      <a:pt x="142" y="28"/>
                    </a:lnTo>
                    <a:lnTo>
                      <a:pt x="133" y="56"/>
                    </a:lnTo>
                    <a:lnTo>
                      <a:pt x="142" y="74"/>
                    </a:lnTo>
                    <a:lnTo>
                      <a:pt x="156" y="74"/>
                    </a:lnTo>
                    <a:lnTo>
                      <a:pt x="160" y="56"/>
                    </a:lnTo>
                    <a:lnTo>
                      <a:pt x="169" y="28"/>
                    </a:lnTo>
                    <a:lnTo>
                      <a:pt x="180" y="35"/>
                    </a:lnTo>
                    <a:lnTo>
                      <a:pt x="192" y="49"/>
                    </a:lnTo>
                    <a:lnTo>
                      <a:pt x="210" y="46"/>
                    </a:lnTo>
                    <a:lnTo>
                      <a:pt x="226" y="56"/>
                    </a:lnTo>
                    <a:lnTo>
                      <a:pt x="232" y="66"/>
                    </a:lnTo>
                    <a:lnTo>
                      <a:pt x="262" y="63"/>
                    </a:lnTo>
                    <a:lnTo>
                      <a:pt x="325" y="56"/>
                    </a:lnTo>
                    <a:lnTo>
                      <a:pt x="350" y="102"/>
                    </a:lnTo>
                    <a:lnTo>
                      <a:pt x="388" y="119"/>
                    </a:lnTo>
                    <a:lnTo>
                      <a:pt x="386" y="137"/>
                    </a:lnTo>
                    <a:lnTo>
                      <a:pt x="407" y="130"/>
                    </a:lnTo>
                    <a:lnTo>
                      <a:pt x="424" y="130"/>
                    </a:lnTo>
                    <a:lnTo>
                      <a:pt x="446" y="149"/>
                    </a:lnTo>
                    <a:lnTo>
                      <a:pt x="473" y="144"/>
                    </a:lnTo>
                    <a:lnTo>
                      <a:pt x="498" y="149"/>
                    </a:lnTo>
                    <a:lnTo>
                      <a:pt x="533" y="184"/>
                    </a:lnTo>
                    <a:lnTo>
                      <a:pt x="578" y="230"/>
                    </a:lnTo>
                    <a:lnTo>
                      <a:pt x="596" y="283"/>
                    </a:lnTo>
                    <a:lnTo>
                      <a:pt x="581" y="315"/>
                    </a:lnTo>
                    <a:lnTo>
                      <a:pt x="632" y="325"/>
                    </a:lnTo>
                    <a:lnTo>
                      <a:pt x="711" y="350"/>
                    </a:lnTo>
                    <a:lnTo>
                      <a:pt x="796" y="368"/>
                    </a:lnTo>
                    <a:lnTo>
                      <a:pt x="846" y="409"/>
                    </a:lnTo>
                    <a:lnTo>
                      <a:pt x="871" y="452"/>
                    </a:lnTo>
                    <a:lnTo>
                      <a:pt x="871" y="502"/>
                    </a:lnTo>
                    <a:lnTo>
                      <a:pt x="849" y="548"/>
                    </a:lnTo>
                    <a:lnTo>
                      <a:pt x="829" y="573"/>
                    </a:lnTo>
                    <a:lnTo>
                      <a:pt x="810" y="595"/>
                    </a:lnTo>
                    <a:lnTo>
                      <a:pt x="796" y="630"/>
                    </a:lnTo>
                    <a:lnTo>
                      <a:pt x="793" y="654"/>
                    </a:lnTo>
                    <a:lnTo>
                      <a:pt x="796" y="689"/>
                    </a:lnTo>
                    <a:lnTo>
                      <a:pt x="786" y="736"/>
                    </a:lnTo>
                    <a:lnTo>
                      <a:pt x="774" y="744"/>
                    </a:lnTo>
                    <a:lnTo>
                      <a:pt x="769" y="764"/>
                    </a:lnTo>
                    <a:lnTo>
                      <a:pt x="753" y="782"/>
                    </a:lnTo>
                    <a:lnTo>
                      <a:pt x="750" y="800"/>
                    </a:lnTo>
                    <a:lnTo>
                      <a:pt x="733" y="820"/>
                    </a:lnTo>
                    <a:lnTo>
                      <a:pt x="703" y="857"/>
                    </a:lnTo>
                    <a:lnTo>
                      <a:pt x="676" y="870"/>
                    </a:lnTo>
                    <a:lnTo>
                      <a:pt x="660" y="863"/>
                    </a:lnTo>
                    <a:lnTo>
                      <a:pt x="627" y="892"/>
                    </a:lnTo>
                    <a:lnTo>
                      <a:pt x="599" y="928"/>
                    </a:lnTo>
                    <a:lnTo>
                      <a:pt x="585" y="945"/>
                    </a:lnTo>
                    <a:lnTo>
                      <a:pt x="585" y="966"/>
                    </a:lnTo>
                    <a:lnTo>
                      <a:pt x="599" y="991"/>
                    </a:lnTo>
                    <a:lnTo>
                      <a:pt x="581" y="1016"/>
                    </a:lnTo>
                    <a:lnTo>
                      <a:pt x="581" y="1034"/>
                    </a:lnTo>
                    <a:lnTo>
                      <a:pt x="555" y="1062"/>
                    </a:lnTo>
                    <a:lnTo>
                      <a:pt x="539" y="1072"/>
                    </a:lnTo>
                    <a:lnTo>
                      <a:pt x="522" y="1097"/>
                    </a:lnTo>
                    <a:lnTo>
                      <a:pt x="516" y="1125"/>
                    </a:lnTo>
                    <a:lnTo>
                      <a:pt x="492" y="1154"/>
                    </a:lnTo>
                    <a:lnTo>
                      <a:pt x="486" y="1147"/>
                    </a:lnTo>
                    <a:lnTo>
                      <a:pt x="470" y="1147"/>
                    </a:lnTo>
                    <a:lnTo>
                      <a:pt x="446" y="1160"/>
                    </a:lnTo>
                    <a:lnTo>
                      <a:pt x="465" y="1172"/>
                    </a:lnTo>
                    <a:lnTo>
                      <a:pt x="465" y="1200"/>
                    </a:lnTo>
                    <a:lnTo>
                      <a:pt x="465" y="1218"/>
                    </a:lnTo>
                    <a:lnTo>
                      <a:pt x="450" y="1235"/>
                    </a:lnTo>
                    <a:lnTo>
                      <a:pt x="424" y="1243"/>
                    </a:lnTo>
                    <a:lnTo>
                      <a:pt x="403" y="1250"/>
                    </a:lnTo>
                    <a:lnTo>
                      <a:pt x="391" y="1263"/>
                    </a:lnTo>
                    <a:lnTo>
                      <a:pt x="391" y="1291"/>
                    </a:lnTo>
                    <a:lnTo>
                      <a:pt x="367" y="1296"/>
                    </a:lnTo>
                    <a:lnTo>
                      <a:pt x="344" y="1291"/>
                    </a:lnTo>
                    <a:lnTo>
                      <a:pt x="338" y="1306"/>
                    </a:lnTo>
                    <a:lnTo>
                      <a:pt x="350" y="1321"/>
                    </a:lnTo>
                    <a:lnTo>
                      <a:pt x="344" y="1352"/>
                    </a:lnTo>
                    <a:lnTo>
                      <a:pt x="334" y="1387"/>
                    </a:lnTo>
                    <a:lnTo>
                      <a:pt x="305" y="1387"/>
                    </a:lnTo>
                    <a:lnTo>
                      <a:pt x="295" y="1405"/>
                    </a:lnTo>
                    <a:lnTo>
                      <a:pt x="298" y="1434"/>
                    </a:lnTo>
                    <a:lnTo>
                      <a:pt x="317" y="1434"/>
                    </a:lnTo>
                    <a:lnTo>
                      <a:pt x="325" y="1447"/>
                    </a:lnTo>
                    <a:lnTo>
                      <a:pt x="320" y="1475"/>
                    </a:lnTo>
                    <a:lnTo>
                      <a:pt x="304" y="1475"/>
                    </a:lnTo>
                    <a:lnTo>
                      <a:pt x="281" y="1490"/>
                    </a:lnTo>
                    <a:lnTo>
                      <a:pt x="275" y="1511"/>
                    </a:lnTo>
                    <a:lnTo>
                      <a:pt x="275" y="1548"/>
                    </a:lnTo>
                    <a:lnTo>
                      <a:pt x="259" y="1561"/>
                    </a:lnTo>
                    <a:lnTo>
                      <a:pt x="308" y="1614"/>
                    </a:lnTo>
                    <a:lnTo>
                      <a:pt x="325" y="1642"/>
                    </a:lnTo>
                    <a:lnTo>
                      <a:pt x="317" y="1661"/>
                    </a:lnTo>
                    <a:lnTo>
                      <a:pt x="295" y="1646"/>
                    </a:lnTo>
                    <a:lnTo>
                      <a:pt x="275" y="1624"/>
                    </a:lnTo>
                    <a:lnTo>
                      <a:pt x="248" y="1607"/>
                    </a:lnTo>
                    <a:lnTo>
                      <a:pt x="221" y="1579"/>
                    </a:lnTo>
                    <a:lnTo>
                      <a:pt x="202" y="1554"/>
                    </a:lnTo>
                    <a:lnTo>
                      <a:pt x="202" y="1523"/>
                    </a:lnTo>
                    <a:lnTo>
                      <a:pt x="205" y="1500"/>
                    </a:lnTo>
                    <a:lnTo>
                      <a:pt x="202" y="1324"/>
                    </a:lnTo>
                    <a:lnTo>
                      <a:pt x="196" y="1291"/>
                    </a:lnTo>
                    <a:lnTo>
                      <a:pt x="180" y="1256"/>
                    </a:lnTo>
                    <a:lnTo>
                      <a:pt x="180" y="1228"/>
                    </a:lnTo>
                    <a:lnTo>
                      <a:pt x="192" y="1193"/>
                    </a:lnTo>
                    <a:lnTo>
                      <a:pt x="202" y="1147"/>
                    </a:lnTo>
                    <a:lnTo>
                      <a:pt x="196" y="1100"/>
                    </a:lnTo>
                    <a:lnTo>
                      <a:pt x="193" y="1087"/>
                    </a:lnTo>
                    <a:lnTo>
                      <a:pt x="193" y="1065"/>
                    </a:lnTo>
                    <a:lnTo>
                      <a:pt x="202" y="1051"/>
                    </a:lnTo>
                    <a:lnTo>
                      <a:pt x="202" y="1001"/>
                    </a:lnTo>
                    <a:lnTo>
                      <a:pt x="202" y="976"/>
                    </a:lnTo>
                    <a:lnTo>
                      <a:pt x="208" y="916"/>
                    </a:lnTo>
                    <a:lnTo>
                      <a:pt x="202" y="863"/>
                    </a:lnTo>
                    <a:lnTo>
                      <a:pt x="205" y="842"/>
                    </a:lnTo>
                    <a:lnTo>
                      <a:pt x="216" y="785"/>
                    </a:lnTo>
                    <a:lnTo>
                      <a:pt x="205" y="754"/>
                    </a:lnTo>
                    <a:lnTo>
                      <a:pt x="183" y="729"/>
                    </a:lnTo>
                    <a:lnTo>
                      <a:pt x="180" y="708"/>
                    </a:lnTo>
                    <a:lnTo>
                      <a:pt x="156" y="679"/>
                    </a:lnTo>
                    <a:lnTo>
                      <a:pt x="130" y="666"/>
                    </a:lnTo>
                    <a:lnTo>
                      <a:pt x="96" y="654"/>
                    </a:lnTo>
                    <a:lnTo>
                      <a:pt x="76" y="616"/>
                    </a:lnTo>
                    <a:lnTo>
                      <a:pt x="54" y="583"/>
                    </a:lnTo>
                    <a:lnTo>
                      <a:pt x="51" y="548"/>
                    </a:lnTo>
                    <a:lnTo>
                      <a:pt x="48" y="523"/>
                    </a:lnTo>
                    <a:lnTo>
                      <a:pt x="43" y="502"/>
                    </a:lnTo>
                    <a:lnTo>
                      <a:pt x="30" y="482"/>
                    </a:lnTo>
                    <a:lnTo>
                      <a:pt x="13" y="474"/>
                    </a:lnTo>
                    <a:lnTo>
                      <a:pt x="0" y="452"/>
                    </a:lnTo>
                    <a:lnTo>
                      <a:pt x="13" y="429"/>
                    </a:lnTo>
                    <a:lnTo>
                      <a:pt x="13" y="386"/>
                    </a:lnTo>
                    <a:lnTo>
                      <a:pt x="7" y="361"/>
                    </a:lnTo>
                    <a:lnTo>
                      <a:pt x="0" y="333"/>
                    </a:lnTo>
                    <a:lnTo>
                      <a:pt x="7" y="300"/>
                    </a:lnTo>
                    <a:lnTo>
                      <a:pt x="40" y="212"/>
                    </a:lnTo>
                    <a:lnTo>
                      <a:pt x="43" y="177"/>
                    </a:lnTo>
                    <a:lnTo>
                      <a:pt x="63" y="137"/>
                    </a:lnTo>
                    <a:lnTo>
                      <a:pt x="63" y="112"/>
                    </a:lnTo>
                    <a:lnTo>
                      <a:pt x="67" y="71"/>
                    </a:lnTo>
                  </a:path>
                </a:pathLst>
              </a:custGeom>
              <a:solidFill>
                <a:srgbClr val="969696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</p:grp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2677" y="1555"/>
              <a:ext cx="1115" cy="2361"/>
              <a:chOff x="2442" y="1363"/>
              <a:chExt cx="1103" cy="2361"/>
            </a:xfrm>
          </p:grpSpPr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2635" y="1608"/>
                <a:ext cx="275" cy="698"/>
                <a:chOff x="2635" y="1608"/>
                <a:chExt cx="275" cy="698"/>
              </a:xfrm>
            </p:grpSpPr>
            <p:sp>
              <p:nvSpPr>
                <p:cNvPr id="140341" name="Freeform 14"/>
                <p:cNvSpPr>
                  <a:spLocks/>
                </p:cNvSpPr>
                <p:nvPr/>
              </p:nvSpPr>
              <p:spPr bwMode="auto">
                <a:xfrm>
                  <a:off x="2635" y="2231"/>
                  <a:ext cx="60" cy="75"/>
                </a:xfrm>
                <a:custGeom>
                  <a:avLst/>
                  <a:gdLst>
                    <a:gd name="T0" fmla="*/ 0 w 60"/>
                    <a:gd name="T1" fmla="*/ 53 h 75"/>
                    <a:gd name="T2" fmla="*/ 7 w 60"/>
                    <a:gd name="T3" fmla="*/ 72 h 75"/>
                    <a:gd name="T4" fmla="*/ 22 w 60"/>
                    <a:gd name="T5" fmla="*/ 66 h 75"/>
                    <a:gd name="T6" fmla="*/ 40 w 60"/>
                    <a:gd name="T7" fmla="*/ 74 h 75"/>
                    <a:gd name="T8" fmla="*/ 56 w 60"/>
                    <a:gd name="T9" fmla="*/ 74 h 75"/>
                    <a:gd name="T10" fmla="*/ 59 w 60"/>
                    <a:gd name="T11" fmla="*/ 48 h 75"/>
                    <a:gd name="T12" fmla="*/ 54 w 60"/>
                    <a:gd name="T13" fmla="*/ 29 h 75"/>
                    <a:gd name="T14" fmla="*/ 45 w 60"/>
                    <a:gd name="T15" fmla="*/ 11 h 75"/>
                    <a:gd name="T16" fmla="*/ 35 w 60"/>
                    <a:gd name="T17" fmla="*/ 11 h 75"/>
                    <a:gd name="T18" fmla="*/ 30 w 60"/>
                    <a:gd name="T19" fmla="*/ 0 h 75"/>
                    <a:gd name="T20" fmla="*/ 17 w 60"/>
                    <a:gd name="T21" fmla="*/ 0 h 75"/>
                    <a:gd name="T22" fmla="*/ 16 w 60"/>
                    <a:gd name="T23" fmla="*/ 18 h 75"/>
                    <a:gd name="T24" fmla="*/ 0 w 60"/>
                    <a:gd name="T25" fmla="*/ 53 h 7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0"/>
                    <a:gd name="T40" fmla="*/ 0 h 75"/>
                    <a:gd name="T41" fmla="*/ 60 w 60"/>
                    <a:gd name="T42" fmla="*/ 75 h 75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0" h="75">
                      <a:moveTo>
                        <a:pt x="0" y="53"/>
                      </a:moveTo>
                      <a:lnTo>
                        <a:pt x="7" y="72"/>
                      </a:lnTo>
                      <a:lnTo>
                        <a:pt x="22" y="66"/>
                      </a:lnTo>
                      <a:lnTo>
                        <a:pt x="40" y="74"/>
                      </a:lnTo>
                      <a:lnTo>
                        <a:pt x="56" y="74"/>
                      </a:lnTo>
                      <a:lnTo>
                        <a:pt x="59" y="48"/>
                      </a:lnTo>
                      <a:lnTo>
                        <a:pt x="54" y="29"/>
                      </a:lnTo>
                      <a:lnTo>
                        <a:pt x="45" y="11"/>
                      </a:lnTo>
                      <a:lnTo>
                        <a:pt x="35" y="11"/>
                      </a:lnTo>
                      <a:lnTo>
                        <a:pt x="30" y="0"/>
                      </a:lnTo>
                      <a:lnTo>
                        <a:pt x="17" y="0"/>
                      </a:lnTo>
                      <a:lnTo>
                        <a:pt x="16" y="18"/>
                      </a:lnTo>
                      <a:lnTo>
                        <a:pt x="0" y="53"/>
                      </a:lnTo>
                    </a:path>
                  </a:pathLst>
                </a:custGeom>
                <a:solidFill>
                  <a:srgbClr val="969696"/>
                </a:solidFill>
                <a:ln w="12700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pPr algn="ctr">
                    <a:spcBef>
                      <a:spcPct val="50000"/>
                    </a:spcBef>
                    <a:buFont typeface="Wingdings" pitchFamily="2" charset="2"/>
                    <a:buNone/>
                  </a:pPr>
                  <a:endParaRPr lang="ja-JP" altLang="en-US" dirty="0"/>
                </a:p>
              </p:txBody>
            </p:sp>
            <p:sp>
              <p:nvSpPr>
                <p:cNvPr id="140342" name="Freeform 15"/>
                <p:cNvSpPr>
                  <a:spLocks/>
                </p:cNvSpPr>
                <p:nvPr/>
              </p:nvSpPr>
              <p:spPr bwMode="auto">
                <a:xfrm>
                  <a:off x="2804" y="2112"/>
                  <a:ext cx="58" cy="85"/>
                </a:xfrm>
                <a:custGeom>
                  <a:avLst/>
                  <a:gdLst>
                    <a:gd name="T0" fmla="*/ 16 w 58"/>
                    <a:gd name="T1" fmla="*/ 0 h 85"/>
                    <a:gd name="T2" fmla="*/ 32 w 58"/>
                    <a:gd name="T3" fmla="*/ 7 h 85"/>
                    <a:gd name="T4" fmla="*/ 46 w 58"/>
                    <a:gd name="T5" fmla="*/ 27 h 85"/>
                    <a:gd name="T6" fmla="*/ 57 w 58"/>
                    <a:gd name="T7" fmla="*/ 41 h 85"/>
                    <a:gd name="T8" fmla="*/ 48 w 58"/>
                    <a:gd name="T9" fmla="*/ 51 h 85"/>
                    <a:gd name="T10" fmla="*/ 56 w 58"/>
                    <a:gd name="T11" fmla="*/ 66 h 85"/>
                    <a:gd name="T12" fmla="*/ 49 w 58"/>
                    <a:gd name="T13" fmla="*/ 78 h 85"/>
                    <a:gd name="T14" fmla="*/ 40 w 58"/>
                    <a:gd name="T15" fmla="*/ 84 h 85"/>
                    <a:gd name="T16" fmla="*/ 25 w 58"/>
                    <a:gd name="T17" fmla="*/ 84 h 85"/>
                    <a:gd name="T18" fmla="*/ 12 w 58"/>
                    <a:gd name="T19" fmla="*/ 84 h 85"/>
                    <a:gd name="T20" fmla="*/ 7 w 58"/>
                    <a:gd name="T21" fmla="*/ 75 h 85"/>
                    <a:gd name="T22" fmla="*/ 0 w 58"/>
                    <a:gd name="T23" fmla="*/ 59 h 85"/>
                    <a:gd name="T24" fmla="*/ 0 w 58"/>
                    <a:gd name="T25" fmla="*/ 49 h 85"/>
                    <a:gd name="T26" fmla="*/ 2 w 58"/>
                    <a:gd name="T27" fmla="*/ 29 h 85"/>
                    <a:gd name="T28" fmla="*/ 16 w 58"/>
                    <a:gd name="T29" fmla="*/ 0 h 85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58"/>
                    <a:gd name="T46" fmla="*/ 0 h 85"/>
                    <a:gd name="T47" fmla="*/ 58 w 58"/>
                    <a:gd name="T48" fmla="*/ 85 h 85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58" h="85">
                      <a:moveTo>
                        <a:pt x="16" y="0"/>
                      </a:moveTo>
                      <a:lnTo>
                        <a:pt x="32" y="7"/>
                      </a:lnTo>
                      <a:lnTo>
                        <a:pt x="46" y="27"/>
                      </a:lnTo>
                      <a:lnTo>
                        <a:pt x="57" y="41"/>
                      </a:lnTo>
                      <a:lnTo>
                        <a:pt x="48" y="51"/>
                      </a:lnTo>
                      <a:lnTo>
                        <a:pt x="56" y="66"/>
                      </a:lnTo>
                      <a:lnTo>
                        <a:pt x="49" y="78"/>
                      </a:lnTo>
                      <a:lnTo>
                        <a:pt x="40" y="84"/>
                      </a:lnTo>
                      <a:lnTo>
                        <a:pt x="25" y="84"/>
                      </a:lnTo>
                      <a:lnTo>
                        <a:pt x="12" y="84"/>
                      </a:lnTo>
                      <a:lnTo>
                        <a:pt x="7" y="75"/>
                      </a:lnTo>
                      <a:lnTo>
                        <a:pt x="0" y="59"/>
                      </a:lnTo>
                      <a:lnTo>
                        <a:pt x="0" y="49"/>
                      </a:lnTo>
                      <a:lnTo>
                        <a:pt x="2" y="29"/>
                      </a:lnTo>
                      <a:lnTo>
                        <a:pt x="16" y="0"/>
                      </a:lnTo>
                    </a:path>
                  </a:pathLst>
                </a:custGeom>
                <a:solidFill>
                  <a:srgbClr val="969696"/>
                </a:solidFill>
                <a:ln w="12700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pPr algn="ctr">
                    <a:spcBef>
                      <a:spcPct val="50000"/>
                    </a:spcBef>
                    <a:buFont typeface="Wingdings" pitchFamily="2" charset="2"/>
                    <a:buNone/>
                  </a:pPr>
                  <a:endParaRPr lang="ja-JP" altLang="en-US" dirty="0"/>
                </a:p>
              </p:txBody>
            </p:sp>
            <p:sp>
              <p:nvSpPr>
                <p:cNvPr id="140343" name="Freeform 16"/>
                <p:cNvSpPr>
                  <a:spLocks/>
                </p:cNvSpPr>
                <p:nvPr/>
              </p:nvSpPr>
              <p:spPr bwMode="auto">
                <a:xfrm>
                  <a:off x="2806" y="1608"/>
                  <a:ext cx="104" cy="86"/>
                </a:xfrm>
                <a:custGeom>
                  <a:avLst/>
                  <a:gdLst>
                    <a:gd name="T0" fmla="*/ 17 w 104"/>
                    <a:gd name="T1" fmla="*/ 0 h 86"/>
                    <a:gd name="T2" fmla="*/ 29 w 104"/>
                    <a:gd name="T3" fmla="*/ 10 h 86"/>
                    <a:gd name="T4" fmla="*/ 42 w 104"/>
                    <a:gd name="T5" fmla="*/ 7 h 86"/>
                    <a:gd name="T6" fmla="*/ 63 w 104"/>
                    <a:gd name="T7" fmla="*/ 12 h 86"/>
                    <a:gd name="T8" fmla="*/ 77 w 104"/>
                    <a:gd name="T9" fmla="*/ 13 h 86"/>
                    <a:gd name="T10" fmla="*/ 85 w 104"/>
                    <a:gd name="T11" fmla="*/ 20 h 86"/>
                    <a:gd name="T12" fmla="*/ 95 w 104"/>
                    <a:gd name="T13" fmla="*/ 37 h 86"/>
                    <a:gd name="T14" fmla="*/ 103 w 104"/>
                    <a:gd name="T15" fmla="*/ 41 h 86"/>
                    <a:gd name="T16" fmla="*/ 77 w 104"/>
                    <a:gd name="T17" fmla="*/ 47 h 86"/>
                    <a:gd name="T18" fmla="*/ 69 w 104"/>
                    <a:gd name="T19" fmla="*/ 58 h 86"/>
                    <a:gd name="T20" fmla="*/ 77 w 104"/>
                    <a:gd name="T21" fmla="*/ 70 h 86"/>
                    <a:gd name="T22" fmla="*/ 76 w 104"/>
                    <a:gd name="T23" fmla="*/ 85 h 86"/>
                    <a:gd name="T24" fmla="*/ 57 w 104"/>
                    <a:gd name="T25" fmla="*/ 70 h 86"/>
                    <a:gd name="T26" fmla="*/ 40 w 104"/>
                    <a:gd name="T27" fmla="*/ 64 h 86"/>
                    <a:gd name="T28" fmla="*/ 26 w 104"/>
                    <a:gd name="T29" fmla="*/ 63 h 86"/>
                    <a:gd name="T30" fmla="*/ 26 w 104"/>
                    <a:gd name="T31" fmla="*/ 83 h 86"/>
                    <a:gd name="T32" fmla="*/ 14 w 104"/>
                    <a:gd name="T33" fmla="*/ 83 h 86"/>
                    <a:gd name="T34" fmla="*/ 14 w 104"/>
                    <a:gd name="T35" fmla="*/ 68 h 86"/>
                    <a:gd name="T36" fmla="*/ 7 w 104"/>
                    <a:gd name="T37" fmla="*/ 45 h 86"/>
                    <a:gd name="T38" fmla="*/ 0 w 104"/>
                    <a:gd name="T39" fmla="*/ 44 h 86"/>
                    <a:gd name="T40" fmla="*/ 8 w 104"/>
                    <a:gd name="T41" fmla="*/ 35 h 86"/>
                    <a:gd name="T42" fmla="*/ 20 w 104"/>
                    <a:gd name="T43" fmla="*/ 27 h 86"/>
                    <a:gd name="T44" fmla="*/ 17 w 104"/>
                    <a:gd name="T45" fmla="*/ 0 h 8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04"/>
                    <a:gd name="T70" fmla="*/ 0 h 86"/>
                    <a:gd name="T71" fmla="*/ 104 w 104"/>
                    <a:gd name="T72" fmla="*/ 86 h 86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04" h="86">
                      <a:moveTo>
                        <a:pt x="17" y="0"/>
                      </a:moveTo>
                      <a:lnTo>
                        <a:pt x="29" y="10"/>
                      </a:lnTo>
                      <a:lnTo>
                        <a:pt x="42" y="7"/>
                      </a:lnTo>
                      <a:lnTo>
                        <a:pt x="63" y="12"/>
                      </a:lnTo>
                      <a:lnTo>
                        <a:pt x="77" y="13"/>
                      </a:lnTo>
                      <a:lnTo>
                        <a:pt x="85" y="20"/>
                      </a:lnTo>
                      <a:lnTo>
                        <a:pt x="95" y="37"/>
                      </a:lnTo>
                      <a:lnTo>
                        <a:pt x="103" y="41"/>
                      </a:lnTo>
                      <a:lnTo>
                        <a:pt x="77" y="47"/>
                      </a:lnTo>
                      <a:lnTo>
                        <a:pt x="69" y="58"/>
                      </a:lnTo>
                      <a:lnTo>
                        <a:pt x="77" y="70"/>
                      </a:lnTo>
                      <a:lnTo>
                        <a:pt x="76" y="85"/>
                      </a:lnTo>
                      <a:lnTo>
                        <a:pt x="57" y="70"/>
                      </a:lnTo>
                      <a:lnTo>
                        <a:pt x="40" y="64"/>
                      </a:lnTo>
                      <a:lnTo>
                        <a:pt x="26" y="63"/>
                      </a:lnTo>
                      <a:lnTo>
                        <a:pt x="26" y="83"/>
                      </a:lnTo>
                      <a:lnTo>
                        <a:pt x="14" y="83"/>
                      </a:lnTo>
                      <a:lnTo>
                        <a:pt x="14" y="68"/>
                      </a:lnTo>
                      <a:lnTo>
                        <a:pt x="7" y="45"/>
                      </a:lnTo>
                      <a:lnTo>
                        <a:pt x="0" y="44"/>
                      </a:lnTo>
                      <a:lnTo>
                        <a:pt x="8" y="35"/>
                      </a:lnTo>
                      <a:lnTo>
                        <a:pt x="20" y="27"/>
                      </a:lnTo>
                      <a:lnTo>
                        <a:pt x="17" y="0"/>
                      </a:lnTo>
                    </a:path>
                  </a:pathLst>
                </a:custGeom>
                <a:solidFill>
                  <a:srgbClr val="969696"/>
                </a:solidFill>
                <a:ln w="12700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pPr algn="ctr">
                    <a:spcBef>
                      <a:spcPct val="50000"/>
                    </a:spcBef>
                    <a:buFont typeface="Wingdings" pitchFamily="2" charset="2"/>
                    <a:buNone/>
                  </a:pPr>
                  <a:endParaRPr lang="ja-JP" altLang="en-US" dirty="0"/>
                </a:p>
              </p:txBody>
            </p:sp>
          </p:grpSp>
          <p:sp>
            <p:nvSpPr>
              <p:cNvPr id="140332" name="Freeform 17"/>
              <p:cNvSpPr>
                <a:spLocks/>
              </p:cNvSpPr>
              <p:nvPr/>
            </p:nvSpPr>
            <p:spPr bwMode="auto">
              <a:xfrm>
                <a:off x="2834" y="3044"/>
                <a:ext cx="711" cy="680"/>
              </a:xfrm>
              <a:custGeom>
                <a:avLst/>
                <a:gdLst>
                  <a:gd name="T0" fmla="*/ 556 w 711"/>
                  <a:gd name="T1" fmla="*/ 58 h 680"/>
                  <a:gd name="T2" fmla="*/ 583 w 711"/>
                  <a:gd name="T3" fmla="*/ 84 h 680"/>
                  <a:gd name="T4" fmla="*/ 608 w 711"/>
                  <a:gd name="T5" fmla="*/ 182 h 680"/>
                  <a:gd name="T6" fmla="*/ 671 w 711"/>
                  <a:gd name="T7" fmla="*/ 290 h 680"/>
                  <a:gd name="T8" fmla="*/ 710 w 711"/>
                  <a:gd name="T9" fmla="*/ 395 h 680"/>
                  <a:gd name="T10" fmla="*/ 674 w 711"/>
                  <a:gd name="T11" fmla="*/ 486 h 680"/>
                  <a:gd name="T12" fmla="*/ 646 w 711"/>
                  <a:gd name="T13" fmla="*/ 547 h 680"/>
                  <a:gd name="T14" fmla="*/ 626 w 711"/>
                  <a:gd name="T15" fmla="*/ 609 h 680"/>
                  <a:gd name="T16" fmla="*/ 605 w 711"/>
                  <a:gd name="T17" fmla="*/ 649 h 680"/>
                  <a:gd name="T18" fmla="*/ 569 w 711"/>
                  <a:gd name="T19" fmla="*/ 669 h 680"/>
                  <a:gd name="T20" fmla="*/ 518 w 711"/>
                  <a:gd name="T21" fmla="*/ 659 h 680"/>
                  <a:gd name="T22" fmla="*/ 466 w 711"/>
                  <a:gd name="T23" fmla="*/ 643 h 680"/>
                  <a:gd name="T24" fmla="*/ 438 w 711"/>
                  <a:gd name="T25" fmla="*/ 598 h 680"/>
                  <a:gd name="T26" fmla="*/ 433 w 711"/>
                  <a:gd name="T27" fmla="*/ 553 h 680"/>
                  <a:gd name="T28" fmla="*/ 411 w 711"/>
                  <a:gd name="T29" fmla="*/ 528 h 680"/>
                  <a:gd name="T30" fmla="*/ 383 w 711"/>
                  <a:gd name="T31" fmla="*/ 535 h 680"/>
                  <a:gd name="T32" fmla="*/ 354 w 711"/>
                  <a:gd name="T33" fmla="*/ 498 h 680"/>
                  <a:gd name="T34" fmla="*/ 332 w 711"/>
                  <a:gd name="T35" fmla="*/ 489 h 680"/>
                  <a:gd name="T36" fmla="*/ 294 w 711"/>
                  <a:gd name="T37" fmla="*/ 496 h 680"/>
                  <a:gd name="T38" fmla="*/ 259 w 711"/>
                  <a:gd name="T39" fmla="*/ 498 h 680"/>
                  <a:gd name="T40" fmla="*/ 237 w 711"/>
                  <a:gd name="T41" fmla="*/ 519 h 680"/>
                  <a:gd name="T42" fmla="*/ 194 w 711"/>
                  <a:gd name="T43" fmla="*/ 531 h 680"/>
                  <a:gd name="T44" fmla="*/ 153 w 711"/>
                  <a:gd name="T45" fmla="*/ 553 h 680"/>
                  <a:gd name="T46" fmla="*/ 132 w 711"/>
                  <a:gd name="T47" fmla="*/ 564 h 680"/>
                  <a:gd name="T48" fmla="*/ 71 w 711"/>
                  <a:gd name="T49" fmla="*/ 559 h 680"/>
                  <a:gd name="T50" fmla="*/ 60 w 711"/>
                  <a:gd name="T51" fmla="*/ 541 h 680"/>
                  <a:gd name="T52" fmla="*/ 63 w 711"/>
                  <a:gd name="T53" fmla="*/ 466 h 680"/>
                  <a:gd name="T54" fmla="*/ 44 w 711"/>
                  <a:gd name="T55" fmla="*/ 420 h 680"/>
                  <a:gd name="T56" fmla="*/ 26 w 711"/>
                  <a:gd name="T57" fmla="*/ 389 h 680"/>
                  <a:gd name="T58" fmla="*/ 7 w 711"/>
                  <a:gd name="T59" fmla="*/ 266 h 680"/>
                  <a:gd name="T60" fmla="*/ 9 w 711"/>
                  <a:gd name="T61" fmla="*/ 226 h 680"/>
                  <a:gd name="T62" fmla="*/ 61 w 711"/>
                  <a:gd name="T63" fmla="*/ 206 h 680"/>
                  <a:gd name="T64" fmla="*/ 97 w 711"/>
                  <a:gd name="T65" fmla="*/ 200 h 680"/>
                  <a:gd name="T66" fmla="*/ 122 w 711"/>
                  <a:gd name="T67" fmla="*/ 190 h 680"/>
                  <a:gd name="T68" fmla="*/ 135 w 711"/>
                  <a:gd name="T69" fmla="*/ 155 h 680"/>
                  <a:gd name="T70" fmla="*/ 132 w 711"/>
                  <a:gd name="T71" fmla="*/ 138 h 680"/>
                  <a:gd name="T72" fmla="*/ 182 w 711"/>
                  <a:gd name="T73" fmla="*/ 88 h 680"/>
                  <a:gd name="T74" fmla="*/ 225 w 711"/>
                  <a:gd name="T75" fmla="*/ 52 h 680"/>
                  <a:gd name="T76" fmla="*/ 262 w 711"/>
                  <a:gd name="T77" fmla="*/ 83 h 680"/>
                  <a:gd name="T78" fmla="*/ 288 w 711"/>
                  <a:gd name="T79" fmla="*/ 51 h 680"/>
                  <a:gd name="T80" fmla="*/ 316 w 711"/>
                  <a:gd name="T81" fmla="*/ 23 h 680"/>
                  <a:gd name="T82" fmla="*/ 348 w 711"/>
                  <a:gd name="T83" fmla="*/ 3 h 680"/>
                  <a:gd name="T84" fmla="*/ 395 w 711"/>
                  <a:gd name="T85" fmla="*/ 5 h 680"/>
                  <a:gd name="T86" fmla="*/ 412 w 711"/>
                  <a:gd name="T87" fmla="*/ 33 h 680"/>
                  <a:gd name="T88" fmla="*/ 411 w 711"/>
                  <a:gd name="T89" fmla="*/ 70 h 680"/>
                  <a:gd name="T90" fmla="*/ 448 w 711"/>
                  <a:gd name="T91" fmla="*/ 125 h 680"/>
                  <a:gd name="T92" fmla="*/ 482 w 711"/>
                  <a:gd name="T93" fmla="*/ 143 h 680"/>
                  <a:gd name="T94" fmla="*/ 508 w 711"/>
                  <a:gd name="T95" fmla="*/ 91 h 680"/>
                  <a:gd name="T96" fmla="*/ 520 w 711"/>
                  <a:gd name="T97" fmla="*/ 0 h 68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711"/>
                  <a:gd name="T148" fmla="*/ 0 h 680"/>
                  <a:gd name="T149" fmla="*/ 711 w 711"/>
                  <a:gd name="T150" fmla="*/ 680 h 680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711" h="680">
                    <a:moveTo>
                      <a:pt x="520" y="0"/>
                    </a:moveTo>
                    <a:lnTo>
                      <a:pt x="558" y="2"/>
                    </a:lnTo>
                    <a:lnTo>
                      <a:pt x="556" y="58"/>
                    </a:lnTo>
                    <a:lnTo>
                      <a:pt x="571" y="75"/>
                    </a:lnTo>
                    <a:lnTo>
                      <a:pt x="578" y="83"/>
                    </a:lnTo>
                    <a:lnTo>
                      <a:pt x="583" y="84"/>
                    </a:lnTo>
                    <a:lnTo>
                      <a:pt x="588" y="94"/>
                    </a:lnTo>
                    <a:lnTo>
                      <a:pt x="588" y="148"/>
                    </a:lnTo>
                    <a:lnTo>
                      <a:pt x="608" y="182"/>
                    </a:lnTo>
                    <a:lnTo>
                      <a:pt x="639" y="233"/>
                    </a:lnTo>
                    <a:lnTo>
                      <a:pt x="639" y="244"/>
                    </a:lnTo>
                    <a:lnTo>
                      <a:pt x="671" y="290"/>
                    </a:lnTo>
                    <a:lnTo>
                      <a:pt x="670" y="297"/>
                    </a:lnTo>
                    <a:lnTo>
                      <a:pt x="705" y="330"/>
                    </a:lnTo>
                    <a:lnTo>
                      <a:pt x="710" y="395"/>
                    </a:lnTo>
                    <a:lnTo>
                      <a:pt x="701" y="450"/>
                    </a:lnTo>
                    <a:lnTo>
                      <a:pt x="687" y="478"/>
                    </a:lnTo>
                    <a:lnTo>
                      <a:pt x="674" y="486"/>
                    </a:lnTo>
                    <a:lnTo>
                      <a:pt x="669" y="520"/>
                    </a:lnTo>
                    <a:lnTo>
                      <a:pt x="655" y="544"/>
                    </a:lnTo>
                    <a:lnTo>
                      <a:pt x="646" y="547"/>
                    </a:lnTo>
                    <a:lnTo>
                      <a:pt x="647" y="562"/>
                    </a:lnTo>
                    <a:lnTo>
                      <a:pt x="630" y="578"/>
                    </a:lnTo>
                    <a:lnTo>
                      <a:pt x="626" y="609"/>
                    </a:lnTo>
                    <a:lnTo>
                      <a:pt x="622" y="634"/>
                    </a:lnTo>
                    <a:lnTo>
                      <a:pt x="611" y="638"/>
                    </a:lnTo>
                    <a:lnTo>
                      <a:pt x="605" y="649"/>
                    </a:lnTo>
                    <a:lnTo>
                      <a:pt x="596" y="662"/>
                    </a:lnTo>
                    <a:lnTo>
                      <a:pt x="583" y="661"/>
                    </a:lnTo>
                    <a:lnTo>
                      <a:pt x="569" y="669"/>
                    </a:lnTo>
                    <a:lnTo>
                      <a:pt x="557" y="679"/>
                    </a:lnTo>
                    <a:lnTo>
                      <a:pt x="538" y="653"/>
                    </a:lnTo>
                    <a:lnTo>
                      <a:pt x="518" y="659"/>
                    </a:lnTo>
                    <a:lnTo>
                      <a:pt x="511" y="659"/>
                    </a:lnTo>
                    <a:lnTo>
                      <a:pt x="480" y="661"/>
                    </a:lnTo>
                    <a:lnTo>
                      <a:pt x="466" y="643"/>
                    </a:lnTo>
                    <a:lnTo>
                      <a:pt x="452" y="617"/>
                    </a:lnTo>
                    <a:lnTo>
                      <a:pt x="441" y="620"/>
                    </a:lnTo>
                    <a:lnTo>
                      <a:pt x="438" y="598"/>
                    </a:lnTo>
                    <a:lnTo>
                      <a:pt x="432" y="584"/>
                    </a:lnTo>
                    <a:lnTo>
                      <a:pt x="432" y="582"/>
                    </a:lnTo>
                    <a:lnTo>
                      <a:pt x="433" y="553"/>
                    </a:lnTo>
                    <a:lnTo>
                      <a:pt x="433" y="536"/>
                    </a:lnTo>
                    <a:lnTo>
                      <a:pt x="428" y="526"/>
                    </a:lnTo>
                    <a:lnTo>
                      <a:pt x="411" y="528"/>
                    </a:lnTo>
                    <a:lnTo>
                      <a:pt x="399" y="536"/>
                    </a:lnTo>
                    <a:lnTo>
                      <a:pt x="386" y="535"/>
                    </a:lnTo>
                    <a:lnTo>
                      <a:pt x="383" y="535"/>
                    </a:lnTo>
                    <a:lnTo>
                      <a:pt x="376" y="535"/>
                    </a:lnTo>
                    <a:lnTo>
                      <a:pt x="363" y="516"/>
                    </a:lnTo>
                    <a:lnTo>
                      <a:pt x="354" y="498"/>
                    </a:lnTo>
                    <a:lnTo>
                      <a:pt x="351" y="499"/>
                    </a:lnTo>
                    <a:lnTo>
                      <a:pt x="334" y="498"/>
                    </a:lnTo>
                    <a:lnTo>
                      <a:pt x="332" y="489"/>
                    </a:lnTo>
                    <a:lnTo>
                      <a:pt x="317" y="497"/>
                    </a:lnTo>
                    <a:lnTo>
                      <a:pt x="310" y="497"/>
                    </a:lnTo>
                    <a:lnTo>
                      <a:pt x="294" y="496"/>
                    </a:lnTo>
                    <a:lnTo>
                      <a:pt x="285" y="486"/>
                    </a:lnTo>
                    <a:lnTo>
                      <a:pt x="280" y="496"/>
                    </a:lnTo>
                    <a:lnTo>
                      <a:pt x="259" y="498"/>
                    </a:lnTo>
                    <a:lnTo>
                      <a:pt x="259" y="495"/>
                    </a:lnTo>
                    <a:lnTo>
                      <a:pt x="248" y="505"/>
                    </a:lnTo>
                    <a:lnTo>
                      <a:pt x="237" y="519"/>
                    </a:lnTo>
                    <a:lnTo>
                      <a:pt x="224" y="518"/>
                    </a:lnTo>
                    <a:lnTo>
                      <a:pt x="211" y="531"/>
                    </a:lnTo>
                    <a:lnTo>
                      <a:pt x="194" y="531"/>
                    </a:lnTo>
                    <a:lnTo>
                      <a:pt x="178" y="530"/>
                    </a:lnTo>
                    <a:lnTo>
                      <a:pt x="160" y="545"/>
                    </a:lnTo>
                    <a:lnTo>
                      <a:pt x="153" y="553"/>
                    </a:lnTo>
                    <a:lnTo>
                      <a:pt x="144" y="553"/>
                    </a:lnTo>
                    <a:lnTo>
                      <a:pt x="143" y="564"/>
                    </a:lnTo>
                    <a:lnTo>
                      <a:pt x="132" y="564"/>
                    </a:lnTo>
                    <a:lnTo>
                      <a:pt x="120" y="572"/>
                    </a:lnTo>
                    <a:lnTo>
                      <a:pt x="84" y="571"/>
                    </a:lnTo>
                    <a:lnTo>
                      <a:pt x="71" y="559"/>
                    </a:lnTo>
                    <a:lnTo>
                      <a:pt x="67" y="550"/>
                    </a:lnTo>
                    <a:lnTo>
                      <a:pt x="67" y="558"/>
                    </a:lnTo>
                    <a:lnTo>
                      <a:pt x="60" y="541"/>
                    </a:lnTo>
                    <a:lnTo>
                      <a:pt x="65" y="510"/>
                    </a:lnTo>
                    <a:lnTo>
                      <a:pt x="70" y="489"/>
                    </a:lnTo>
                    <a:lnTo>
                      <a:pt x="63" y="466"/>
                    </a:lnTo>
                    <a:lnTo>
                      <a:pt x="57" y="457"/>
                    </a:lnTo>
                    <a:lnTo>
                      <a:pt x="57" y="435"/>
                    </a:lnTo>
                    <a:lnTo>
                      <a:pt x="44" y="420"/>
                    </a:lnTo>
                    <a:lnTo>
                      <a:pt x="40" y="421"/>
                    </a:lnTo>
                    <a:lnTo>
                      <a:pt x="40" y="413"/>
                    </a:lnTo>
                    <a:lnTo>
                      <a:pt x="26" y="389"/>
                    </a:lnTo>
                    <a:lnTo>
                      <a:pt x="11" y="331"/>
                    </a:lnTo>
                    <a:lnTo>
                      <a:pt x="6" y="287"/>
                    </a:lnTo>
                    <a:lnTo>
                      <a:pt x="7" y="266"/>
                    </a:lnTo>
                    <a:lnTo>
                      <a:pt x="0" y="256"/>
                    </a:lnTo>
                    <a:lnTo>
                      <a:pt x="2" y="232"/>
                    </a:lnTo>
                    <a:lnTo>
                      <a:pt x="9" y="226"/>
                    </a:lnTo>
                    <a:lnTo>
                      <a:pt x="33" y="199"/>
                    </a:lnTo>
                    <a:lnTo>
                      <a:pt x="56" y="199"/>
                    </a:lnTo>
                    <a:lnTo>
                      <a:pt x="61" y="206"/>
                    </a:lnTo>
                    <a:lnTo>
                      <a:pt x="88" y="207"/>
                    </a:lnTo>
                    <a:lnTo>
                      <a:pt x="95" y="201"/>
                    </a:lnTo>
                    <a:lnTo>
                      <a:pt x="97" y="200"/>
                    </a:lnTo>
                    <a:lnTo>
                      <a:pt x="110" y="194"/>
                    </a:lnTo>
                    <a:lnTo>
                      <a:pt x="117" y="194"/>
                    </a:lnTo>
                    <a:lnTo>
                      <a:pt x="122" y="190"/>
                    </a:lnTo>
                    <a:lnTo>
                      <a:pt x="120" y="180"/>
                    </a:lnTo>
                    <a:lnTo>
                      <a:pt x="126" y="166"/>
                    </a:lnTo>
                    <a:lnTo>
                      <a:pt x="135" y="155"/>
                    </a:lnTo>
                    <a:lnTo>
                      <a:pt x="132" y="148"/>
                    </a:lnTo>
                    <a:lnTo>
                      <a:pt x="135" y="140"/>
                    </a:lnTo>
                    <a:lnTo>
                      <a:pt x="132" y="138"/>
                    </a:lnTo>
                    <a:lnTo>
                      <a:pt x="146" y="122"/>
                    </a:lnTo>
                    <a:lnTo>
                      <a:pt x="162" y="121"/>
                    </a:lnTo>
                    <a:lnTo>
                      <a:pt x="182" y="88"/>
                    </a:lnTo>
                    <a:lnTo>
                      <a:pt x="209" y="63"/>
                    </a:lnTo>
                    <a:lnTo>
                      <a:pt x="220" y="63"/>
                    </a:lnTo>
                    <a:lnTo>
                      <a:pt x="225" y="52"/>
                    </a:lnTo>
                    <a:lnTo>
                      <a:pt x="237" y="53"/>
                    </a:lnTo>
                    <a:lnTo>
                      <a:pt x="254" y="80"/>
                    </a:lnTo>
                    <a:lnTo>
                      <a:pt x="262" y="83"/>
                    </a:lnTo>
                    <a:lnTo>
                      <a:pt x="270" y="72"/>
                    </a:lnTo>
                    <a:lnTo>
                      <a:pt x="277" y="53"/>
                    </a:lnTo>
                    <a:lnTo>
                      <a:pt x="288" y="51"/>
                    </a:lnTo>
                    <a:lnTo>
                      <a:pt x="296" y="30"/>
                    </a:lnTo>
                    <a:lnTo>
                      <a:pt x="305" y="30"/>
                    </a:lnTo>
                    <a:lnTo>
                      <a:pt x="316" y="23"/>
                    </a:lnTo>
                    <a:lnTo>
                      <a:pt x="328" y="10"/>
                    </a:lnTo>
                    <a:lnTo>
                      <a:pt x="335" y="10"/>
                    </a:lnTo>
                    <a:lnTo>
                      <a:pt x="348" y="3"/>
                    </a:lnTo>
                    <a:lnTo>
                      <a:pt x="358" y="4"/>
                    </a:lnTo>
                    <a:lnTo>
                      <a:pt x="375" y="5"/>
                    </a:lnTo>
                    <a:lnTo>
                      <a:pt x="395" y="5"/>
                    </a:lnTo>
                    <a:lnTo>
                      <a:pt x="405" y="24"/>
                    </a:lnTo>
                    <a:lnTo>
                      <a:pt x="410" y="31"/>
                    </a:lnTo>
                    <a:lnTo>
                      <a:pt x="412" y="33"/>
                    </a:lnTo>
                    <a:lnTo>
                      <a:pt x="414" y="49"/>
                    </a:lnTo>
                    <a:lnTo>
                      <a:pt x="411" y="51"/>
                    </a:lnTo>
                    <a:lnTo>
                      <a:pt x="411" y="70"/>
                    </a:lnTo>
                    <a:lnTo>
                      <a:pt x="409" y="77"/>
                    </a:lnTo>
                    <a:lnTo>
                      <a:pt x="438" y="107"/>
                    </a:lnTo>
                    <a:lnTo>
                      <a:pt x="448" y="125"/>
                    </a:lnTo>
                    <a:lnTo>
                      <a:pt x="459" y="126"/>
                    </a:lnTo>
                    <a:lnTo>
                      <a:pt x="469" y="133"/>
                    </a:lnTo>
                    <a:lnTo>
                      <a:pt x="482" y="143"/>
                    </a:lnTo>
                    <a:lnTo>
                      <a:pt x="496" y="134"/>
                    </a:lnTo>
                    <a:lnTo>
                      <a:pt x="501" y="109"/>
                    </a:lnTo>
                    <a:lnTo>
                      <a:pt x="508" y="91"/>
                    </a:lnTo>
                    <a:lnTo>
                      <a:pt x="512" y="53"/>
                    </a:lnTo>
                    <a:lnTo>
                      <a:pt x="518" y="37"/>
                    </a:lnTo>
                    <a:lnTo>
                      <a:pt x="520" y="0"/>
                    </a:lnTo>
                  </a:path>
                </a:pathLst>
              </a:custGeom>
              <a:solidFill>
                <a:srgbClr val="969696"/>
              </a:solidFill>
              <a:ln w="12700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40333" name="Freeform 18"/>
              <p:cNvSpPr>
                <a:spLocks/>
              </p:cNvSpPr>
              <p:nvPr/>
            </p:nvSpPr>
            <p:spPr bwMode="auto">
              <a:xfrm>
                <a:off x="2688" y="2875"/>
                <a:ext cx="390" cy="104"/>
              </a:xfrm>
              <a:custGeom>
                <a:avLst/>
                <a:gdLst>
                  <a:gd name="T0" fmla="*/ 27 w 390"/>
                  <a:gd name="T1" fmla="*/ 15 h 104"/>
                  <a:gd name="T2" fmla="*/ 77 w 390"/>
                  <a:gd name="T3" fmla="*/ 16 h 104"/>
                  <a:gd name="T4" fmla="*/ 102 w 390"/>
                  <a:gd name="T5" fmla="*/ 21 h 104"/>
                  <a:gd name="T6" fmla="*/ 129 w 390"/>
                  <a:gd name="T7" fmla="*/ 50 h 104"/>
                  <a:gd name="T8" fmla="*/ 151 w 390"/>
                  <a:gd name="T9" fmla="*/ 58 h 104"/>
                  <a:gd name="T10" fmla="*/ 188 w 390"/>
                  <a:gd name="T11" fmla="*/ 70 h 104"/>
                  <a:gd name="T12" fmla="*/ 208 w 390"/>
                  <a:gd name="T13" fmla="*/ 78 h 104"/>
                  <a:gd name="T14" fmla="*/ 218 w 390"/>
                  <a:gd name="T15" fmla="*/ 53 h 104"/>
                  <a:gd name="T16" fmla="*/ 264 w 390"/>
                  <a:gd name="T17" fmla="*/ 62 h 104"/>
                  <a:gd name="T18" fmla="*/ 295 w 390"/>
                  <a:gd name="T19" fmla="*/ 70 h 104"/>
                  <a:gd name="T20" fmla="*/ 321 w 390"/>
                  <a:gd name="T21" fmla="*/ 75 h 104"/>
                  <a:gd name="T22" fmla="*/ 340 w 390"/>
                  <a:gd name="T23" fmla="*/ 64 h 104"/>
                  <a:gd name="T24" fmla="*/ 367 w 390"/>
                  <a:gd name="T25" fmla="*/ 58 h 104"/>
                  <a:gd name="T26" fmla="*/ 389 w 390"/>
                  <a:gd name="T27" fmla="*/ 57 h 104"/>
                  <a:gd name="T28" fmla="*/ 378 w 390"/>
                  <a:gd name="T29" fmla="*/ 84 h 104"/>
                  <a:gd name="T30" fmla="*/ 366 w 390"/>
                  <a:gd name="T31" fmla="*/ 86 h 104"/>
                  <a:gd name="T32" fmla="*/ 349 w 390"/>
                  <a:gd name="T33" fmla="*/ 94 h 104"/>
                  <a:gd name="T34" fmla="*/ 335 w 390"/>
                  <a:gd name="T35" fmla="*/ 101 h 104"/>
                  <a:gd name="T36" fmla="*/ 318 w 390"/>
                  <a:gd name="T37" fmla="*/ 100 h 104"/>
                  <a:gd name="T38" fmla="*/ 304 w 390"/>
                  <a:gd name="T39" fmla="*/ 100 h 104"/>
                  <a:gd name="T40" fmla="*/ 280 w 390"/>
                  <a:gd name="T41" fmla="*/ 103 h 104"/>
                  <a:gd name="T42" fmla="*/ 262 w 390"/>
                  <a:gd name="T43" fmla="*/ 83 h 104"/>
                  <a:gd name="T44" fmla="*/ 247 w 390"/>
                  <a:gd name="T45" fmla="*/ 101 h 104"/>
                  <a:gd name="T46" fmla="*/ 226 w 390"/>
                  <a:gd name="T47" fmla="*/ 82 h 104"/>
                  <a:gd name="T48" fmla="*/ 212 w 390"/>
                  <a:gd name="T49" fmla="*/ 88 h 104"/>
                  <a:gd name="T50" fmla="*/ 193 w 390"/>
                  <a:gd name="T51" fmla="*/ 96 h 104"/>
                  <a:gd name="T52" fmla="*/ 173 w 390"/>
                  <a:gd name="T53" fmla="*/ 87 h 104"/>
                  <a:gd name="T54" fmla="*/ 152 w 390"/>
                  <a:gd name="T55" fmla="*/ 87 h 104"/>
                  <a:gd name="T56" fmla="*/ 134 w 390"/>
                  <a:gd name="T57" fmla="*/ 92 h 104"/>
                  <a:gd name="T58" fmla="*/ 104 w 390"/>
                  <a:gd name="T59" fmla="*/ 75 h 104"/>
                  <a:gd name="T60" fmla="*/ 66 w 390"/>
                  <a:gd name="T61" fmla="*/ 65 h 104"/>
                  <a:gd name="T62" fmla="*/ 41 w 390"/>
                  <a:gd name="T63" fmla="*/ 61 h 104"/>
                  <a:gd name="T64" fmla="*/ 13 w 390"/>
                  <a:gd name="T65" fmla="*/ 43 h 104"/>
                  <a:gd name="T66" fmla="*/ 0 w 390"/>
                  <a:gd name="T67" fmla="*/ 35 h 104"/>
                  <a:gd name="T68" fmla="*/ 1 w 390"/>
                  <a:gd name="T69" fmla="*/ 0 h 10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90"/>
                  <a:gd name="T106" fmla="*/ 0 h 104"/>
                  <a:gd name="T107" fmla="*/ 390 w 390"/>
                  <a:gd name="T108" fmla="*/ 104 h 10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90" h="104">
                    <a:moveTo>
                      <a:pt x="1" y="0"/>
                    </a:moveTo>
                    <a:lnTo>
                      <a:pt x="27" y="15"/>
                    </a:lnTo>
                    <a:lnTo>
                      <a:pt x="53" y="16"/>
                    </a:lnTo>
                    <a:lnTo>
                      <a:pt x="77" y="16"/>
                    </a:lnTo>
                    <a:lnTo>
                      <a:pt x="89" y="17"/>
                    </a:lnTo>
                    <a:lnTo>
                      <a:pt x="102" y="21"/>
                    </a:lnTo>
                    <a:lnTo>
                      <a:pt x="119" y="26"/>
                    </a:lnTo>
                    <a:lnTo>
                      <a:pt x="129" y="50"/>
                    </a:lnTo>
                    <a:lnTo>
                      <a:pt x="138" y="58"/>
                    </a:lnTo>
                    <a:lnTo>
                      <a:pt x="151" y="58"/>
                    </a:lnTo>
                    <a:lnTo>
                      <a:pt x="169" y="58"/>
                    </a:lnTo>
                    <a:lnTo>
                      <a:pt x="188" y="70"/>
                    </a:lnTo>
                    <a:lnTo>
                      <a:pt x="200" y="78"/>
                    </a:lnTo>
                    <a:lnTo>
                      <a:pt x="208" y="78"/>
                    </a:lnTo>
                    <a:lnTo>
                      <a:pt x="208" y="60"/>
                    </a:lnTo>
                    <a:lnTo>
                      <a:pt x="218" y="53"/>
                    </a:lnTo>
                    <a:lnTo>
                      <a:pt x="242" y="61"/>
                    </a:lnTo>
                    <a:lnTo>
                      <a:pt x="264" y="62"/>
                    </a:lnTo>
                    <a:lnTo>
                      <a:pt x="282" y="62"/>
                    </a:lnTo>
                    <a:lnTo>
                      <a:pt x="295" y="70"/>
                    </a:lnTo>
                    <a:lnTo>
                      <a:pt x="305" y="74"/>
                    </a:lnTo>
                    <a:lnTo>
                      <a:pt x="321" y="75"/>
                    </a:lnTo>
                    <a:lnTo>
                      <a:pt x="330" y="71"/>
                    </a:lnTo>
                    <a:lnTo>
                      <a:pt x="340" y="64"/>
                    </a:lnTo>
                    <a:lnTo>
                      <a:pt x="354" y="65"/>
                    </a:lnTo>
                    <a:lnTo>
                      <a:pt x="367" y="58"/>
                    </a:lnTo>
                    <a:lnTo>
                      <a:pt x="380" y="57"/>
                    </a:lnTo>
                    <a:lnTo>
                      <a:pt x="389" y="57"/>
                    </a:lnTo>
                    <a:lnTo>
                      <a:pt x="383" y="74"/>
                    </a:lnTo>
                    <a:lnTo>
                      <a:pt x="378" y="84"/>
                    </a:lnTo>
                    <a:lnTo>
                      <a:pt x="373" y="87"/>
                    </a:lnTo>
                    <a:lnTo>
                      <a:pt x="366" y="86"/>
                    </a:lnTo>
                    <a:lnTo>
                      <a:pt x="363" y="87"/>
                    </a:lnTo>
                    <a:lnTo>
                      <a:pt x="349" y="94"/>
                    </a:lnTo>
                    <a:lnTo>
                      <a:pt x="340" y="101"/>
                    </a:lnTo>
                    <a:lnTo>
                      <a:pt x="335" y="101"/>
                    </a:lnTo>
                    <a:lnTo>
                      <a:pt x="325" y="94"/>
                    </a:lnTo>
                    <a:lnTo>
                      <a:pt x="318" y="100"/>
                    </a:lnTo>
                    <a:lnTo>
                      <a:pt x="309" y="100"/>
                    </a:lnTo>
                    <a:lnTo>
                      <a:pt x="304" y="100"/>
                    </a:lnTo>
                    <a:lnTo>
                      <a:pt x="293" y="103"/>
                    </a:lnTo>
                    <a:lnTo>
                      <a:pt x="280" y="103"/>
                    </a:lnTo>
                    <a:lnTo>
                      <a:pt x="277" y="99"/>
                    </a:lnTo>
                    <a:lnTo>
                      <a:pt x="262" y="83"/>
                    </a:lnTo>
                    <a:lnTo>
                      <a:pt x="254" y="98"/>
                    </a:lnTo>
                    <a:lnTo>
                      <a:pt x="247" y="101"/>
                    </a:lnTo>
                    <a:lnTo>
                      <a:pt x="240" y="102"/>
                    </a:lnTo>
                    <a:lnTo>
                      <a:pt x="226" y="82"/>
                    </a:lnTo>
                    <a:lnTo>
                      <a:pt x="220" y="88"/>
                    </a:lnTo>
                    <a:lnTo>
                      <a:pt x="212" y="88"/>
                    </a:lnTo>
                    <a:lnTo>
                      <a:pt x="204" y="96"/>
                    </a:lnTo>
                    <a:lnTo>
                      <a:pt x="193" y="96"/>
                    </a:lnTo>
                    <a:lnTo>
                      <a:pt x="180" y="96"/>
                    </a:lnTo>
                    <a:lnTo>
                      <a:pt x="173" y="87"/>
                    </a:lnTo>
                    <a:lnTo>
                      <a:pt x="166" y="80"/>
                    </a:lnTo>
                    <a:lnTo>
                      <a:pt x="152" y="87"/>
                    </a:lnTo>
                    <a:lnTo>
                      <a:pt x="141" y="94"/>
                    </a:lnTo>
                    <a:lnTo>
                      <a:pt x="134" y="92"/>
                    </a:lnTo>
                    <a:lnTo>
                      <a:pt x="117" y="85"/>
                    </a:lnTo>
                    <a:lnTo>
                      <a:pt x="104" y="75"/>
                    </a:lnTo>
                    <a:lnTo>
                      <a:pt x="91" y="74"/>
                    </a:lnTo>
                    <a:lnTo>
                      <a:pt x="66" y="65"/>
                    </a:lnTo>
                    <a:lnTo>
                      <a:pt x="52" y="62"/>
                    </a:lnTo>
                    <a:lnTo>
                      <a:pt x="41" y="61"/>
                    </a:lnTo>
                    <a:lnTo>
                      <a:pt x="26" y="54"/>
                    </a:lnTo>
                    <a:lnTo>
                      <a:pt x="13" y="43"/>
                    </a:lnTo>
                    <a:lnTo>
                      <a:pt x="3" y="43"/>
                    </a:lnTo>
                    <a:lnTo>
                      <a:pt x="0" y="35"/>
                    </a:lnTo>
                    <a:lnTo>
                      <a:pt x="0" y="27"/>
                    </a:lnTo>
                    <a:lnTo>
                      <a:pt x="1" y="0"/>
                    </a:lnTo>
                  </a:path>
                </a:pathLst>
              </a:custGeom>
              <a:solidFill>
                <a:srgbClr val="969696"/>
              </a:solidFill>
              <a:ln w="12700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40334" name="Freeform 19"/>
              <p:cNvSpPr>
                <a:spLocks/>
              </p:cNvSpPr>
              <p:nvPr/>
            </p:nvSpPr>
            <p:spPr bwMode="auto">
              <a:xfrm>
                <a:off x="2896" y="2706"/>
                <a:ext cx="190" cy="179"/>
              </a:xfrm>
              <a:custGeom>
                <a:avLst/>
                <a:gdLst>
                  <a:gd name="T0" fmla="*/ 95 w 190"/>
                  <a:gd name="T1" fmla="*/ 8 h 179"/>
                  <a:gd name="T2" fmla="*/ 161 w 190"/>
                  <a:gd name="T3" fmla="*/ 4 h 179"/>
                  <a:gd name="T4" fmla="*/ 172 w 190"/>
                  <a:gd name="T5" fmla="*/ 26 h 179"/>
                  <a:gd name="T6" fmla="*/ 149 w 190"/>
                  <a:gd name="T7" fmla="*/ 36 h 179"/>
                  <a:gd name="T8" fmla="*/ 145 w 190"/>
                  <a:gd name="T9" fmla="*/ 53 h 179"/>
                  <a:gd name="T10" fmla="*/ 122 w 190"/>
                  <a:gd name="T11" fmla="*/ 60 h 179"/>
                  <a:gd name="T12" fmla="*/ 106 w 190"/>
                  <a:gd name="T13" fmla="*/ 59 h 179"/>
                  <a:gd name="T14" fmla="*/ 92 w 190"/>
                  <a:gd name="T15" fmla="*/ 42 h 179"/>
                  <a:gd name="T16" fmla="*/ 69 w 190"/>
                  <a:gd name="T17" fmla="*/ 34 h 179"/>
                  <a:gd name="T18" fmla="*/ 59 w 190"/>
                  <a:gd name="T19" fmla="*/ 50 h 179"/>
                  <a:gd name="T20" fmla="*/ 57 w 190"/>
                  <a:gd name="T21" fmla="*/ 68 h 179"/>
                  <a:gd name="T22" fmla="*/ 72 w 190"/>
                  <a:gd name="T23" fmla="*/ 76 h 179"/>
                  <a:gd name="T24" fmla="*/ 91 w 190"/>
                  <a:gd name="T25" fmla="*/ 66 h 179"/>
                  <a:gd name="T26" fmla="*/ 93 w 190"/>
                  <a:gd name="T27" fmla="*/ 87 h 179"/>
                  <a:gd name="T28" fmla="*/ 90 w 190"/>
                  <a:gd name="T29" fmla="*/ 98 h 179"/>
                  <a:gd name="T30" fmla="*/ 93 w 190"/>
                  <a:gd name="T31" fmla="*/ 118 h 179"/>
                  <a:gd name="T32" fmla="*/ 103 w 190"/>
                  <a:gd name="T33" fmla="*/ 124 h 179"/>
                  <a:gd name="T34" fmla="*/ 99 w 190"/>
                  <a:gd name="T35" fmla="*/ 143 h 179"/>
                  <a:gd name="T36" fmla="*/ 91 w 190"/>
                  <a:gd name="T37" fmla="*/ 168 h 179"/>
                  <a:gd name="T38" fmla="*/ 78 w 190"/>
                  <a:gd name="T39" fmla="*/ 172 h 179"/>
                  <a:gd name="T40" fmla="*/ 72 w 190"/>
                  <a:gd name="T41" fmla="*/ 157 h 179"/>
                  <a:gd name="T42" fmla="*/ 63 w 190"/>
                  <a:gd name="T43" fmla="*/ 132 h 179"/>
                  <a:gd name="T44" fmla="*/ 64 w 190"/>
                  <a:gd name="T45" fmla="*/ 110 h 179"/>
                  <a:gd name="T46" fmla="*/ 44 w 190"/>
                  <a:gd name="T47" fmla="*/ 109 h 179"/>
                  <a:gd name="T48" fmla="*/ 29 w 190"/>
                  <a:gd name="T49" fmla="*/ 114 h 179"/>
                  <a:gd name="T50" fmla="*/ 49 w 190"/>
                  <a:gd name="T51" fmla="*/ 121 h 179"/>
                  <a:gd name="T52" fmla="*/ 55 w 190"/>
                  <a:gd name="T53" fmla="*/ 138 h 179"/>
                  <a:gd name="T54" fmla="*/ 48 w 190"/>
                  <a:gd name="T55" fmla="*/ 156 h 179"/>
                  <a:gd name="T56" fmla="*/ 33 w 190"/>
                  <a:gd name="T57" fmla="*/ 178 h 179"/>
                  <a:gd name="T58" fmla="*/ 33 w 190"/>
                  <a:gd name="T59" fmla="*/ 156 h 179"/>
                  <a:gd name="T60" fmla="*/ 28 w 190"/>
                  <a:gd name="T61" fmla="*/ 137 h 179"/>
                  <a:gd name="T62" fmla="*/ 14 w 190"/>
                  <a:gd name="T63" fmla="*/ 120 h 179"/>
                  <a:gd name="T64" fmla="*/ 5 w 190"/>
                  <a:gd name="T65" fmla="*/ 98 h 179"/>
                  <a:gd name="T66" fmla="*/ 23 w 190"/>
                  <a:gd name="T67" fmla="*/ 81 h 179"/>
                  <a:gd name="T68" fmla="*/ 31 w 190"/>
                  <a:gd name="T69" fmla="*/ 57 h 179"/>
                  <a:gd name="T70" fmla="*/ 38 w 190"/>
                  <a:gd name="T71" fmla="*/ 32 h 179"/>
                  <a:gd name="T72" fmla="*/ 54 w 190"/>
                  <a:gd name="T73" fmla="*/ 0 h 179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90"/>
                  <a:gd name="T112" fmla="*/ 0 h 179"/>
                  <a:gd name="T113" fmla="*/ 190 w 190"/>
                  <a:gd name="T114" fmla="*/ 179 h 179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90" h="179">
                    <a:moveTo>
                      <a:pt x="54" y="0"/>
                    </a:moveTo>
                    <a:lnTo>
                      <a:pt x="95" y="8"/>
                    </a:lnTo>
                    <a:lnTo>
                      <a:pt x="139" y="9"/>
                    </a:lnTo>
                    <a:lnTo>
                      <a:pt x="161" y="4"/>
                    </a:lnTo>
                    <a:lnTo>
                      <a:pt x="189" y="20"/>
                    </a:lnTo>
                    <a:lnTo>
                      <a:pt x="172" y="26"/>
                    </a:lnTo>
                    <a:lnTo>
                      <a:pt x="159" y="36"/>
                    </a:lnTo>
                    <a:lnTo>
                      <a:pt x="149" y="36"/>
                    </a:lnTo>
                    <a:lnTo>
                      <a:pt x="145" y="44"/>
                    </a:lnTo>
                    <a:lnTo>
                      <a:pt x="145" y="53"/>
                    </a:lnTo>
                    <a:lnTo>
                      <a:pt x="135" y="61"/>
                    </a:lnTo>
                    <a:lnTo>
                      <a:pt x="122" y="60"/>
                    </a:lnTo>
                    <a:lnTo>
                      <a:pt x="119" y="60"/>
                    </a:lnTo>
                    <a:lnTo>
                      <a:pt x="106" y="59"/>
                    </a:lnTo>
                    <a:lnTo>
                      <a:pt x="102" y="51"/>
                    </a:lnTo>
                    <a:lnTo>
                      <a:pt x="92" y="42"/>
                    </a:lnTo>
                    <a:lnTo>
                      <a:pt x="89" y="34"/>
                    </a:lnTo>
                    <a:lnTo>
                      <a:pt x="69" y="34"/>
                    </a:lnTo>
                    <a:lnTo>
                      <a:pt x="67" y="34"/>
                    </a:lnTo>
                    <a:lnTo>
                      <a:pt x="59" y="50"/>
                    </a:lnTo>
                    <a:lnTo>
                      <a:pt x="59" y="58"/>
                    </a:lnTo>
                    <a:lnTo>
                      <a:pt x="57" y="68"/>
                    </a:lnTo>
                    <a:lnTo>
                      <a:pt x="65" y="76"/>
                    </a:lnTo>
                    <a:lnTo>
                      <a:pt x="72" y="76"/>
                    </a:lnTo>
                    <a:lnTo>
                      <a:pt x="87" y="66"/>
                    </a:lnTo>
                    <a:lnTo>
                      <a:pt x="91" y="66"/>
                    </a:lnTo>
                    <a:lnTo>
                      <a:pt x="101" y="77"/>
                    </a:lnTo>
                    <a:lnTo>
                      <a:pt x="93" y="87"/>
                    </a:lnTo>
                    <a:lnTo>
                      <a:pt x="90" y="91"/>
                    </a:lnTo>
                    <a:lnTo>
                      <a:pt x="90" y="98"/>
                    </a:lnTo>
                    <a:lnTo>
                      <a:pt x="90" y="109"/>
                    </a:lnTo>
                    <a:lnTo>
                      <a:pt x="93" y="118"/>
                    </a:lnTo>
                    <a:lnTo>
                      <a:pt x="102" y="126"/>
                    </a:lnTo>
                    <a:lnTo>
                      <a:pt x="103" y="124"/>
                    </a:lnTo>
                    <a:lnTo>
                      <a:pt x="103" y="133"/>
                    </a:lnTo>
                    <a:lnTo>
                      <a:pt x="99" y="143"/>
                    </a:lnTo>
                    <a:lnTo>
                      <a:pt x="99" y="151"/>
                    </a:lnTo>
                    <a:lnTo>
                      <a:pt x="91" y="168"/>
                    </a:lnTo>
                    <a:lnTo>
                      <a:pt x="84" y="172"/>
                    </a:lnTo>
                    <a:lnTo>
                      <a:pt x="78" y="172"/>
                    </a:lnTo>
                    <a:lnTo>
                      <a:pt x="72" y="172"/>
                    </a:lnTo>
                    <a:lnTo>
                      <a:pt x="72" y="157"/>
                    </a:lnTo>
                    <a:lnTo>
                      <a:pt x="69" y="139"/>
                    </a:lnTo>
                    <a:lnTo>
                      <a:pt x="63" y="132"/>
                    </a:lnTo>
                    <a:lnTo>
                      <a:pt x="63" y="125"/>
                    </a:lnTo>
                    <a:lnTo>
                      <a:pt x="64" y="110"/>
                    </a:lnTo>
                    <a:lnTo>
                      <a:pt x="57" y="99"/>
                    </a:lnTo>
                    <a:lnTo>
                      <a:pt x="44" y="109"/>
                    </a:lnTo>
                    <a:lnTo>
                      <a:pt x="36" y="99"/>
                    </a:lnTo>
                    <a:lnTo>
                      <a:pt x="29" y="114"/>
                    </a:lnTo>
                    <a:lnTo>
                      <a:pt x="35" y="121"/>
                    </a:lnTo>
                    <a:lnTo>
                      <a:pt x="49" y="121"/>
                    </a:lnTo>
                    <a:lnTo>
                      <a:pt x="49" y="127"/>
                    </a:lnTo>
                    <a:lnTo>
                      <a:pt x="55" y="138"/>
                    </a:lnTo>
                    <a:lnTo>
                      <a:pt x="56" y="146"/>
                    </a:lnTo>
                    <a:lnTo>
                      <a:pt x="48" y="156"/>
                    </a:lnTo>
                    <a:lnTo>
                      <a:pt x="40" y="173"/>
                    </a:lnTo>
                    <a:lnTo>
                      <a:pt x="33" y="178"/>
                    </a:lnTo>
                    <a:lnTo>
                      <a:pt x="33" y="166"/>
                    </a:lnTo>
                    <a:lnTo>
                      <a:pt x="33" y="156"/>
                    </a:lnTo>
                    <a:lnTo>
                      <a:pt x="36" y="146"/>
                    </a:lnTo>
                    <a:lnTo>
                      <a:pt x="28" y="137"/>
                    </a:lnTo>
                    <a:lnTo>
                      <a:pt x="18" y="131"/>
                    </a:lnTo>
                    <a:lnTo>
                      <a:pt x="14" y="120"/>
                    </a:lnTo>
                    <a:lnTo>
                      <a:pt x="0" y="120"/>
                    </a:lnTo>
                    <a:lnTo>
                      <a:pt x="5" y="98"/>
                    </a:lnTo>
                    <a:lnTo>
                      <a:pt x="16" y="92"/>
                    </a:lnTo>
                    <a:lnTo>
                      <a:pt x="23" y="81"/>
                    </a:lnTo>
                    <a:lnTo>
                      <a:pt x="30" y="67"/>
                    </a:lnTo>
                    <a:lnTo>
                      <a:pt x="31" y="57"/>
                    </a:lnTo>
                    <a:lnTo>
                      <a:pt x="32" y="40"/>
                    </a:lnTo>
                    <a:lnTo>
                      <a:pt x="38" y="32"/>
                    </a:lnTo>
                    <a:lnTo>
                      <a:pt x="32" y="23"/>
                    </a:lnTo>
                    <a:lnTo>
                      <a:pt x="54" y="0"/>
                    </a:lnTo>
                  </a:path>
                </a:pathLst>
              </a:custGeom>
              <a:solidFill>
                <a:srgbClr val="969696"/>
              </a:solidFill>
              <a:ln w="12700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40335" name="Freeform 20"/>
              <p:cNvSpPr>
                <a:spLocks/>
              </p:cNvSpPr>
              <p:nvPr/>
            </p:nvSpPr>
            <p:spPr bwMode="auto">
              <a:xfrm>
                <a:off x="2722" y="2620"/>
                <a:ext cx="188" cy="253"/>
              </a:xfrm>
              <a:custGeom>
                <a:avLst/>
                <a:gdLst>
                  <a:gd name="T0" fmla="*/ 0 w 188"/>
                  <a:gd name="T1" fmla="*/ 85 h 253"/>
                  <a:gd name="T2" fmla="*/ 34 w 188"/>
                  <a:gd name="T3" fmla="*/ 43 h 253"/>
                  <a:gd name="T4" fmla="*/ 61 w 188"/>
                  <a:gd name="T5" fmla="*/ 27 h 253"/>
                  <a:gd name="T6" fmla="*/ 67 w 188"/>
                  <a:gd name="T7" fmla="*/ 16 h 253"/>
                  <a:gd name="T8" fmla="*/ 97 w 188"/>
                  <a:gd name="T9" fmla="*/ 0 h 253"/>
                  <a:gd name="T10" fmla="*/ 117 w 188"/>
                  <a:gd name="T11" fmla="*/ 36 h 253"/>
                  <a:gd name="T12" fmla="*/ 132 w 188"/>
                  <a:gd name="T13" fmla="*/ 22 h 253"/>
                  <a:gd name="T14" fmla="*/ 138 w 188"/>
                  <a:gd name="T15" fmla="*/ 15 h 253"/>
                  <a:gd name="T16" fmla="*/ 153 w 188"/>
                  <a:gd name="T17" fmla="*/ 2 h 253"/>
                  <a:gd name="T18" fmla="*/ 163 w 188"/>
                  <a:gd name="T19" fmla="*/ 2 h 253"/>
                  <a:gd name="T20" fmla="*/ 163 w 188"/>
                  <a:gd name="T21" fmla="*/ 19 h 253"/>
                  <a:gd name="T22" fmla="*/ 162 w 188"/>
                  <a:gd name="T23" fmla="*/ 26 h 253"/>
                  <a:gd name="T24" fmla="*/ 156 w 188"/>
                  <a:gd name="T25" fmla="*/ 38 h 253"/>
                  <a:gd name="T26" fmla="*/ 156 w 188"/>
                  <a:gd name="T27" fmla="*/ 47 h 253"/>
                  <a:gd name="T28" fmla="*/ 173 w 188"/>
                  <a:gd name="T29" fmla="*/ 84 h 253"/>
                  <a:gd name="T30" fmla="*/ 175 w 188"/>
                  <a:gd name="T31" fmla="*/ 100 h 253"/>
                  <a:gd name="T32" fmla="*/ 184 w 188"/>
                  <a:gd name="T33" fmla="*/ 101 h 253"/>
                  <a:gd name="T34" fmla="*/ 187 w 188"/>
                  <a:gd name="T35" fmla="*/ 116 h 253"/>
                  <a:gd name="T36" fmla="*/ 175 w 188"/>
                  <a:gd name="T37" fmla="*/ 125 h 253"/>
                  <a:gd name="T38" fmla="*/ 172 w 188"/>
                  <a:gd name="T39" fmla="*/ 119 h 253"/>
                  <a:gd name="T40" fmla="*/ 158 w 188"/>
                  <a:gd name="T41" fmla="*/ 124 h 253"/>
                  <a:gd name="T42" fmla="*/ 157 w 188"/>
                  <a:gd name="T43" fmla="*/ 144 h 253"/>
                  <a:gd name="T44" fmla="*/ 142 w 188"/>
                  <a:gd name="T45" fmla="*/ 159 h 253"/>
                  <a:gd name="T46" fmla="*/ 139 w 188"/>
                  <a:gd name="T47" fmla="*/ 198 h 253"/>
                  <a:gd name="T48" fmla="*/ 139 w 188"/>
                  <a:gd name="T49" fmla="*/ 219 h 253"/>
                  <a:gd name="T50" fmla="*/ 131 w 188"/>
                  <a:gd name="T51" fmla="*/ 229 h 253"/>
                  <a:gd name="T52" fmla="*/ 124 w 188"/>
                  <a:gd name="T53" fmla="*/ 252 h 253"/>
                  <a:gd name="T54" fmla="*/ 115 w 188"/>
                  <a:gd name="T55" fmla="*/ 239 h 253"/>
                  <a:gd name="T56" fmla="*/ 105 w 188"/>
                  <a:gd name="T57" fmla="*/ 235 h 253"/>
                  <a:gd name="T58" fmla="*/ 94 w 188"/>
                  <a:gd name="T59" fmla="*/ 228 h 253"/>
                  <a:gd name="T60" fmla="*/ 83 w 188"/>
                  <a:gd name="T61" fmla="*/ 214 h 253"/>
                  <a:gd name="T62" fmla="*/ 54 w 188"/>
                  <a:gd name="T63" fmla="*/ 213 h 253"/>
                  <a:gd name="T64" fmla="*/ 34 w 188"/>
                  <a:gd name="T65" fmla="*/ 205 h 253"/>
                  <a:gd name="T66" fmla="*/ 16 w 188"/>
                  <a:gd name="T67" fmla="*/ 179 h 253"/>
                  <a:gd name="T68" fmla="*/ 10 w 188"/>
                  <a:gd name="T69" fmla="*/ 165 h 253"/>
                  <a:gd name="T70" fmla="*/ 2 w 188"/>
                  <a:gd name="T71" fmla="*/ 154 h 253"/>
                  <a:gd name="T72" fmla="*/ 3 w 188"/>
                  <a:gd name="T73" fmla="*/ 130 h 253"/>
                  <a:gd name="T74" fmla="*/ 0 w 188"/>
                  <a:gd name="T75" fmla="*/ 85 h 253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88"/>
                  <a:gd name="T115" fmla="*/ 0 h 253"/>
                  <a:gd name="T116" fmla="*/ 188 w 188"/>
                  <a:gd name="T117" fmla="*/ 253 h 253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88" h="253">
                    <a:moveTo>
                      <a:pt x="0" y="85"/>
                    </a:moveTo>
                    <a:lnTo>
                      <a:pt x="34" y="43"/>
                    </a:lnTo>
                    <a:lnTo>
                      <a:pt x="61" y="27"/>
                    </a:lnTo>
                    <a:lnTo>
                      <a:pt x="67" y="16"/>
                    </a:lnTo>
                    <a:lnTo>
                      <a:pt x="97" y="0"/>
                    </a:lnTo>
                    <a:lnTo>
                      <a:pt x="117" y="36"/>
                    </a:lnTo>
                    <a:lnTo>
                      <a:pt x="132" y="22"/>
                    </a:lnTo>
                    <a:lnTo>
                      <a:pt x="138" y="15"/>
                    </a:lnTo>
                    <a:lnTo>
                      <a:pt x="153" y="2"/>
                    </a:lnTo>
                    <a:lnTo>
                      <a:pt x="163" y="2"/>
                    </a:lnTo>
                    <a:lnTo>
                      <a:pt x="163" y="19"/>
                    </a:lnTo>
                    <a:lnTo>
                      <a:pt x="162" y="26"/>
                    </a:lnTo>
                    <a:lnTo>
                      <a:pt x="156" y="38"/>
                    </a:lnTo>
                    <a:lnTo>
                      <a:pt x="156" y="47"/>
                    </a:lnTo>
                    <a:lnTo>
                      <a:pt x="173" y="84"/>
                    </a:lnTo>
                    <a:lnTo>
                      <a:pt x="175" y="100"/>
                    </a:lnTo>
                    <a:lnTo>
                      <a:pt x="184" y="101"/>
                    </a:lnTo>
                    <a:lnTo>
                      <a:pt x="187" y="116"/>
                    </a:lnTo>
                    <a:lnTo>
                      <a:pt x="175" y="125"/>
                    </a:lnTo>
                    <a:lnTo>
                      <a:pt x="172" y="119"/>
                    </a:lnTo>
                    <a:lnTo>
                      <a:pt x="158" y="124"/>
                    </a:lnTo>
                    <a:lnTo>
                      <a:pt x="157" y="144"/>
                    </a:lnTo>
                    <a:lnTo>
                      <a:pt x="142" y="159"/>
                    </a:lnTo>
                    <a:lnTo>
                      <a:pt x="139" y="198"/>
                    </a:lnTo>
                    <a:lnTo>
                      <a:pt x="139" y="219"/>
                    </a:lnTo>
                    <a:lnTo>
                      <a:pt x="131" y="229"/>
                    </a:lnTo>
                    <a:lnTo>
                      <a:pt x="124" y="252"/>
                    </a:lnTo>
                    <a:lnTo>
                      <a:pt x="115" y="239"/>
                    </a:lnTo>
                    <a:lnTo>
                      <a:pt x="105" y="235"/>
                    </a:lnTo>
                    <a:lnTo>
                      <a:pt x="94" y="228"/>
                    </a:lnTo>
                    <a:lnTo>
                      <a:pt x="83" y="214"/>
                    </a:lnTo>
                    <a:lnTo>
                      <a:pt x="54" y="213"/>
                    </a:lnTo>
                    <a:lnTo>
                      <a:pt x="34" y="205"/>
                    </a:lnTo>
                    <a:lnTo>
                      <a:pt x="16" y="179"/>
                    </a:lnTo>
                    <a:lnTo>
                      <a:pt x="10" y="165"/>
                    </a:lnTo>
                    <a:lnTo>
                      <a:pt x="2" y="154"/>
                    </a:lnTo>
                    <a:lnTo>
                      <a:pt x="3" y="130"/>
                    </a:lnTo>
                    <a:lnTo>
                      <a:pt x="0" y="85"/>
                    </a:lnTo>
                  </a:path>
                </a:pathLst>
              </a:custGeom>
              <a:solidFill>
                <a:srgbClr val="969696"/>
              </a:solidFill>
              <a:ln w="12700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40336" name="Freeform 21"/>
              <p:cNvSpPr>
                <a:spLocks/>
              </p:cNvSpPr>
              <p:nvPr/>
            </p:nvSpPr>
            <p:spPr bwMode="auto">
              <a:xfrm>
                <a:off x="3137" y="2767"/>
                <a:ext cx="368" cy="245"/>
              </a:xfrm>
              <a:custGeom>
                <a:avLst/>
                <a:gdLst>
                  <a:gd name="T0" fmla="*/ 0 w 368"/>
                  <a:gd name="T1" fmla="*/ 0 h 245"/>
                  <a:gd name="T2" fmla="*/ 34 w 368"/>
                  <a:gd name="T3" fmla="*/ 1 h 245"/>
                  <a:gd name="T4" fmla="*/ 60 w 368"/>
                  <a:gd name="T5" fmla="*/ 5 h 245"/>
                  <a:gd name="T6" fmla="*/ 69 w 368"/>
                  <a:gd name="T7" fmla="*/ 39 h 245"/>
                  <a:gd name="T8" fmla="*/ 70 w 368"/>
                  <a:gd name="T9" fmla="*/ 51 h 245"/>
                  <a:gd name="T10" fmla="*/ 74 w 368"/>
                  <a:gd name="T11" fmla="*/ 59 h 245"/>
                  <a:gd name="T12" fmla="*/ 84 w 368"/>
                  <a:gd name="T13" fmla="*/ 44 h 245"/>
                  <a:gd name="T14" fmla="*/ 99 w 368"/>
                  <a:gd name="T15" fmla="*/ 45 h 245"/>
                  <a:gd name="T16" fmla="*/ 110 w 368"/>
                  <a:gd name="T17" fmla="*/ 60 h 245"/>
                  <a:gd name="T18" fmla="*/ 113 w 368"/>
                  <a:gd name="T19" fmla="*/ 58 h 245"/>
                  <a:gd name="T20" fmla="*/ 124 w 368"/>
                  <a:gd name="T21" fmla="*/ 41 h 245"/>
                  <a:gd name="T22" fmla="*/ 127 w 368"/>
                  <a:gd name="T23" fmla="*/ 41 h 245"/>
                  <a:gd name="T24" fmla="*/ 139 w 368"/>
                  <a:gd name="T25" fmla="*/ 34 h 245"/>
                  <a:gd name="T26" fmla="*/ 149 w 368"/>
                  <a:gd name="T27" fmla="*/ 34 h 245"/>
                  <a:gd name="T28" fmla="*/ 180 w 368"/>
                  <a:gd name="T29" fmla="*/ 48 h 245"/>
                  <a:gd name="T30" fmla="*/ 196 w 368"/>
                  <a:gd name="T31" fmla="*/ 48 h 245"/>
                  <a:gd name="T32" fmla="*/ 209 w 368"/>
                  <a:gd name="T33" fmla="*/ 72 h 245"/>
                  <a:gd name="T34" fmla="*/ 225 w 368"/>
                  <a:gd name="T35" fmla="*/ 72 h 245"/>
                  <a:gd name="T36" fmla="*/ 238 w 368"/>
                  <a:gd name="T37" fmla="*/ 83 h 245"/>
                  <a:gd name="T38" fmla="*/ 247 w 368"/>
                  <a:gd name="T39" fmla="*/ 88 h 245"/>
                  <a:gd name="T40" fmla="*/ 274 w 368"/>
                  <a:gd name="T41" fmla="*/ 98 h 245"/>
                  <a:gd name="T42" fmla="*/ 285 w 368"/>
                  <a:gd name="T43" fmla="*/ 120 h 245"/>
                  <a:gd name="T44" fmla="*/ 292 w 368"/>
                  <a:gd name="T45" fmla="*/ 132 h 245"/>
                  <a:gd name="T46" fmla="*/ 289 w 368"/>
                  <a:gd name="T47" fmla="*/ 138 h 245"/>
                  <a:gd name="T48" fmla="*/ 297 w 368"/>
                  <a:gd name="T49" fmla="*/ 146 h 245"/>
                  <a:gd name="T50" fmla="*/ 308 w 368"/>
                  <a:gd name="T51" fmla="*/ 150 h 245"/>
                  <a:gd name="T52" fmla="*/ 311 w 368"/>
                  <a:gd name="T53" fmla="*/ 150 h 245"/>
                  <a:gd name="T54" fmla="*/ 323 w 368"/>
                  <a:gd name="T55" fmla="*/ 157 h 245"/>
                  <a:gd name="T56" fmla="*/ 343 w 368"/>
                  <a:gd name="T57" fmla="*/ 176 h 245"/>
                  <a:gd name="T58" fmla="*/ 343 w 368"/>
                  <a:gd name="T59" fmla="*/ 186 h 245"/>
                  <a:gd name="T60" fmla="*/ 351 w 368"/>
                  <a:gd name="T61" fmla="*/ 197 h 245"/>
                  <a:gd name="T62" fmla="*/ 351 w 368"/>
                  <a:gd name="T63" fmla="*/ 204 h 245"/>
                  <a:gd name="T64" fmla="*/ 367 w 368"/>
                  <a:gd name="T65" fmla="*/ 222 h 245"/>
                  <a:gd name="T66" fmla="*/ 349 w 368"/>
                  <a:gd name="T67" fmla="*/ 244 h 245"/>
                  <a:gd name="T68" fmla="*/ 334 w 368"/>
                  <a:gd name="T69" fmla="*/ 244 h 245"/>
                  <a:gd name="T70" fmla="*/ 330 w 368"/>
                  <a:gd name="T71" fmla="*/ 231 h 245"/>
                  <a:gd name="T72" fmla="*/ 327 w 368"/>
                  <a:gd name="T73" fmla="*/ 232 h 245"/>
                  <a:gd name="T74" fmla="*/ 317 w 368"/>
                  <a:gd name="T75" fmla="*/ 232 h 245"/>
                  <a:gd name="T76" fmla="*/ 287 w 368"/>
                  <a:gd name="T77" fmla="*/ 193 h 245"/>
                  <a:gd name="T78" fmla="*/ 269 w 368"/>
                  <a:gd name="T79" fmla="*/ 195 h 245"/>
                  <a:gd name="T80" fmla="*/ 250 w 368"/>
                  <a:gd name="T81" fmla="*/ 192 h 245"/>
                  <a:gd name="T82" fmla="*/ 244 w 368"/>
                  <a:gd name="T83" fmla="*/ 194 h 245"/>
                  <a:gd name="T84" fmla="*/ 236 w 368"/>
                  <a:gd name="T85" fmla="*/ 201 h 245"/>
                  <a:gd name="T86" fmla="*/ 230 w 368"/>
                  <a:gd name="T87" fmla="*/ 210 h 245"/>
                  <a:gd name="T88" fmla="*/ 212 w 368"/>
                  <a:gd name="T89" fmla="*/ 228 h 245"/>
                  <a:gd name="T90" fmla="*/ 203 w 368"/>
                  <a:gd name="T91" fmla="*/ 217 h 245"/>
                  <a:gd name="T92" fmla="*/ 191 w 368"/>
                  <a:gd name="T93" fmla="*/ 217 h 245"/>
                  <a:gd name="T94" fmla="*/ 178 w 368"/>
                  <a:gd name="T95" fmla="*/ 216 h 245"/>
                  <a:gd name="T96" fmla="*/ 171 w 368"/>
                  <a:gd name="T97" fmla="*/ 209 h 245"/>
                  <a:gd name="T98" fmla="*/ 161 w 368"/>
                  <a:gd name="T99" fmla="*/ 216 h 245"/>
                  <a:gd name="T100" fmla="*/ 155 w 368"/>
                  <a:gd name="T101" fmla="*/ 188 h 245"/>
                  <a:gd name="T102" fmla="*/ 144 w 368"/>
                  <a:gd name="T103" fmla="*/ 161 h 245"/>
                  <a:gd name="T104" fmla="*/ 124 w 368"/>
                  <a:gd name="T105" fmla="*/ 133 h 245"/>
                  <a:gd name="T106" fmla="*/ 118 w 368"/>
                  <a:gd name="T107" fmla="*/ 114 h 245"/>
                  <a:gd name="T108" fmla="*/ 108 w 368"/>
                  <a:gd name="T109" fmla="*/ 96 h 245"/>
                  <a:gd name="T110" fmla="*/ 83 w 368"/>
                  <a:gd name="T111" fmla="*/ 95 h 245"/>
                  <a:gd name="T112" fmla="*/ 64 w 368"/>
                  <a:gd name="T113" fmla="*/ 102 h 245"/>
                  <a:gd name="T114" fmla="*/ 50 w 368"/>
                  <a:gd name="T115" fmla="*/ 91 h 245"/>
                  <a:gd name="T116" fmla="*/ 32 w 368"/>
                  <a:gd name="T117" fmla="*/ 83 h 245"/>
                  <a:gd name="T118" fmla="*/ 18 w 368"/>
                  <a:gd name="T119" fmla="*/ 74 h 245"/>
                  <a:gd name="T120" fmla="*/ 19 w 368"/>
                  <a:gd name="T121" fmla="*/ 40 h 245"/>
                  <a:gd name="T122" fmla="*/ 22 w 368"/>
                  <a:gd name="T123" fmla="*/ 25 h 245"/>
                  <a:gd name="T124" fmla="*/ 0 w 368"/>
                  <a:gd name="T125" fmla="*/ 0 h 245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368"/>
                  <a:gd name="T190" fmla="*/ 0 h 245"/>
                  <a:gd name="T191" fmla="*/ 368 w 368"/>
                  <a:gd name="T192" fmla="*/ 245 h 245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368" h="245">
                    <a:moveTo>
                      <a:pt x="0" y="0"/>
                    </a:moveTo>
                    <a:lnTo>
                      <a:pt x="34" y="1"/>
                    </a:lnTo>
                    <a:lnTo>
                      <a:pt x="60" y="5"/>
                    </a:lnTo>
                    <a:lnTo>
                      <a:pt x="69" y="39"/>
                    </a:lnTo>
                    <a:lnTo>
                      <a:pt x="70" y="51"/>
                    </a:lnTo>
                    <a:lnTo>
                      <a:pt x="74" y="59"/>
                    </a:lnTo>
                    <a:lnTo>
                      <a:pt x="84" y="44"/>
                    </a:lnTo>
                    <a:lnTo>
                      <a:pt x="99" y="45"/>
                    </a:lnTo>
                    <a:lnTo>
                      <a:pt x="110" y="60"/>
                    </a:lnTo>
                    <a:lnTo>
                      <a:pt x="113" y="58"/>
                    </a:lnTo>
                    <a:lnTo>
                      <a:pt x="124" y="41"/>
                    </a:lnTo>
                    <a:lnTo>
                      <a:pt x="127" y="41"/>
                    </a:lnTo>
                    <a:lnTo>
                      <a:pt x="139" y="34"/>
                    </a:lnTo>
                    <a:lnTo>
                      <a:pt x="149" y="34"/>
                    </a:lnTo>
                    <a:lnTo>
                      <a:pt x="180" y="48"/>
                    </a:lnTo>
                    <a:lnTo>
                      <a:pt x="196" y="48"/>
                    </a:lnTo>
                    <a:lnTo>
                      <a:pt x="209" y="72"/>
                    </a:lnTo>
                    <a:lnTo>
                      <a:pt x="225" y="72"/>
                    </a:lnTo>
                    <a:lnTo>
                      <a:pt x="238" y="83"/>
                    </a:lnTo>
                    <a:lnTo>
                      <a:pt x="247" y="88"/>
                    </a:lnTo>
                    <a:lnTo>
                      <a:pt x="274" y="98"/>
                    </a:lnTo>
                    <a:lnTo>
                      <a:pt x="285" y="120"/>
                    </a:lnTo>
                    <a:lnTo>
                      <a:pt x="292" y="132"/>
                    </a:lnTo>
                    <a:lnTo>
                      <a:pt x="289" y="138"/>
                    </a:lnTo>
                    <a:lnTo>
                      <a:pt x="297" y="146"/>
                    </a:lnTo>
                    <a:lnTo>
                      <a:pt x="308" y="150"/>
                    </a:lnTo>
                    <a:lnTo>
                      <a:pt x="311" y="150"/>
                    </a:lnTo>
                    <a:lnTo>
                      <a:pt x="323" y="157"/>
                    </a:lnTo>
                    <a:lnTo>
                      <a:pt x="343" y="176"/>
                    </a:lnTo>
                    <a:lnTo>
                      <a:pt x="343" y="186"/>
                    </a:lnTo>
                    <a:lnTo>
                      <a:pt x="351" y="197"/>
                    </a:lnTo>
                    <a:lnTo>
                      <a:pt x="351" y="204"/>
                    </a:lnTo>
                    <a:lnTo>
                      <a:pt x="367" y="222"/>
                    </a:lnTo>
                    <a:lnTo>
                      <a:pt x="349" y="244"/>
                    </a:lnTo>
                    <a:lnTo>
                      <a:pt x="334" y="244"/>
                    </a:lnTo>
                    <a:lnTo>
                      <a:pt x="330" y="231"/>
                    </a:lnTo>
                    <a:lnTo>
                      <a:pt x="327" y="232"/>
                    </a:lnTo>
                    <a:lnTo>
                      <a:pt x="317" y="232"/>
                    </a:lnTo>
                    <a:lnTo>
                      <a:pt x="287" y="193"/>
                    </a:lnTo>
                    <a:lnTo>
                      <a:pt x="269" y="195"/>
                    </a:lnTo>
                    <a:lnTo>
                      <a:pt x="250" y="192"/>
                    </a:lnTo>
                    <a:lnTo>
                      <a:pt x="244" y="194"/>
                    </a:lnTo>
                    <a:lnTo>
                      <a:pt x="236" y="201"/>
                    </a:lnTo>
                    <a:lnTo>
                      <a:pt x="230" y="210"/>
                    </a:lnTo>
                    <a:lnTo>
                      <a:pt x="212" y="228"/>
                    </a:lnTo>
                    <a:lnTo>
                      <a:pt x="203" y="217"/>
                    </a:lnTo>
                    <a:lnTo>
                      <a:pt x="191" y="217"/>
                    </a:lnTo>
                    <a:lnTo>
                      <a:pt x="178" y="216"/>
                    </a:lnTo>
                    <a:lnTo>
                      <a:pt x="171" y="209"/>
                    </a:lnTo>
                    <a:lnTo>
                      <a:pt x="161" y="216"/>
                    </a:lnTo>
                    <a:lnTo>
                      <a:pt x="155" y="188"/>
                    </a:lnTo>
                    <a:lnTo>
                      <a:pt x="144" y="161"/>
                    </a:lnTo>
                    <a:lnTo>
                      <a:pt x="124" y="133"/>
                    </a:lnTo>
                    <a:lnTo>
                      <a:pt x="118" y="114"/>
                    </a:lnTo>
                    <a:lnTo>
                      <a:pt x="108" y="96"/>
                    </a:lnTo>
                    <a:lnTo>
                      <a:pt x="83" y="95"/>
                    </a:lnTo>
                    <a:lnTo>
                      <a:pt x="64" y="102"/>
                    </a:lnTo>
                    <a:lnTo>
                      <a:pt x="50" y="91"/>
                    </a:lnTo>
                    <a:lnTo>
                      <a:pt x="32" y="83"/>
                    </a:lnTo>
                    <a:lnTo>
                      <a:pt x="18" y="74"/>
                    </a:lnTo>
                    <a:lnTo>
                      <a:pt x="19" y="40"/>
                    </a:lnTo>
                    <a:lnTo>
                      <a:pt x="22" y="25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969696"/>
              </a:solidFill>
              <a:ln w="12700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40337" name="Freeform 22"/>
              <p:cNvSpPr>
                <a:spLocks/>
              </p:cNvSpPr>
              <p:nvPr/>
            </p:nvSpPr>
            <p:spPr bwMode="auto">
              <a:xfrm>
                <a:off x="2442" y="2588"/>
                <a:ext cx="220" cy="304"/>
              </a:xfrm>
              <a:custGeom>
                <a:avLst/>
                <a:gdLst>
                  <a:gd name="T0" fmla="*/ 0 w 220"/>
                  <a:gd name="T1" fmla="*/ 8 h 304"/>
                  <a:gd name="T2" fmla="*/ 23 w 220"/>
                  <a:gd name="T3" fmla="*/ 0 h 304"/>
                  <a:gd name="T4" fmla="*/ 48 w 220"/>
                  <a:gd name="T5" fmla="*/ 10 h 304"/>
                  <a:gd name="T6" fmla="*/ 52 w 220"/>
                  <a:gd name="T7" fmla="*/ 23 h 304"/>
                  <a:gd name="T8" fmla="*/ 51 w 220"/>
                  <a:gd name="T9" fmla="*/ 34 h 304"/>
                  <a:gd name="T10" fmla="*/ 63 w 220"/>
                  <a:gd name="T11" fmla="*/ 38 h 304"/>
                  <a:gd name="T12" fmla="*/ 63 w 220"/>
                  <a:gd name="T13" fmla="*/ 41 h 304"/>
                  <a:gd name="T14" fmla="*/ 67 w 220"/>
                  <a:gd name="T15" fmla="*/ 46 h 304"/>
                  <a:gd name="T16" fmla="*/ 67 w 220"/>
                  <a:gd name="T17" fmla="*/ 57 h 304"/>
                  <a:gd name="T18" fmla="*/ 93 w 220"/>
                  <a:gd name="T19" fmla="*/ 86 h 304"/>
                  <a:gd name="T20" fmla="*/ 97 w 220"/>
                  <a:gd name="T21" fmla="*/ 86 h 304"/>
                  <a:gd name="T22" fmla="*/ 103 w 220"/>
                  <a:gd name="T23" fmla="*/ 93 h 304"/>
                  <a:gd name="T24" fmla="*/ 108 w 220"/>
                  <a:gd name="T25" fmla="*/ 105 h 304"/>
                  <a:gd name="T26" fmla="*/ 112 w 220"/>
                  <a:gd name="T27" fmla="*/ 105 h 304"/>
                  <a:gd name="T28" fmla="*/ 128 w 220"/>
                  <a:gd name="T29" fmla="*/ 117 h 304"/>
                  <a:gd name="T30" fmla="*/ 164 w 220"/>
                  <a:gd name="T31" fmla="*/ 123 h 304"/>
                  <a:gd name="T32" fmla="*/ 167 w 220"/>
                  <a:gd name="T33" fmla="*/ 158 h 304"/>
                  <a:gd name="T34" fmla="*/ 171 w 220"/>
                  <a:gd name="T35" fmla="*/ 164 h 304"/>
                  <a:gd name="T36" fmla="*/ 167 w 220"/>
                  <a:gd name="T37" fmla="*/ 180 h 304"/>
                  <a:gd name="T38" fmla="*/ 190 w 220"/>
                  <a:gd name="T39" fmla="*/ 197 h 304"/>
                  <a:gd name="T40" fmla="*/ 211 w 220"/>
                  <a:gd name="T41" fmla="*/ 204 h 304"/>
                  <a:gd name="T42" fmla="*/ 208 w 220"/>
                  <a:gd name="T43" fmla="*/ 264 h 304"/>
                  <a:gd name="T44" fmla="*/ 219 w 220"/>
                  <a:gd name="T45" fmla="*/ 296 h 304"/>
                  <a:gd name="T46" fmla="*/ 210 w 220"/>
                  <a:gd name="T47" fmla="*/ 299 h 304"/>
                  <a:gd name="T48" fmla="*/ 200 w 220"/>
                  <a:gd name="T49" fmla="*/ 303 h 304"/>
                  <a:gd name="T50" fmla="*/ 200 w 220"/>
                  <a:gd name="T51" fmla="*/ 286 h 304"/>
                  <a:gd name="T52" fmla="*/ 171 w 220"/>
                  <a:gd name="T53" fmla="*/ 302 h 304"/>
                  <a:gd name="T54" fmla="*/ 164 w 220"/>
                  <a:gd name="T55" fmla="*/ 273 h 304"/>
                  <a:gd name="T56" fmla="*/ 155 w 220"/>
                  <a:gd name="T57" fmla="*/ 250 h 304"/>
                  <a:gd name="T58" fmla="*/ 131 w 220"/>
                  <a:gd name="T59" fmla="*/ 220 h 304"/>
                  <a:gd name="T60" fmla="*/ 120 w 220"/>
                  <a:gd name="T61" fmla="*/ 220 h 304"/>
                  <a:gd name="T62" fmla="*/ 99 w 220"/>
                  <a:gd name="T63" fmla="*/ 196 h 304"/>
                  <a:gd name="T64" fmla="*/ 96 w 220"/>
                  <a:gd name="T65" fmla="*/ 183 h 304"/>
                  <a:gd name="T66" fmla="*/ 96 w 220"/>
                  <a:gd name="T67" fmla="*/ 174 h 304"/>
                  <a:gd name="T68" fmla="*/ 81 w 220"/>
                  <a:gd name="T69" fmla="*/ 127 h 304"/>
                  <a:gd name="T70" fmla="*/ 72 w 220"/>
                  <a:gd name="T71" fmla="*/ 104 h 304"/>
                  <a:gd name="T72" fmla="*/ 46 w 220"/>
                  <a:gd name="T73" fmla="*/ 81 h 304"/>
                  <a:gd name="T74" fmla="*/ 20 w 220"/>
                  <a:gd name="T75" fmla="*/ 40 h 304"/>
                  <a:gd name="T76" fmla="*/ 0 w 220"/>
                  <a:gd name="T77" fmla="*/ 8 h 304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220"/>
                  <a:gd name="T118" fmla="*/ 0 h 304"/>
                  <a:gd name="T119" fmla="*/ 220 w 220"/>
                  <a:gd name="T120" fmla="*/ 304 h 304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220" h="304">
                    <a:moveTo>
                      <a:pt x="0" y="8"/>
                    </a:moveTo>
                    <a:lnTo>
                      <a:pt x="23" y="0"/>
                    </a:lnTo>
                    <a:lnTo>
                      <a:pt x="48" y="10"/>
                    </a:lnTo>
                    <a:lnTo>
                      <a:pt x="52" y="23"/>
                    </a:lnTo>
                    <a:lnTo>
                      <a:pt x="51" y="34"/>
                    </a:lnTo>
                    <a:lnTo>
                      <a:pt x="63" y="38"/>
                    </a:lnTo>
                    <a:lnTo>
                      <a:pt x="63" y="41"/>
                    </a:lnTo>
                    <a:lnTo>
                      <a:pt x="67" y="46"/>
                    </a:lnTo>
                    <a:lnTo>
                      <a:pt x="67" y="57"/>
                    </a:lnTo>
                    <a:lnTo>
                      <a:pt x="93" y="86"/>
                    </a:lnTo>
                    <a:lnTo>
                      <a:pt x="97" y="86"/>
                    </a:lnTo>
                    <a:lnTo>
                      <a:pt x="103" y="93"/>
                    </a:lnTo>
                    <a:lnTo>
                      <a:pt x="108" y="105"/>
                    </a:lnTo>
                    <a:lnTo>
                      <a:pt x="112" y="105"/>
                    </a:lnTo>
                    <a:lnTo>
                      <a:pt x="128" y="117"/>
                    </a:lnTo>
                    <a:lnTo>
                      <a:pt x="164" y="123"/>
                    </a:lnTo>
                    <a:lnTo>
                      <a:pt x="167" y="158"/>
                    </a:lnTo>
                    <a:lnTo>
                      <a:pt x="171" y="164"/>
                    </a:lnTo>
                    <a:lnTo>
                      <a:pt x="167" y="180"/>
                    </a:lnTo>
                    <a:lnTo>
                      <a:pt x="190" y="197"/>
                    </a:lnTo>
                    <a:lnTo>
                      <a:pt x="211" y="204"/>
                    </a:lnTo>
                    <a:lnTo>
                      <a:pt x="208" y="264"/>
                    </a:lnTo>
                    <a:lnTo>
                      <a:pt x="219" y="296"/>
                    </a:lnTo>
                    <a:lnTo>
                      <a:pt x="210" y="299"/>
                    </a:lnTo>
                    <a:lnTo>
                      <a:pt x="200" y="303"/>
                    </a:lnTo>
                    <a:lnTo>
                      <a:pt x="200" y="286"/>
                    </a:lnTo>
                    <a:lnTo>
                      <a:pt x="171" y="302"/>
                    </a:lnTo>
                    <a:lnTo>
                      <a:pt x="164" y="273"/>
                    </a:lnTo>
                    <a:lnTo>
                      <a:pt x="155" y="250"/>
                    </a:lnTo>
                    <a:lnTo>
                      <a:pt x="131" y="220"/>
                    </a:lnTo>
                    <a:lnTo>
                      <a:pt x="120" y="220"/>
                    </a:lnTo>
                    <a:lnTo>
                      <a:pt x="99" y="196"/>
                    </a:lnTo>
                    <a:lnTo>
                      <a:pt x="96" y="183"/>
                    </a:lnTo>
                    <a:lnTo>
                      <a:pt x="96" y="174"/>
                    </a:lnTo>
                    <a:lnTo>
                      <a:pt x="81" y="127"/>
                    </a:lnTo>
                    <a:lnTo>
                      <a:pt x="72" y="104"/>
                    </a:lnTo>
                    <a:lnTo>
                      <a:pt x="46" y="81"/>
                    </a:lnTo>
                    <a:lnTo>
                      <a:pt x="20" y="40"/>
                    </a:lnTo>
                    <a:lnTo>
                      <a:pt x="0" y="8"/>
                    </a:lnTo>
                  </a:path>
                </a:pathLst>
              </a:custGeom>
              <a:solidFill>
                <a:srgbClr val="969696"/>
              </a:solidFill>
              <a:ln w="12700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40338" name="Freeform 23"/>
              <p:cNvSpPr>
                <a:spLocks/>
              </p:cNvSpPr>
              <p:nvPr/>
            </p:nvSpPr>
            <p:spPr bwMode="auto">
              <a:xfrm>
                <a:off x="2856" y="2275"/>
                <a:ext cx="214" cy="341"/>
              </a:xfrm>
              <a:custGeom>
                <a:avLst/>
                <a:gdLst>
                  <a:gd name="T0" fmla="*/ 17 w 214"/>
                  <a:gd name="T1" fmla="*/ 0 h 341"/>
                  <a:gd name="T2" fmla="*/ 40 w 214"/>
                  <a:gd name="T3" fmla="*/ 1 h 341"/>
                  <a:gd name="T4" fmla="*/ 57 w 214"/>
                  <a:gd name="T5" fmla="*/ 36 h 341"/>
                  <a:gd name="T6" fmla="*/ 50 w 214"/>
                  <a:gd name="T7" fmla="*/ 68 h 341"/>
                  <a:gd name="T8" fmla="*/ 63 w 214"/>
                  <a:gd name="T9" fmla="*/ 78 h 341"/>
                  <a:gd name="T10" fmla="*/ 68 w 214"/>
                  <a:gd name="T11" fmla="*/ 100 h 341"/>
                  <a:gd name="T12" fmla="*/ 84 w 214"/>
                  <a:gd name="T13" fmla="*/ 113 h 341"/>
                  <a:gd name="T14" fmla="*/ 97 w 214"/>
                  <a:gd name="T15" fmla="*/ 115 h 341"/>
                  <a:gd name="T16" fmla="*/ 124 w 214"/>
                  <a:gd name="T17" fmla="*/ 134 h 341"/>
                  <a:gd name="T18" fmla="*/ 140 w 214"/>
                  <a:gd name="T19" fmla="*/ 155 h 341"/>
                  <a:gd name="T20" fmla="*/ 143 w 214"/>
                  <a:gd name="T21" fmla="*/ 156 h 341"/>
                  <a:gd name="T22" fmla="*/ 163 w 214"/>
                  <a:gd name="T23" fmla="*/ 171 h 341"/>
                  <a:gd name="T24" fmla="*/ 161 w 214"/>
                  <a:gd name="T25" fmla="*/ 211 h 341"/>
                  <a:gd name="T26" fmla="*/ 169 w 214"/>
                  <a:gd name="T27" fmla="*/ 229 h 341"/>
                  <a:gd name="T28" fmla="*/ 173 w 214"/>
                  <a:gd name="T29" fmla="*/ 242 h 341"/>
                  <a:gd name="T30" fmla="*/ 183 w 214"/>
                  <a:gd name="T31" fmla="*/ 252 h 341"/>
                  <a:gd name="T32" fmla="*/ 189 w 214"/>
                  <a:gd name="T33" fmla="*/ 266 h 341"/>
                  <a:gd name="T34" fmla="*/ 191 w 214"/>
                  <a:gd name="T35" fmla="*/ 284 h 341"/>
                  <a:gd name="T36" fmla="*/ 213 w 214"/>
                  <a:gd name="T37" fmla="*/ 295 h 341"/>
                  <a:gd name="T38" fmla="*/ 210 w 214"/>
                  <a:gd name="T39" fmla="*/ 313 h 341"/>
                  <a:gd name="T40" fmla="*/ 190 w 214"/>
                  <a:gd name="T41" fmla="*/ 316 h 341"/>
                  <a:gd name="T42" fmla="*/ 183 w 214"/>
                  <a:gd name="T43" fmla="*/ 305 h 341"/>
                  <a:gd name="T44" fmla="*/ 171 w 214"/>
                  <a:gd name="T45" fmla="*/ 305 h 341"/>
                  <a:gd name="T46" fmla="*/ 170 w 214"/>
                  <a:gd name="T47" fmla="*/ 340 h 341"/>
                  <a:gd name="T48" fmla="*/ 159 w 214"/>
                  <a:gd name="T49" fmla="*/ 339 h 341"/>
                  <a:gd name="T50" fmla="*/ 147 w 214"/>
                  <a:gd name="T51" fmla="*/ 322 h 341"/>
                  <a:gd name="T52" fmla="*/ 141 w 214"/>
                  <a:gd name="T53" fmla="*/ 310 h 341"/>
                  <a:gd name="T54" fmla="*/ 141 w 214"/>
                  <a:gd name="T55" fmla="*/ 292 h 341"/>
                  <a:gd name="T56" fmla="*/ 124 w 214"/>
                  <a:gd name="T57" fmla="*/ 291 h 341"/>
                  <a:gd name="T58" fmla="*/ 119 w 214"/>
                  <a:gd name="T59" fmla="*/ 309 h 341"/>
                  <a:gd name="T60" fmla="*/ 111 w 214"/>
                  <a:gd name="T61" fmla="*/ 292 h 341"/>
                  <a:gd name="T62" fmla="*/ 105 w 214"/>
                  <a:gd name="T63" fmla="*/ 270 h 341"/>
                  <a:gd name="T64" fmla="*/ 133 w 214"/>
                  <a:gd name="T65" fmla="*/ 264 h 341"/>
                  <a:gd name="T66" fmla="*/ 147 w 214"/>
                  <a:gd name="T67" fmla="*/ 268 h 341"/>
                  <a:gd name="T68" fmla="*/ 147 w 214"/>
                  <a:gd name="T69" fmla="*/ 235 h 341"/>
                  <a:gd name="T70" fmla="*/ 134 w 214"/>
                  <a:gd name="T71" fmla="*/ 228 h 341"/>
                  <a:gd name="T72" fmla="*/ 127 w 214"/>
                  <a:gd name="T73" fmla="*/ 200 h 341"/>
                  <a:gd name="T74" fmla="*/ 124 w 214"/>
                  <a:gd name="T75" fmla="*/ 165 h 341"/>
                  <a:gd name="T76" fmla="*/ 102 w 214"/>
                  <a:gd name="T77" fmla="*/ 159 h 341"/>
                  <a:gd name="T78" fmla="*/ 88 w 214"/>
                  <a:gd name="T79" fmla="*/ 140 h 341"/>
                  <a:gd name="T80" fmla="*/ 76 w 214"/>
                  <a:gd name="T81" fmla="*/ 133 h 341"/>
                  <a:gd name="T82" fmla="*/ 82 w 214"/>
                  <a:gd name="T83" fmla="*/ 159 h 341"/>
                  <a:gd name="T84" fmla="*/ 60 w 214"/>
                  <a:gd name="T85" fmla="*/ 175 h 341"/>
                  <a:gd name="T86" fmla="*/ 47 w 214"/>
                  <a:gd name="T87" fmla="*/ 143 h 341"/>
                  <a:gd name="T88" fmla="*/ 39 w 214"/>
                  <a:gd name="T89" fmla="*/ 132 h 341"/>
                  <a:gd name="T90" fmla="*/ 40 w 214"/>
                  <a:gd name="T91" fmla="*/ 114 h 341"/>
                  <a:gd name="T92" fmla="*/ 27 w 214"/>
                  <a:gd name="T93" fmla="*/ 88 h 341"/>
                  <a:gd name="T94" fmla="*/ 7 w 214"/>
                  <a:gd name="T95" fmla="*/ 77 h 341"/>
                  <a:gd name="T96" fmla="*/ 0 w 214"/>
                  <a:gd name="T97" fmla="*/ 63 h 341"/>
                  <a:gd name="T98" fmla="*/ 5 w 214"/>
                  <a:gd name="T99" fmla="*/ 52 h 341"/>
                  <a:gd name="T100" fmla="*/ 18 w 214"/>
                  <a:gd name="T101" fmla="*/ 60 h 341"/>
                  <a:gd name="T102" fmla="*/ 23 w 214"/>
                  <a:gd name="T103" fmla="*/ 42 h 341"/>
                  <a:gd name="T104" fmla="*/ 20 w 214"/>
                  <a:gd name="T105" fmla="*/ 24 h 341"/>
                  <a:gd name="T106" fmla="*/ 17 w 214"/>
                  <a:gd name="T107" fmla="*/ 0 h 341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214"/>
                  <a:gd name="T163" fmla="*/ 0 h 341"/>
                  <a:gd name="T164" fmla="*/ 214 w 214"/>
                  <a:gd name="T165" fmla="*/ 341 h 341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214" h="341">
                    <a:moveTo>
                      <a:pt x="17" y="0"/>
                    </a:moveTo>
                    <a:lnTo>
                      <a:pt x="40" y="1"/>
                    </a:lnTo>
                    <a:lnTo>
                      <a:pt x="57" y="36"/>
                    </a:lnTo>
                    <a:lnTo>
                      <a:pt x="50" y="68"/>
                    </a:lnTo>
                    <a:lnTo>
                      <a:pt x="63" y="78"/>
                    </a:lnTo>
                    <a:lnTo>
                      <a:pt x="68" y="100"/>
                    </a:lnTo>
                    <a:lnTo>
                      <a:pt x="84" y="113"/>
                    </a:lnTo>
                    <a:lnTo>
                      <a:pt x="97" y="115"/>
                    </a:lnTo>
                    <a:lnTo>
                      <a:pt x="124" y="134"/>
                    </a:lnTo>
                    <a:lnTo>
                      <a:pt x="140" y="155"/>
                    </a:lnTo>
                    <a:lnTo>
                      <a:pt x="143" y="156"/>
                    </a:lnTo>
                    <a:lnTo>
                      <a:pt x="163" y="171"/>
                    </a:lnTo>
                    <a:lnTo>
                      <a:pt x="161" y="211"/>
                    </a:lnTo>
                    <a:lnTo>
                      <a:pt x="169" y="229"/>
                    </a:lnTo>
                    <a:lnTo>
                      <a:pt x="173" y="242"/>
                    </a:lnTo>
                    <a:lnTo>
                      <a:pt x="183" y="252"/>
                    </a:lnTo>
                    <a:lnTo>
                      <a:pt x="189" y="266"/>
                    </a:lnTo>
                    <a:lnTo>
                      <a:pt x="191" y="284"/>
                    </a:lnTo>
                    <a:lnTo>
                      <a:pt x="213" y="295"/>
                    </a:lnTo>
                    <a:lnTo>
                      <a:pt x="210" y="313"/>
                    </a:lnTo>
                    <a:lnTo>
                      <a:pt x="190" y="316"/>
                    </a:lnTo>
                    <a:lnTo>
                      <a:pt x="183" y="305"/>
                    </a:lnTo>
                    <a:lnTo>
                      <a:pt x="171" y="305"/>
                    </a:lnTo>
                    <a:lnTo>
                      <a:pt x="170" y="340"/>
                    </a:lnTo>
                    <a:lnTo>
                      <a:pt x="159" y="339"/>
                    </a:lnTo>
                    <a:lnTo>
                      <a:pt x="147" y="322"/>
                    </a:lnTo>
                    <a:lnTo>
                      <a:pt x="141" y="310"/>
                    </a:lnTo>
                    <a:lnTo>
                      <a:pt x="141" y="292"/>
                    </a:lnTo>
                    <a:lnTo>
                      <a:pt x="124" y="291"/>
                    </a:lnTo>
                    <a:lnTo>
                      <a:pt x="119" y="309"/>
                    </a:lnTo>
                    <a:lnTo>
                      <a:pt x="111" y="292"/>
                    </a:lnTo>
                    <a:lnTo>
                      <a:pt x="105" y="270"/>
                    </a:lnTo>
                    <a:lnTo>
                      <a:pt x="133" y="264"/>
                    </a:lnTo>
                    <a:lnTo>
                      <a:pt x="147" y="268"/>
                    </a:lnTo>
                    <a:lnTo>
                      <a:pt x="147" y="235"/>
                    </a:lnTo>
                    <a:lnTo>
                      <a:pt x="134" y="228"/>
                    </a:lnTo>
                    <a:lnTo>
                      <a:pt x="127" y="200"/>
                    </a:lnTo>
                    <a:lnTo>
                      <a:pt x="124" y="165"/>
                    </a:lnTo>
                    <a:lnTo>
                      <a:pt x="102" y="159"/>
                    </a:lnTo>
                    <a:lnTo>
                      <a:pt x="88" y="140"/>
                    </a:lnTo>
                    <a:lnTo>
                      <a:pt x="76" y="133"/>
                    </a:lnTo>
                    <a:lnTo>
                      <a:pt x="82" y="159"/>
                    </a:lnTo>
                    <a:lnTo>
                      <a:pt x="60" y="175"/>
                    </a:lnTo>
                    <a:lnTo>
                      <a:pt x="47" y="143"/>
                    </a:lnTo>
                    <a:lnTo>
                      <a:pt x="39" y="132"/>
                    </a:lnTo>
                    <a:lnTo>
                      <a:pt x="40" y="114"/>
                    </a:lnTo>
                    <a:lnTo>
                      <a:pt x="27" y="88"/>
                    </a:lnTo>
                    <a:lnTo>
                      <a:pt x="7" y="77"/>
                    </a:lnTo>
                    <a:lnTo>
                      <a:pt x="0" y="63"/>
                    </a:lnTo>
                    <a:lnTo>
                      <a:pt x="5" y="52"/>
                    </a:lnTo>
                    <a:lnTo>
                      <a:pt x="18" y="60"/>
                    </a:lnTo>
                    <a:lnTo>
                      <a:pt x="23" y="42"/>
                    </a:lnTo>
                    <a:lnTo>
                      <a:pt x="20" y="24"/>
                    </a:lnTo>
                    <a:lnTo>
                      <a:pt x="17" y="0"/>
                    </a:lnTo>
                  </a:path>
                </a:pathLst>
              </a:custGeom>
              <a:solidFill>
                <a:srgbClr val="969696"/>
              </a:solidFill>
              <a:ln w="12700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40339" name="Freeform 24"/>
              <p:cNvSpPr>
                <a:spLocks/>
              </p:cNvSpPr>
              <p:nvPr/>
            </p:nvSpPr>
            <p:spPr bwMode="auto">
              <a:xfrm>
                <a:off x="2826" y="1709"/>
                <a:ext cx="161" cy="280"/>
              </a:xfrm>
              <a:custGeom>
                <a:avLst/>
                <a:gdLst>
                  <a:gd name="T0" fmla="*/ 40 w 161"/>
                  <a:gd name="T1" fmla="*/ 0 h 280"/>
                  <a:gd name="T2" fmla="*/ 70 w 161"/>
                  <a:gd name="T3" fmla="*/ 15 h 280"/>
                  <a:gd name="T4" fmla="*/ 90 w 161"/>
                  <a:gd name="T5" fmla="*/ 36 h 280"/>
                  <a:gd name="T6" fmla="*/ 99 w 161"/>
                  <a:gd name="T7" fmla="*/ 62 h 280"/>
                  <a:gd name="T8" fmla="*/ 107 w 161"/>
                  <a:gd name="T9" fmla="*/ 62 h 280"/>
                  <a:gd name="T10" fmla="*/ 107 w 161"/>
                  <a:gd name="T11" fmla="*/ 74 h 280"/>
                  <a:gd name="T12" fmla="*/ 117 w 161"/>
                  <a:gd name="T13" fmla="*/ 90 h 280"/>
                  <a:gd name="T14" fmla="*/ 128 w 161"/>
                  <a:gd name="T15" fmla="*/ 108 h 280"/>
                  <a:gd name="T16" fmla="*/ 146 w 161"/>
                  <a:gd name="T17" fmla="*/ 137 h 280"/>
                  <a:gd name="T18" fmla="*/ 160 w 161"/>
                  <a:gd name="T19" fmla="*/ 177 h 280"/>
                  <a:gd name="T20" fmla="*/ 133 w 161"/>
                  <a:gd name="T21" fmla="*/ 176 h 280"/>
                  <a:gd name="T22" fmla="*/ 112 w 161"/>
                  <a:gd name="T23" fmla="*/ 166 h 280"/>
                  <a:gd name="T24" fmla="*/ 128 w 161"/>
                  <a:gd name="T25" fmla="*/ 192 h 280"/>
                  <a:gd name="T26" fmla="*/ 127 w 161"/>
                  <a:gd name="T27" fmla="*/ 208 h 280"/>
                  <a:gd name="T28" fmla="*/ 127 w 161"/>
                  <a:gd name="T29" fmla="*/ 226 h 280"/>
                  <a:gd name="T30" fmla="*/ 115 w 161"/>
                  <a:gd name="T31" fmla="*/ 218 h 280"/>
                  <a:gd name="T32" fmla="*/ 105 w 161"/>
                  <a:gd name="T33" fmla="*/ 208 h 280"/>
                  <a:gd name="T34" fmla="*/ 89 w 161"/>
                  <a:gd name="T35" fmla="*/ 184 h 280"/>
                  <a:gd name="T36" fmla="*/ 79 w 161"/>
                  <a:gd name="T37" fmla="*/ 182 h 280"/>
                  <a:gd name="T38" fmla="*/ 61 w 161"/>
                  <a:gd name="T39" fmla="*/ 182 h 280"/>
                  <a:gd name="T40" fmla="*/ 49 w 161"/>
                  <a:gd name="T41" fmla="*/ 189 h 280"/>
                  <a:gd name="T42" fmla="*/ 55 w 161"/>
                  <a:gd name="T43" fmla="*/ 207 h 280"/>
                  <a:gd name="T44" fmla="*/ 73 w 161"/>
                  <a:gd name="T45" fmla="*/ 217 h 280"/>
                  <a:gd name="T46" fmla="*/ 87 w 161"/>
                  <a:gd name="T47" fmla="*/ 225 h 280"/>
                  <a:gd name="T48" fmla="*/ 96 w 161"/>
                  <a:gd name="T49" fmla="*/ 247 h 280"/>
                  <a:gd name="T50" fmla="*/ 92 w 161"/>
                  <a:gd name="T51" fmla="*/ 272 h 280"/>
                  <a:gd name="T52" fmla="*/ 92 w 161"/>
                  <a:gd name="T53" fmla="*/ 279 h 280"/>
                  <a:gd name="T54" fmla="*/ 86 w 161"/>
                  <a:gd name="T55" fmla="*/ 279 h 280"/>
                  <a:gd name="T56" fmla="*/ 76 w 161"/>
                  <a:gd name="T57" fmla="*/ 272 h 280"/>
                  <a:gd name="T58" fmla="*/ 71 w 161"/>
                  <a:gd name="T59" fmla="*/ 266 h 280"/>
                  <a:gd name="T60" fmla="*/ 67 w 161"/>
                  <a:gd name="T61" fmla="*/ 262 h 280"/>
                  <a:gd name="T62" fmla="*/ 56 w 161"/>
                  <a:gd name="T63" fmla="*/ 273 h 280"/>
                  <a:gd name="T64" fmla="*/ 46 w 161"/>
                  <a:gd name="T65" fmla="*/ 277 h 280"/>
                  <a:gd name="T66" fmla="*/ 42 w 161"/>
                  <a:gd name="T67" fmla="*/ 265 h 280"/>
                  <a:gd name="T68" fmla="*/ 43 w 161"/>
                  <a:gd name="T69" fmla="*/ 241 h 280"/>
                  <a:gd name="T70" fmla="*/ 41 w 161"/>
                  <a:gd name="T71" fmla="*/ 226 h 280"/>
                  <a:gd name="T72" fmla="*/ 29 w 161"/>
                  <a:gd name="T73" fmla="*/ 215 h 280"/>
                  <a:gd name="T74" fmla="*/ 16 w 161"/>
                  <a:gd name="T75" fmla="*/ 232 h 280"/>
                  <a:gd name="T76" fmla="*/ 0 w 161"/>
                  <a:gd name="T77" fmla="*/ 233 h 280"/>
                  <a:gd name="T78" fmla="*/ 1 w 161"/>
                  <a:gd name="T79" fmla="*/ 223 h 280"/>
                  <a:gd name="T80" fmla="*/ 2 w 161"/>
                  <a:gd name="T81" fmla="*/ 191 h 280"/>
                  <a:gd name="T82" fmla="*/ 16 w 161"/>
                  <a:gd name="T83" fmla="*/ 181 h 280"/>
                  <a:gd name="T84" fmla="*/ 17 w 161"/>
                  <a:gd name="T85" fmla="*/ 136 h 280"/>
                  <a:gd name="T86" fmla="*/ 19 w 161"/>
                  <a:gd name="T87" fmla="*/ 124 h 280"/>
                  <a:gd name="T88" fmla="*/ 25 w 161"/>
                  <a:gd name="T89" fmla="*/ 122 h 280"/>
                  <a:gd name="T90" fmla="*/ 38 w 161"/>
                  <a:gd name="T91" fmla="*/ 134 h 280"/>
                  <a:gd name="T92" fmla="*/ 56 w 161"/>
                  <a:gd name="T93" fmla="*/ 144 h 280"/>
                  <a:gd name="T94" fmla="*/ 58 w 161"/>
                  <a:gd name="T95" fmla="*/ 119 h 280"/>
                  <a:gd name="T96" fmla="*/ 48 w 161"/>
                  <a:gd name="T97" fmla="*/ 113 h 280"/>
                  <a:gd name="T98" fmla="*/ 48 w 161"/>
                  <a:gd name="T99" fmla="*/ 106 h 280"/>
                  <a:gd name="T100" fmla="*/ 49 w 161"/>
                  <a:gd name="T101" fmla="*/ 106 h 280"/>
                  <a:gd name="T102" fmla="*/ 55 w 161"/>
                  <a:gd name="T103" fmla="*/ 106 h 280"/>
                  <a:gd name="T104" fmla="*/ 59 w 161"/>
                  <a:gd name="T105" fmla="*/ 106 h 280"/>
                  <a:gd name="T106" fmla="*/ 63 w 161"/>
                  <a:gd name="T107" fmla="*/ 106 h 280"/>
                  <a:gd name="T108" fmla="*/ 72 w 161"/>
                  <a:gd name="T109" fmla="*/ 95 h 280"/>
                  <a:gd name="T110" fmla="*/ 70 w 161"/>
                  <a:gd name="T111" fmla="*/ 88 h 280"/>
                  <a:gd name="T112" fmla="*/ 64 w 161"/>
                  <a:gd name="T113" fmla="*/ 66 h 280"/>
                  <a:gd name="T114" fmla="*/ 50 w 161"/>
                  <a:gd name="T115" fmla="*/ 50 h 280"/>
                  <a:gd name="T116" fmla="*/ 37 w 161"/>
                  <a:gd name="T117" fmla="*/ 39 h 280"/>
                  <a:gd name="T118" fmla="*/ 25 w 161"/>
                  <a:gd name="T119" fmla="*/ 24 h 280"/>
                  <a:gd name="T120" fmla="*/ 40 w 161"/>
                  <a:gd name="T121" fmla="*/ 0 h 280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61"/>
                  <a:gd name="T184" fmla="*/ 0 h 280"/>
                  <a:gd name="T185" fmla="*/ 161 w 161"/>
                  <a:gd name="T186" fmla="*/ 280 h 280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61" h="280">
                    <a:moveTo>
                      <a:pt x="40" y="0"/>
                    </a:moveTo>
                    <a:lnTo>
                      <a:pt x="70" y="15"/>
                    </a:lnTo>
                    <a:lnTo>
                      <a:pt x="90" y="36"/>
                    </a:lnTo>
                    <a:lnTo>
                      <a:pt x="99" y="62"/>
                    </a:lnTo>
                    <a:lnTo>
                      <a:pt x="107" y="62"/>
                    </a:lnTo>
                    <a:lnTo>
                      <a:pt x="107" y="74"/>
                    </a:lnTo>
                    <a:lnTo>
                      <a:pt x="117" y="90"/>
                    </a:lnTo>
                    <a:lnTo>
                      <a:pt x="128" y="108"/>
                    </a:lnTo>
                    <a:lnTo>
                      <a:pt x="146" y="137"/>
                    </a:lnTo>
                    <a:lnTo>
                      <a:pt x="160" y="177"/>
                    </a:lnTo>
                    <a:lnTo>
                      <a:pt x="133" y="176"/>
                    </a:lnTo>
                    <a:lnTo>
                      <a:pt x="112" y="166"/>
                    </a:lnTo>
                    <a:lnTo>
                      <a:pt x="128" y="192"/>
                    </a:lnTo>
                    <a:lnTo>
                      <a:pt x="127" y="208"/>
                    </a:lnTo>
                    <a:lnTo>
                      <a:pt x="127" y="226"/>
                    </a:lnTo>
                    <a:lnTo>
                      <a:pt x="115" y="218"/>
                    </a:lnTo>
                    <a:lnTo>
                      <a:pt x="105" y="208"/>
                    </a:lnTo>
                    <a:lnTo>
                      <a:pt x="89" y="184"/>
                    </a:lnTo>
                    <a:lnTo>
                      <a:pt x="79" y="182"/>
                    </a:lnTo>
                    <a:lnTo>
                      <a:pt x="61" y="182"/>
                    </a:lnTo>
                    <a:lnTo>
                      <a:pt x="49" y="189"/>
                    </a:lnTo>
                    <a:lnTo>
                      <a:pt x="55" y="207"/>
                    </a:lnTo>
                    <a:lnTo>
                      <a:pt x="73" y="217"/>
                    </a:lnTo>
                    <a:lnTo>
                      <a:pt x="87" y="225"/>
                    </a:lnTo>
                    <a:lnTo>
                      <a:pt x="96" y="247"/>
                    </a:lnTo>
                    <a:lnTo>
                      <a:pt x="92" y="272"/>
                    </a:lnTo>
                    <a:lnTo>
                      <a:pt x="92" y="279"/>
                    </a:lnTo>
                    <a:lnTo>
                      <a:pt x="86" y="279"/>
                    </a:lnTo>
                    <a:lnTo>
                      <a:pt x="76" y="272"/>
                    </a:lnTo>
                    <a:lnTo>
                      <a:pt x="71" y="266"/>
                    </a:lnTo>
                    <a:lnTo>
                      <a:pt x="67" y="262"/>
                    </a:lnTo>
                    <a:lnTo>
                      <a:pt x="56" y="273"/>
                    </a:lnTo>
                    <a:lnTo>
                      <a:pt x="46" y="277"/>
                    </a:lnTo>
                    <a:lnTo>
                      <a:pt x="42" y="265"/>
                    </a:lnTo>
                    <a:lnTo>
                      <a:pt x="43" y="241"/>
                    </a:lnTo>
                    <a:lnTo>
                      <a:pt x="41" y="226"/>
                    </a:lnTo>
                    <a:lnTo>
                      <a:pt x="29" y="215"/>
                    </a:lnTo>
                    <a:lnTo>
                      <a:pt x="16" y="232"/>
                    </a:lnTo>
                    <a:lnTo>
                      <a:pt x="0" y="233"/>
                    </a:lnTo>
                    <a:lnTo>
                      <a:pt x="1" y="223"/>
                    </a:lnTo>
                    <a:lnTo>
                      <a:pt x="2" y="191"/>
                    </a:lnTo>
                    <a:lnTo>
                      <a:pt x="16" y="181"/>
                    </a:lnTo>
                    <a:lnTo>
                      <a:pt x="17" y="136"/>
                    </a:lnTo>
                    <a:lnTo>
                      <a:pt x="19" y="124"/>
                    </a:lnTo>
                    <a:lnTo>
                      <a:pt x="25" y="122"/>
                    </a:lnTo>
                    <a:lnTo>
                      <a:pt x="38" y="134"/>
                    </a:lnTo>
                    <a:lnTo>
                      <a:pt x="56" y="144"/>
                    </a:lnTo>
                    <a:lnTo>
                      <a:pt x="58" y="119"/>
                    </a:lnTo>
                    <a:lnTo>
                      <a:pt x="48" y="113"/>
                    </a:lnTo>
                    <a:lnTo>
                      <a:pt x="48" y="106"/>
                    </a:lnTo>
                    <a:lnTo>
                      <a:pt x="49" y="106"/>
                    </a:lnTo>
                    <a:lnTo>
                      <a:pt x="55" y="106"/>
                    </a:lnTo>
                    <a:lnTo>
                      <a:pt x="59" y="106"/>
                    </a:lnTo>
                    <a:lnTo>
                      <a:pt x="63" y="106"/>
                    </a:lnTo>
                    <a:lnTo>
                      <a:pt x="72" y="95"/>
                    </a:lnTo>
                    <a:lnTo>
                      <a:pt x="70" y="88"/>
                    </a:lnTo>
                    <a:lnTo>
                      <a:pt x="64" y="66"/>
                    </a:lnTo>
                    <a:lnTo>
                      <a:pt x="50" y="50"/>
                    </a:lnTo>
                    <a:lnTo>
                      <a:pt x="37" y="39"/>
                    </a:lnTo>
                    <a:lnTo>
                      <a:pt x="25" y="24"/>
                    </a:lnTo>
                    <a:lnTo>
                      <a:pt x="40" y="0"/>
                    </a:lnTo>
                  </a:path>
                </a:pathLst>
              </a:custGeom>
              <a:solidFill>
                <a:srgbClr val="969696"/>
              </a:solidFill>
              <a:ln w="12700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40340" name="Freeform 25"/>
              <p:cNvSpPr>
                <a:spLocks/>
              </p:cNvSpPr>
              <p:nvPr/>
            </p:nvSpPr>
            <p:spPr bwMode="auto">
              <a:xfrm>
                <a:off x="2654" y="1363"/>
                <a:ext cx="173" cy="234"/>
              </a:xfrm>
              <a:custGeom>
                <a:avLst/>
                <a:gdLst>
                  <a:gd name="T0" fmla="*/ 0 w 173"/>
                  <a:gd name="T1" fmla="*/ 0 h 234"/>
                  <a:gd name="T2" fmla="*/ 14 w 173"/>
                  <a:gd name="T3" fmla="*/ 0 h 234"/>
                  <a:gd name="T4" fmla="*/ 21 w 173"/>
                  <a:gd name="T5" fmla="*/ 18 h 234"/>
                  <a:gd name="T6" fmla="*/ 45 w 173"/>
                  <a:gd name="T7" fmla="*/ 40 h 234"/>
                  <a:gd name="T8" fmla="*/ 56 w 173"/>
                  <a:gd name="T9" fmla="*/ 68 h 234"/>
                  <a:gd name="T10" fmla="*/ 74 w 173"/>
                  <a:gd name="T11" fmla="*/ 71 h 234"/>
                  <a:gd name="T12" fmla="*/ 88 w 173"/>
                  <a:gd name="T13" fmla="*/ 72 h 234"/>
                  <a:gd name="T14" fmla="*/ 96 w 173"/>
                  <a:gd name="T15" fmla="*/ 90 h 234"/>
                  <a:gd name="T16" fmla="*/ 112 w 173"/>
                  <a:gd name="T17" fmla="*/ 91 h 234"/>
                  <a:gd name="T18" fmla="*/ 126 w 173"/>
                  <a:gd name="T19" fmla="*/ 97 h 234"/>
                  <a:gd name="T20" fmla="*/ 137 w 173"/>
                  <a:gd name="T21" fmla="*/ 116 h 234"/>
                  <a:gd name="T22" fmla="*/ 152 w 173"/>
                  <a:gd name="T23" fmla="*/ 126 h 234"/>
                  <a:gd name="T24" fmla="*/ 146 w 173"/>
                  <a:gd name="T25" fmla="*/ 134 h 234"/>
                  <a:gd name="T26" fmla="*/ 136 w 173"/>
                  <a:gd name="T27" fmla="*/ 138 h 234"/>
                  <a:gd name="T28" fmla="*/ 131 w 173"/>
                  <a:gd name="T29" fmla="*/ 137 h 234"/>
                  <a:gd name="T30" fmla="*/ 128 w 173"/>
                  <a:gd name="T31" fmla="*/ 142 h 234"/>
                  <a:gd name="T32" fmla="*/ 145 w 173"/>
                  <a:gd name="T33" fmla="*/ 161 h 234"/>
                  <a:gd name="T34" fmla="*/ 152 w 173"/>
                  <a:gd name="T35" fmla="*/ 176 h 234"/>
                  <a:gd name="T36" fmla="*/ 172 w 173"/>
                  <a:gd name="T37" fmla="*/ 197 h 234"/>
                  <a:gd name="T38" fmla="*/ 161 w 173"/>
                  <a:gd name="T39" fmla="*/ 215 h 234"/>
                  <a:gd name="T40" fmla="*/ 149 w 173"/>
                  <a:gd name="T41" fmla="*/ 218 h 234"/>
                  <a:gd name="T42" fmla="*/ 149 w 173"/>
                  <a:gd name="T43" fmla="*/ 233 h 234"/>
                  <a:gd name="T44" fmla="*/ 132 w 173"/>
                  <a:gd name="T45" fmla="*/ 232 h 234"/>
                  <a:gd name="T46" fmla="*/ 128 w 173"/>
                  <a:gd name="T47" fmla="*/ 220 h 234"/>
                  <a:gd name="T48" fmla="*/ 112 w 173"/>
                  <a:gd name="T49" fmla="*/ 203 h 234"/>
                  <a:gd name="T50" fmla="*/ 102 w 173"/>
                  <a:gd name="T51" fmla="*/ 181 h 234"/>
                  <a:gd name="T52" fmla="*/ 88 w 173"/>
                  <a:gd name="T53" fmla="*/ 146 h 234"/>
                  <a:gd name="T54" fmla="*/ 64 w 173"/>
                  <a:gd name="T55" fmla="*/ 122 h 234"/>
                  <a:gd name="T56" fmla="*/ 46 w 173"/>
                  <a:gd name="T57" fmla="*/ 88 h 234"/>
                  <a:gd name="T58" fmla="*/ 34 w 173"/>
                  <a:gd name="T59" fmla="*/ 77 h 234"/>
                  <a:gd name="T60" fmla="*/ 25 w 173"/>
                  <a:gd name="T61" fmla="*/ 70 h 234"/>
                  <a:gd name="T62" fmla="*/ 17 w 173"/>
                  <a:gd name="T63" fmla="*/ 50 h 234"/>
                  <a:gd name="T64" fmla="*/ 3 w 173"/>
                  <a:gd name="T65" fmla="*/ 31 h 234"/>
                  <a:gd name="T66" fmla="*/ 3 w 173"/>
                  <a:gd name="T67" fmla="*/ 24 h 234"/>
                  <a:gd name="T68" fmla="*/ 0 w 173"/>
                  <a:gd name="T69" fmla="*/ 0 h 23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73"/>
                  <a:gd name="T106" fmla="*/ 0 h 234"/>
                  <a:gd name="T107" fmla="*/ 173 w 173"/>
                  <a:gd name="T108" fmla="*/ 234 h 23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73" h="234">
                    <a:moveTo>
                      <a:pt x="0" y="0"/>
                    </a:moveTo>
                    <a:lnTo>
                      <a:pt x="14" y="0"/>
                    </a:lnTo>
                    <a:lnTo>
                      <a:pt x="21" y="18"/>
                    </a:lnTo>
                    <a:lnTo>
                      <a:pt x="45" y="40"/>
                    </a:lnTo>
                    <a:lnTo>
                      <a:pt x="56" y="68"/>
                    </a:lnTo>
                    <a:lnTo>
                      <a:pt x="74" y="71"/>
                    </a:lnTo>
                    <a:lnTo>
                      <a:pt x="88" y="72"/>
                    </a:lnTo>
                    <a:lnTo>
                      <a:pt x="96" y="90"/>
                    </a:lnTo>
                    <a:lnTo>
                      <a:pt x="112" y="91"/>
                    </a:lnTo>
                    <a:lnTo>
                      <a:pt x="126" y="97"/>
                    </a:lnTo>
                    <a:lnTo>
                      <a:pt x="137" y="116"/>
                    </a:lnTo>
                    <a:lnTo>
                      <a:pt x="152" y="126"/>
                    </a:lnTo>
                    <a:lnTo>
                      <a:pt x="146" y="134"/>
                    </a:lnTo>
                    <a:lnTo>
                      <a:pt x="136" y="138"/>
                    </a:lnTo>
                    <a:lnTo>
                      <a:pt x="131" y="137"/>
                    </a:lnTo>
                    <a:lnTo>
                      <a:pt x="128" y="142"/>
                    </a:lnTo>
                    <a:lnTo>
                      <a:pt x="145" y="161"/>
                    </a:lnTo>
                    <a:lnTo>
                      <a:pt x="152" y="176"/>
                    </a:lnTo>
                    <a:lnTo>
                      <a:pt x="172" y="197"/>
                    </a:lnTo>
                    <a:lnTo>
                      <a:pt x="161" y="215"/>
                    </a:lnTo>
                    <a:lnTo>
                      <a:pt x="149" y="218"/>
                    </a:lnTo>
                    <a:lnTo>
                      <a:pt x="149" y="233"/>
                    </a:lnTo>
                    <a:lnTo>
                      <a:pt x="132" y="232"/>
                    </a:lnTo>
                    <a:lnTo>
                      <a:pt x="128" y="220"/>
                    </a:lnTo>
                    <a:lnTo>
                      <a:pt x="112" y="203"/>
                    </a:lnTo>
                    <a:lnTo>
                      <a:pt x="102" y="181"/>
                    </a:lnTo>
                    <a:lnTo>
                      <a:pt x="88" y="146"/>
                    </a:lnTo>
                    <a:lnTo>
                      <a:pt x="64" y="122"/>
                    </a:lnTo>
                    <a:lnTo>
                      <a:pt x="46" y="88"/>
                    </a:lnTo>
                    <a:lnTo>
                      <a:pt x="34" y="77"/>
                    </a:lnTo>
                    <a:lnTo>
                      <a:pt x="25" y="70"/>
                    </a:lnTo>
                    <a:lnTo>
                      <a:pt x="17" y="50"/>
                    </a:lnTo>
                    <a:lnTo>
                      <a:pt x="3" y="31"/>
                    </a:lnTo>
                    <a:lnTo>
                      <a:pt x="3" y="24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969696"/>
              </a:solidFill>
              <a:ln w="12700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</p:grpSp>
        <p:sp>
          <p:nvSpPr>
            <p:cNvPr id="140318" name="Freeform 26"/>
            <p:cNvSpPr>
              <a:spLocks/>
            </p:cNvSpPr>
            <p:nvPr/>
          </p:nvSpPr>
          <p:spPr bwMode="auto">
            <a:xfrm>
              <a:off x="505" y="1963"/>
              <a:ext cx="1303" cy="1759"/>
            </a:xfrm>
            <a:custGeom>
              <a:avLst/>
              <a:gdLst>
                <a:gd name="T0" fmla="*/ 1172 w 1288"/>
                <a:gd name="T1" fmla="*/ 296 h 1759"/>
                <a:gd name="T2" fmla="*/ 1301 w 1288"/>
                <a:gd name="T3" fmla="*/ 593 h 1759"/>
                <a:gd name="T4" fmla="*/ 1354 w 1288"/>
                <a:gd name="T5" fmla="*/ 673 h 1759"/>
                <a:gd name="T6" fmla="*/ 1483 w 1288"/>
                <a:gd name="T7" fmla="*/ 655 h 1759"/>
                <a:gd name="T8" fmla="*/ 1510 w 1288"/>
                <a:gd name="T9" fmla="*/ 724 h 1759"/>
                <a:gd name="T10" fmla="*/ 1356 w 1288"/>
                <a:gd name="T11" fmla="*/ 917 h 1759"/>
                <a:gd name="T12" fmla="*/ 1221 w 1288"/>
                <a:gd name="T13" fmla="*/ 1139 h 1759"/>
                <a:gd name="T14" fmla="*/ 1237 w 1288"/>
                <a:gd name="T15" fmla="*/ 1216 h 1759"/>
                <a:gd name="T16" fmla="*/ 1235 w 1288"/>
                <a:gd name="T17" fmla="*/ 1301 h 1759"/>
                <a:gd name="T18" fmla="*/ 1181 w 1288"/>
                <a:gd name="T19" fmla="*/ 1328 h 1759"/>
                <a:gd name="T20" fmla="*/ 1092 w 1288"/>
                <a:gd name="T21" fmla="*/ 1444 h 1759"/>
                <a:gd name="T22" fmla="*/ 1064 w 1288"/>
                <a:gd name="T23" fmla="*/ 1534 h 1759"/>
                <a:gd name="T24" fmla="*/ 977 w 1288"/>
                <a:gd name="T25" fmla="*/ 1665 h 1759"/>
                <a:gd name="T26" fmla="*/ 935 w 1288"/>
                <a:gd name="T27" fmla="*/ 1691 h 1759"/>
                <a:gd name="T28" fmla="*/ 840 w 1288"/>
                <a:gd name="T29" fmla="*/ 1754 h 1759"/>
                <a:gd name="T30" fmla="*/ 728 w 1288"/>
                <a:gd name="T31" fmla="*/ 1729 h 1759"/>
                <a:gd name="T32" fmla="*/ 715 w 1288"/>
                <a:gd name="T33" fmla="*/ 1664 h 1759"/>
                <a:gd name="T34" fmla="*/ 671 w 1288"/>
                <a:gd name="T35" fmla="*/ 1582 h 1759"/>
                <a:gd name="T36" fmla="*/ 663 w 1288"/>
                <a:gd name="T37" fmla="*/ 1503 h 1759"/>
                <a:gd name="T38" fmla="*/ 655 w 1288"/>
                <a:gd name="T39" fmla="*/ 1457 h 1759"/>
                <a:gd name="T40" fmla="*/ 610 w 1288"/>
                <a:gd name="T41" fmla="*/ 1400 h 1759"/>
                <a:gd name="T42" fmla="*/ 583 w 1288"/>
                <a:gd name="T43" fmla="*/ 1327 h 1759"/>
                <a:gd name="T44" fmla="*/ 626 w 1288"/>
                <a:gd name="T45" fmla="*/ 1209 h 1759"/>
                <a:gd name="T46" fmla="*/ 618 w 1288"/>
                <a:gd name="T47" fmla="*/ 1040 h 1759"/>
                <a:gd name="T48" fmla="*/ 552 w 1288"/>
                <a:gd name="T49" fmla="*/ 948 h 1759"/>
                <a:gd name="T50" fmla="*/ 551 w 1288"/>
                <a:gd name="T51" fmla="*/ 822 h 1759"/>
                <a:gd name="T52" fmla="*/ 454 w 1288"/>
                <a:gd name="T53" fmla="*/ 766 h 1759"/>
                <a:gd name="T54" fmla="*/ 319 w 1288"/>
                <a:gd name="T55" fmla="*/ 776 h 1759"/>
                <a:gd name="T56" fmla="*/ 73 w 1288"/>
                <a:gd name="T57" fmla="*/ 662 h 1759"/>
                <a:gd name="T58" fmla="*/ 13 w 1288"/>
                <a:gd name="T59" fmla="*/ 492 h 1759"/>
                <a:gd name="T60" fmla="*/ 69 w 1288"/>
                <a:gd name="T61" fmla="*/ 369 h 1759"/>
                <a:gd name="T62" fmla="*/ 165 w 1288"/>
                <a:gd name="T63" fmla="*/ 238 h 1759"/>
                <a:gd name="T64" fmla="*/ 294 w 1288"/>
                <a:gd name="T65" fmla="*/ 139 h 1759"/>
                <a:gd name="T66" fmla="*/ 393 w 1288"/>
                <a:gd name="T67" fmla="*/ 32 h 1759"/>
                <a:gd name="T68" fmla="*/ 482 w 1288"/>
                <a:gd name="T69" fmla="*/ 69 h 1759"/>
                <a:gd name="T70" fmla="*/ 582 w 1288"/>
                <a:gd name="T71" fmla="*/ 20 h 1759"/>
                <a:gd name="T72" fmla="*/ 650 w 1288"/>
                <a:gd name="T73" fmla="*/ 2 h 1759"/>
                <a:gd name="T74" fmla="*/ 703 w 1288"/>
                <a:gd name="T75" fmla="*/ 52 h 1759"/>
                <a:gd name="T76" fmla="*/ 805 w 1288"/>
                <a:gd name="T77" fmla="*/ 148 h 1759"/>
                <a:gd name="T78" fmla="*/ 876 w 1288"/>
                <a:gd name="T79" fmla="*/ 111 h 1759"/>
                <a:gd name="T80" fmla="*/ 983 w 1288"/>
                <a:gd name="T81" fmla="*/ 141 h 1759"/>
                <a:gd name="T82" fmla="*/ 1104 w 1288"/>
                <a:gd name="T83" fmla="*/ 146 h 175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288"/>
                <a:gd name="T127" fmla="*/ 0 h 1759"/>
                <a:gd name="T128" fmla="*/ 1288 w 1288"/>
                <a:gd name="T129" fmla="*/ 1759 h 175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288" h="1759">
                  <a:moveTo>
                    <a:pt x="978" y="221"/>
                  </a:moveTo>
                  <a:lnTo>
                    <a:pt x="997" y="296"/>
                  </a:lnTo>
                  <a:lnTo>
                    <a:pt x="1035" y="411"/>
                  </a:lnTo>
                  <a:lnTo>
                    <a:pt x="1107" y="593"/>
                  </a:lnTo>
                  <a:lnTo>
                    <a:pt x="1140" y="615"/>
                  </a:lnTo>
                  <a:lnTo>
                    <a:pt x="1151" y="673"/>
                  </a:lnTo>
                  <a:lnTo>
                    <a:pt x="1216" y="672"/>
                  </a:lnTo>
                  <a:lnTo>
                    <a:pt x="1261" y="655"/>
                  </a:lnTo>
                  <a:lnTo>
                    <a:pt x="1287" y="656"/>
                  </a:lnTo>
                  <a:lnTo>
                    <a:pt x="1285" y="724"/>
                  </a:lnTo>
                  <a:lnTo>
                    <a:pt x="1276" y="762"/>
                  </a:lnTo>
                  <a:lnTo>
                    <a:pt x="1153" y="917"/>
                  </a:lnTo>
                  <a:lnTo>
                    <a:pt x="1042" y="1076"/>
                  </a:lnTo>
                  <a:lnTo>
                    <a:pt x="1038" y="1139"/>
                  </a:lnTo>
                  <a:lnTo>
                    <a:pt x="1071" y="1186"/>
                  </a:lnTo>
                  <a:lnTo>
                    <a:pt x="1052" y="1216"/>
                  </a:lnTo>
                  <a:lnTo>
                    <a:pt x="1062" y="1271"/>
                  </a:lnTo>
                  <a:lnTo>
                    <a:pt x="1050" y="1301"/>
                  </a:lnTo>
                  <a:lnTo>
                    <a:pt x="1023" y="1328"/>
                  </a:lnTo>
                  <a:lnTo>
                    <a:pt x="1004" y="1328"/>
                  </a:lnTo>
                  <a:lnTo>
                    <a:pt x="965" y="1380"/>
                  </a:lnTo>
                  <a:lnTo>
                    <a:pt x="929" y="1444"/>
                  </a:lnTo>
                  <a:lnTo>
                    <a:pt x="932" y="1506"/>
                  </a:lnTo>
                  <a:lnTo>
                    <a:pt x="904" y="1534"/>
                  </a:lnTo>
                  <a:lnTo>
                    <a:pt x="868" y="1603"/>
                  </a:lnTo>
                  <a:lnTo>
                    <a:pt x="831" y="1665"/>
                  </a:lnTo>
                  <a:lnTo>
                    <a:pt x="813" y="1686"/>
                  </a:lnTo>
                  <a:lnTo>
                    <a:pt x="795" y="1691"/>
                  </a:lnTo>
                  <a:lnTo>
                    <a:pt x="764" y="1734"/>
                  </a:lnTo>
                  <a:lnTo>
                    <a:pt x="714" y="1754"/>
                  </a:lnTo>
                  <a:lnTo>
                    <a:pt x="652" y="1758"/>
                  </a:lnTo>
                  <a:lnTo>
                    <a:pt x="620" y="1729"/>
                  </a:lnTo>
                  <a:lnTo>
                    <a:pt x="614" y="1702"/>
                  </a:lnTo>
                  <a:lnTo>
                    <a:pt x="609" y="1664"/>
                  </a:lnTo>
                  <a:lnTo>
                    <a:pt x="590" y="1646"/>
                  </a:lnTo>
                  <a:lnTo>
                    <a:pt x="570" y="1582"/>
                  </a:lnTo>
                  <a:lnTo>
                    <a:pt x="568" y="1547"/>
                  </a:lnTo>
                  <a:lnTo>
                    <a:pt x="563" y="1503"/>
                  </a:lnTo>
                  <a:lnTo>
                    <a:pt x="556" y="1474"/>
                  </a:lnTo>
                  <a:lnTo>
                    <a:pt x="557" y="1457"/>
                  </a:lnTo>
                  <a:lnTo>
                    <a:pt x="539" y="1425"/>
                  </a:lnTo>
                  <a:lnTo>
                    <a:pt x="519" y="1400"/>
                  </a:lnTo>
                  <a:lnTo>
                    <a:pt x="503" y="1358"/>
                  </a:lnTo>
                  <a:lnTo>
                    <a:pt x="496" y="1327"/>
                  </a:lnTo>
                  <a:lnTo>
                    <a:pt x="503" y="1279"/>
                  </a:lnTo>
                  <a:lnTo>
                    <a:pt x="533" y="1209"/>
                  </a:lnTo>
                  <a:lnTo>
                    <a:pt x="540" y="1129"/>
                  </a:lnTo>
                  <a:lnTo>
                    <a:pt x="526" y="1040"/>
                  </a:lnTo>
                  <a:lnTo>
                    <a:pt x="491" y="1004"/>
                  </a:lnTo>
                  <a:lnTo>
                    <a:pt x="469" y="948"/>
                  </a:lnTo>
                  <a:lnTo>
                    <a:pt x="481" y="876"/>
                  </a:lnTo>
                  <a:lnTo>
                    <a:pt x="468" y="822"/>
                  </a:lnTo>
                  <a:lnTo>
                    <a:pt x="425" y="810"/>
                  </a:lnTo>
                  <a:lnTo>
                    <a:pt x="385" y="766"/>
                  </a:lnTo>
                  <a:lnTo>
                    <a:pt x="332" y="744"/>
                  </a:lnTo>
                  <a:lnTo>
                    <a:pt x="273" y="776"/>
                  </a:lnTo>
                  <a:lnTo>
                    <a:pt x="133" y="762"/>
                  </a:lnTo>
                  <a:lnTo>
                    <a:pt x="59" y="662"/>
                  </a:lnTo>
                  <a:lnTo>
                    <a:pt x="0" y="536"/>
                  </a:lnTo>
                  <a:lnTo>
                    <a:pt x="13" y="492"/>
                  </a:lnTo>
                  <a:lnTo>
                    <a:pt x="44" y="454"/>
                  </a:lnTo>
                  <a:lnTo>
                    <a:pt x="55" y="369"/>
                  </a:lnTo>
                  <a:lnTo>
                    <a:pt x="79" y="307"/>
                  </a:lnTo>
                  <a:lnTo>
                    <a:pt x="137" y="238"/>
                  </a:lnTo>
                  <a:lnTo>
                    <a:pt x="195" y="208"/>
                  </a:lnTo>
                  <a:lnTo>
                    <a:pt x="252" y="139"/>
                  </a:lnTo>
                  <a:lnTo>
                    <a:pt x="261" y="107"/>
                  </a:lnTo>
                  <a:lnTo>
                    <a:pt x="336" y="32"/>
                  </a:lnTo>
                  <a:lnTo>
                    <a:pt x="377" y="68"/>
                  </a:lnTo>
                  <a:lnTo>
                    <a:pt x="411" y="69"/>
                  </a:lnTo>
                  <a:lnTo>
                    <a:pt x="452" y="27"/>
                  </a:lnTo>
                  <a:lnTo>
                    <a:pt x="495" y="20"/>
                  </a:lnTo>
                  <a:lnTo>
                    <a:pt x="524" y="34"/>
                  </a:lnTo>
                  <a:lnTo>
                    <a:pt x="553" y="2"/>
                  </a:lnTo>
                  <a:lnTo>
                    <a:pt x="589" y="0"/>
                  </a:lnTo>
                  <a:lnTo>
                    <a:pt x="598" y="52"/>
                  </a:lnTo>
                  <a:lnTo>
                    <a:pt x="618" y="98"/>
                  </a:lnTo>
                  <a:lnTo>
                    <a:pt x="685" y="148"/>
                  </a:lnTo>
                  <a:lnTo>
                    <a:pt x="738" y="159"/>
                  </a:lnTo>
                  <a:lnTo>
                    <a:pt x="744" y="111"/>
                  </a:lnTo>
                  <a:lnTo>
                    <a:pt x="788" y="112"/>
                  </a:lnTo>
                  <a:lnTo>
                    <a:pt x="836" y="141"/>
                  </a:lnTo>
                  <a:lnTo>
                    <a:pt x="890" y="162"/>
                  </a:lnTo>
                  <a:lnTo>
                    <a:pt x="939" y="146"/>
                  </a:lnTo>
                  <a:lnTo>
                    <a:pt x="978" y="221"/>
                  </a:lnTo>
                </a:path>
              </a:pathLst>
            </a:custGeom>
            <a:solidFill>
              <a:srgbClr val="969696"/>
            </a:solidFill>
            <a:ln w="12700" cap="rnd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spcBef>
                  <a:spcPct val="50000"/>
                </a:spcBef>
                <a:buFont typeface="Wingdings" pitchFamily="2" charset="2"/>
                <a:buNone/>
              </a:pPr>
              <a:endParaRPr lang="ja-JP" altLang="en-US" dirty="0"/>
            </a:p>
          </p:txBody>
        </p:sp>
        <p:grpSp>
          <p:nvGrpSpPr>
            <p:cNvPr id="6" name="Group 27"/>
            <p:cNvGrpSpPr>
              <a:grpSpLocks/>
            </p:cNvGrpSpPr>
            <p:nvPr/>
          </p:nvGrpSpPr>
          <p:grpSpPr bwMode="auto">
            <a:xfrm>
              <a:off x="3361" y="3852"/>
              <a:ext cx="542" cy="321"/>
              <a:chOff x="3114" y="3660"/>
              <a:chExt cx="536" cy="321"/>
            </a:xfrm>
          </p:grpSpPr>
          <p:sp>
            <p:nvSpPr>
              <p:cNvPr id="140328" name="Freeform 28"/>
              <p:cNvSpPr>
                <a:spLocks/>
              </p:cNvSpPr>
              <p:nvPr/>
            </p:nvSpPr>
            <p:spPr bwMode="auto">
              <a:xfrm>
                <a:off x="3568" y="3660"/>
                <a:ext cx="82" cy="202"/>
              </a:xfrm>
              <a:custGeom>
                <a:avLst/>
                <a:gdLst>
                  <a:gd name="T0" fmla="*/ 28 w 82"/>
                  <a:gd name="T1" fmla="*/ 0 h 202"/>
                  <a:gd name="T2" fmla="*/ 36 w 82"/>
                  <a:gd name="T3" fmla="*/ 0 h 202"/>
                  <a:gd name="T4" fmla="*/ 50 w 82"/>
                  <a:gd name="T5" fmla="*/ 24 h 202"/>
                  <a:gd name="T6" fmla="*/ 45 w 82"/>
                  <a:gd name="T7" fmla="*/ 85 h 202"/>
                  <a:gd name="T8" fmla="*/ 56 w 82"/>
                  <a:gd name="T9" fmla="*/ 85 h 202"/>
                  <a:gd name="T10" fmla="*/ 59 w 82"/>
                  <a:gd name="T11" fmla="*/ 95 h 202"/>
                  <a:gd name="T12" fmla="*/ 62 w 82"/>
                  <a:gd name="T13" fmla="*/ 104 h 202"/>
                  <a:gd name="T14" fmla="*/ 67 w 82"/>
                  <a:gd name="T15" fmla="*/ 113 h 202"/>
                  <a:gd name="T16" fmla="*/ 73 w 82"/>
                  <a:gd name="T17" fmla="*/ 111 h 202"/>
                  <a:gd name="T18" fmla="*/ 78 w 82"/>
                  <a:gd name="T19" fmla="*/ 99 h 202"/>
                  <a:gd name="T20" fmla="*/ 81 w 82"/>
                  <a:gd name="T21" fmla="*/ 104 h 202"/>
                  <a:gd name="T22" fmla="*/ 74 w 82"/>
                  <a:gd name="T23" fmla="*/ 118 h 202"/>
                  <a:gd name="T24" fmla="*/ 72 w 82"/>
                  <a:gd name="T25" fmla="*/ 126 h 202"/>
                  <a:gd name="T26" fmla="*/ 67 w 82"/>
                  <a:gd name="T27" fmla="*/ 142 h 202"/>
                  <a:gd name="T28" fmla="*/ 61 w 82"/>
                  <a:gd name="T29" fmla="*/ 149 h 202"/>
                  <a:gd name="T30" fmla="*/ 53 w 82"/>
                  <a:gd name="T31" fmla="*/ 152 h 202"/>
                  <a:gd name="T32" fmla="*/ 43 w 82"/>
                  <a:gd name="T33" fmla="*/ 162 h 202"/>
                  <a:gd name="T34" fmla="*/ 39 w 82"/>
                  <a:gd name="T35" fmla="*/ 169 h 202"/>
                  <a:gd name="T36" fmla="*/ 42 w 82"/>
                  <a:gd name="T37" fmla="*/ 177 h 202"/>
                  <a:gd name="T38" fmla="*/ 45 w 82"/>
                  <a:gd name="T39" fmla="*/ 187 h 202"/>
                  <a:gd name="T40" fmla="*/ 37 w 82"/>
                  <a:gd name="T41" fmla="*/ 194 h 202"/>
                  <a:gd name="T42" fmla="*/ 28 w 82"/>
                  <a:gd name="T43" fmla="*/ 197 h 202"/>
                  <a:gd name="T44" fmla="*/ 21 w 82"/>
                  <a:gd name="T45" fmla="*/ 201 h 202"/>
                  <a:gd name="T46" fmla="*/ 16 w 82"/>
                  <a:gd name="T47" fmla="*/ 197 h 202"/>
                  <a:gd name="T48" fmla="*/ 8 w 82"/>
                  <a:gd name="T49" fmla="*/ 194 h 202"/>
                  <a:gd name="T50" fmla="*/ 2 w 82"/>
                  <a:gd name="T51" fmla="*/ 185 h 202"/>
                  <a:gd name="T52" fmla="*/ 9 w 82"/>
                  <a:gd name="T53" fmla="*/ 178 h 202"/>
                  <a:gd name="T54" fmla="*/ 17 w 82"/>
                  <a:gd name="T55" fmla="*/ 176 h 202"/>
                  <a:gd name="T56" fmla="*/ 23 w 82"/>
                  <a:gd name="T57" fmla="*/ 163 h 202"/>
                  <a:gd name="T58" fmla="*/ 22 w 82"/>
                  <a:gd name="T59" fmla="*/ 157 h 202"/>
                  <a:gd name="T60" fmla="*/ 18 w 82"/>
                  <a:gd name="T61" fmla="*/ 152 h 202"/>
                  <a:gd name="T62" fmla="*/ 11 w 82"/>
                  <a:gd name="T63" fmla="*/ 144 h 202"/>
                  <a:gd name="T64" fmla="*/ 4 w 82"/>
                  <a:gd name="T65" fmla="*/ 144 h 202"/>
                  <a:gd name="T66" fmla="*/ 0 w 82"/>
                  <a:gd name="T67" fmla="*/ 140 h 202"/>
                  <a:gd name="T68" fmla="*/ 0 w 82"/>
                  <a:gd name="T69" fmla="*/ 136 h 202"/>
                  <a:gd name="T70" fmla="*/ 0 w 82"/>
                  <a:gd name="T71" fmla="*/ 126 h 202"/>
                  <a:gd name="T72" fmla="*/ 4 w 82"/>
                  <a:gd name="T73" fmla="*/ 126 h 202"/>
                  <a:gd name="T74" fmla="*/ 11 w 82"/>
                  <a:gd name="T75" fmla="*/ 124 h 202"/>
                  <a:gd name="T76" fmla="*/ 19 w 82"/>
                  <a:gd name="T77" fmla="*/ 116 h 202"/>
                  <a:gd name="T78" fmla="*/ 21 w 82"/>
                  <a:gd name="T79" fmla="*/ 112 h 202"/>
                  <a:gd name="T80" fmla="*/ 27 w 82"/>
                  <a:gd name="T81" fmla="*/ 83 h 202"/>
                  <a:gd name="T82" fmla="*/ 22 w 82"/>
                  <a:gd name="T83" fmla="*/ 81 h 202"/>
                  <a:gd name="T84" fmla="*/ 20 w 82"/>
                  <a:gd name="T85" fmla="*/ 71 h 202"/>
                  <a:gd name="T86" fmla="*/ 17 w 82"/>
                  <a:gd name="T87" fmla="*/ 52 h 202"/>
                  <a:gd name="T88" fmla="*/ 21 w 82"/>
                  <a:gd name="T89" fmla="*/ 38 h 202"/>
                  <a:gd name="T90" fmla="*/ 21 w 82"/>
                  <a:gd name="T91" fmla="*/ 27 h 202"/>
                  <a:gd name="T92" fmla="*/ 28 w 82"/>
                  <a:gd name="T93" fmla="*/ 0 h 202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82"/>
                  <a:gd name="T142" fmla="*/ 0 h 202"/>
                  <a:gd name="T143" fmla="*/ 82 w 82"/>
                  <a:gd name="T144" fmla="*/ 202 h 202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82" h="202">
                    <a:moveTo>
                      <a:pt x="28" y="0"/>
                    </a:moveTo>
                    <a:lnTo>
                      <a:pt x="36" y="0"/>
                    </a:lnTo>
                    <a:lnTo>
                      <a:pt x="50" y="24"/>
                    </a:lnTo>
                    <a:lnTo>
                      <a:pt x="45" y="85"/>
                    </a:lnTo>
                    <a:lnTo>
                      <a:pt x="56" y="85"/>
                    </a:lnTo>
                    <a:lnTo>
                      <a:pt x="59" y="95"/>
                    </a:lnTo>
                    <a:lnTo>
                      <a:pt x="62" y="104"/>
                    </a:lnTo>
                    <a:lnTo>
                      <a:pt x="67" y="113"/>
                    </a:lnTo>
                    <a:lnTo>
                      <a:pt x="73" y="111"/>
                    </a:lnTo>
                    <a:lnTo>
                      <a:pt x="78" y="99"/>
                    </a:lnTo>
                    <a:lnTo>
                      <a:pt x="81" y="104"/>
                    </a:lnTo>
                    <a:lnTo>
                      <a:pt x="74" y="118"/>
                    </a:lnTo>
                    <a:lnTo>
                      <a:pt x="72" y="126"/>
                    </a:lnTo>
                    <a:lnTo>
                      <a:pt x="67" y="142"/>
                    </a:lnTo>
                    <a:lnTo>
                      <a:pt x="61" y="149"/>
                    </a:lnTo>
                    <a:lnTo>
                      <a:pt x="53" y="152"/>
                    </a:lnTo>
                    <a:lnTo>
                      <a:pt x="43" y="162"/>
                    </a:lnTo>
                    <a:lnTo>
                      <a:pt x="39" y="169"/>
                    </a:lnTo>
                    <a:lnTo>
                      <a:pt x="42" y="177"/>
                    </a:lnTo>
                    <a:lnTo>
                      <a:pt x="45" y="187"/>
                    </a:lnTo>
                    <a:lnTo>
                      <a:pt x="37" y="194"/>
                    </a:lnTo>
                    <a:lnTo>
                      <a:pt x="28" y="197"/>
                    </a:lnTo>
                    <a:lnTo>
                      <a:pt x="21" y="201"/>
                    </a:lnTo>
                    <a:lnTo>
                      <a:pt x="16" y="197"/>
                    </a:lnTo>
                    <a:lnTo>
                      <a:pt x="8" y="194"/>
                    </a:lnTo>
                    <a:lnTo>
                      <a:pt x="2" y="185"/>
                    </a:lnTo>
                    <a:lnTo>
                      <a:pt x="9" y="178"/>
                    </a:lnTo>
                    <a:lnTo>
                      <a:pt x="17" y="176"/>
                    </a:lnTo>
                    <a:lnTo>
                      <a:pt x="23" y="163"/>
                    </a:lnTo>
                    <a:lnTo>
                      <a:pt x="22" y="157"/>
                    </a:lnTo>
                    <a:lnTo>
                      <a:pt x="18" y="152"/>
                    </a:lnTo>
                    <a:lnTo>
                      <a:pt x="11" y="144"/>
                    </a:lnTo>
                    <a:lnTo>
                      <a:pt x="4" y="144"/>
                    </a:lnTo>
                    <a:lnTo>
                      <a:pt x="0" y="140"/>
                    </a:lnTo>
                    <a:lnTo>
                      <a:pt x="0" y="136"/>
                    </a:lnTo>
                    <a:lnTo>
                      <a:pt x="0" y="126"/>
                    </a:lnTo>
                    <a:lnTo>
                      <a:pt x="4" y="126"/>
                    </a:lnTo>
                    <a:lnTo>
                      <a:pt x="11" y="124"/>
                    </a:lnTo>
                    <a:lnTo>
                      <a:pt x="19" y="116"/>
                    </a:lnTo>
                    <a:lnTo>
                      <a:pt x="21" y="112"/>
                    </a:lnTo>
                    <a:lnTo>
                      <a:pt x="27" y="83"/>
                    </a:lnTo>
                    <a:lnTo>
                      <a:pt x="22" y="81"/>
                    </a:lnTo>
                    <a:lnTo>
                      <a:pt x="20" y="71"/>
                    </a:lnTo>
                    <a:lnTo>
                      <a:pt x="17" y="52"/>
                    </a:lnTo>
                    <a:lnTo>
                      <a:pt x="21" y="38"/>
                    </a:lnTo>
                    <a:lnTo>
                      <a:pt x="21" y="27"/>
                    </a:lnTo>
                    <a:lnTo>
                      <a:pt x="28" y="0"/>
                    </a:lnTo>
                  </a:path>
                </a:pathLst>
              </a:custGeom>
              <a:solidFill>
                <a:srgbClr val="969696"/>
              </a:solidFill>
              <a:ln w="12700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40329" name="Freeform 29"/>
              <p:cNvSpPr>
                <a:spLocks/>
              </p:cNvSpPr>
              <p:nvPr/>
            </p:nvSpPr>
            <p:spPr bwMode="auto">
              <a:xfrm>
                <a:off x="3396" y="3815"/>
                <a:ext cx="163" cy="166"/>
              </a:xfrm>
              <a:custGeom>
                <a:avLst/>
                <a:gdLst>
                  <a:gd name="T0" fmla="*/ 114 w 163"/>
                  <a:gd name="T1" fmla="*/ 0 h 166"/>
                  <a:gd name="T2" fmla="*/ 134 w 163"/>
                  <a:gd name="T3" fmla="*/ 0 h 166"/>
                  <a:gd name="T4" fmla="*/ 162 w 163"/>
                  <a:gd name="T5" fmla="*/ 49 h 166"/>
                  <a:gd name="T6" fmla="*/ 133 w 163"/>
                  <a:gd name="T7" fmla="*/ 85 h 166"/>
                  <a:gd name="T8" fmla="*/ 131 w 163"/>
                  <a:gd name="T9" fmla="*/ 103 h 166"/>
                  <a:gd name="T10" fmla="*/ 124 w 163"/>
                  <a:gd name="T11" fmla="*/ 107 h 166"/>
                  <a:gd name="T12" fmla="*/ 103 w 163"/>
                  <a:gd name="T13" fmla="*/ 105 h 166"/>
                  <a:gd name="T14" fmla="*/ 83 w 163"/>
                  <a:gd name="T15" fmla="*/ 123 h 166"/>
                  <a:gd name="T16" fmla="*/ 62 w 163"/>
                  <a:gd name="T17" fmla="*/ 147 h 166"/>
                  <a:gd name="T18" fmla="*/ 52 w 163"/>
                  <a:gd name="T19" fmla="*/ 165 h 166"/>
                  <a:gd name="T20" fmla="*/ 52 w 163"/>
                  <a:gd name="T21" fmla="*/ 146 h 166"/>
                  <a:gd name="T22" fmla="*/ 27 w 163"/>
                  <a:gd name="T23" fmla="*/ 152 h 166"/>
                  <a:gd name="T24" fmla="*/ 14 w 163"/>
                  <a:gd name="T25" fmla="*/ 152 h 166"/>
                  <a:gd name="T26" fmla="*/ 0 w 163"/>
                  <a:gd name="T27" fmla="*/ 151 h 166"/>
                  <a:gd name="T28" fmla="*/ 26 w 163"/>
                  <a:gd name="T29" fmla="*/ 121 h 166"/>
                  <a:gd name="T30" fmla="*/ 36 w 163"/>
                  <a:gd name="T31" fmla="*/ 110 h 166"/>
                  <a:gd name="T32" fmla="*/ 40 w 163"/>
                  <a:gd name="T33" fmla="*/ 111 h 166"/>
                  <a:gd name="T34" fmla="*/ 60 w 163"/>
                  <a:gd name="T35" fmla="*/ 83 h 166"/>
                  <a:gd name="T36" fmla="*/ 65 w 163"/>
                  <a:gd name="T37" fmla="*/ 83 h 166"/>
                  <a:gd name="T38" fmla="*/ 74 w 163"/>
                  <a:gd name="T39" fmla="*/ 77 h 166"/>
                  <a:gd name="T40" fmla="*/ 84 w 163"/>
                  <a:gd name="T41" fmla="*/ 77 h 166"/>
                  <a:gd name="T42" fmla="*/ 83 w 163"/>
                  <a:gd name="T43" fmla="*/ 55 h 166"/>
                  <a:gd name="T44" fmla="*/ 86 w 163"/>
                  <a:gd name="T45" fmla="*/ 54 h 166"/>
                  <a:gd name="T46" fmla="*/ 96 w 163"/>
                  <a:gd name="T47" fmla="*/ 45 h 166"/>
                  <a:gd name="T48" fmla="*/ 96 w 163"/>
                  <a:gd name="T49" fmla="*/ 53 h 166"/>
                  <a:gd name="T50" fmla="*/ 119 w 163"/>
                  <a:gd name="T51" fmla="*/ 36 h 166"/>
                  <a:gd name="T52" fmla="*/ 114 w 163"/>
                  <a:gd name="T53" fmla="*/ 0 h 16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63"/>
                  <a:gd name="T82" fmla="*/ 0 h 166"/>
                  <a:gd name="T83" fmla="*/ 163 w 163"/>
                  <a:gd name="T84" fmla="*/ 166 h 16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63" h="166">
                    <a:moveTo>
                      <a:pt x="114" y="0"/>
                    </a:moveTo>
                    <a:lnTo>
                      <a:pt x="134" y="0"/>
                    </a:lnTo>
                    <a:lnTo>
                      <a:pt x="162" y="49"/>
                    </a:lnTo>
                    <a:lnTo>
                      <a:pt x="133" y="85"/>
                    </a:lnTo>
                    <a:lnTo>
                      <a:pt x="131" y="103"/>
                    </a:lnTo>
                    <a:lnTo>
                      <a:pt x="124" y="107"/>
                    </a:lnTo>
                    <a:lnTo>
                      <a:pt x="103" y="105"/>
                    </a:lnTo>
                    <a:lnTo>
                      <a:pt x="83" y="123"/>
                    </a:lnTo>
                    <a:lnTo>
                      <a:pt x="62" y="147"/>
                    </a:lnTo>
                    <a:lnTo>
                      <a:pt x="52" y="165"/>
                    </a:lnTo>
                    <a:lnTo>
                      <a:pt x="52" y="146"/>
                    </a:lnTo>
                    <a:lnTo>
                      <a:pt x="27" y="152"/>
                    </a:lnTo>
                    <a:lnTo>
                      <a:pt x="14" y="152"/>
                    </a:lnTo>
                    <a:lnTo>
                      <a:pt x="0" y="151"/>
                    </a:lnTo>
                    <a:lnTo>
                      <a:pt x="26" y="121"/>
                    </a:lnTo>
                    <a:lnTo>
                      <a:pt x="36" y="110"/>
                    </a:lnTo>
                    <a:lnTo>
                      <a:pt x="40" y="111"/>
                    </a:lnTo>
                    <a:lnTo>
                      <a:pt x="60" y="83"/>
                    </a:lnTo>
                    <a:lnTo>
                      <a:pt x="65" y="83"/>
                    </a:lnTo>
                    <a:lnTo>
                      <a:pt x="74" y="77"/>
                    </a:lnTo>
                    <a:lnTo>
                      <a:pt x="84" y="77"/>
                    </a:lnTo>
                    <a:lnTo>
                      <a:pt x="83" y="55"/>
                    </a:lnTo>
                    <a:lnTo>
                      <a:pt x="86" y="54"/>
                    </a:lnTo>
                    <a:lnTo>
                      <a:pt x="96" y="45"/>
                    </a:lnTo>
                    <a:lnTo>
                      <a:pt x="96" y="53"/>
                    </a:lnTo>
                    <a:lnTo>
                      <a:pt x="119" y="36"/>
                    </a:lnTo>
                    <a:lnTo>
                      <a:pt x="114" y="0"/>
                    </a:lnTo>
                  </a:path>
                </a:pathLst>
              </a:custGeom>
              <a:solidFill>
                <a:srgbClr val="969696"/>
              </a:solidFill>
              <a:ln w="12700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40330" name="Freeform 30"/>
              <p:cNvSpPr>
                <a:spLocks/>
              </p:cNvSpPr>
              <p:nvPr/>
            </p:nvSpPr>
            <p:spPr bwMode="auto">
              <a:xfrm>
                <a:off x="3114" y="3812"/>
                <a:ext cx="61" cy="95"/>
              </a:xfrm>
              <a:custGeom>
                <a:avLst/>
                <a:gdLst>
                  <a:gd name="T0" fmla="*/ 0 w 61"/>
                  <a:gd name="T1" fmla="*/ 0 h 95"/>
                  <a:gd name="T2" fmla="*/ 13 w 61"/>
                  <a:gd name="T3" fmla="*/ 1 h 95"/>
                  <a:gd name="T4" fmla="*/ 28 w 61"/>
                  <a:gd name="T5" fmla="*/ 11 h 95"/>
                  <a:gd name="T6" fmla="*/ 60 w 61"/>
                  <a:gd name="T7" fmla="*/ 13 h 95"/>
                  <a:gd name="T8" fmla="*/ 52 w 61"/>
                  <a:gd name="T9" fmla="*/ 30 h 95"/>
                  <a:gd name="T10" fmla="*/ 58 w 61"/>
                  <a:gd name="T11" fmla="*/ 45 h 95"/>
                  <a:gd name="T12" fmla="*/ 48 w 61"/>
                  <a:gd name="T13" fmla="*/ 45 h 95"/>
                  <a:gd name="T14" fmla="*/ 47 w 61"/>
                  <a:gd name="T15" fmla="*/ 47 h 95"/>
                  <a:gd name="T16" fmla="*/ 37 w 61"/>
                  <a:gd name="T17" fmla="*/ 50 h 95"/>
                  <a:gd name="T18" fmla="*/ 43 w 61"/>
                  <a:gd name="T19" fmla="*/ 94 h 95"/>
                  <a:gd name="T20" fmla="*/ 26 w 61"/>
                  <a:gd name="T21" fmla="*/ 86 h 95"/>
                  <a:gd name="T22" fmla="*/ 8 w 61"/>
                  <a:gd name="T23" fmla="*/ 73 h 95"/>
                  <a:gd name="T24" fmla="*/ 9 w 61"/>
                  <a:gd name="T25" fmla="*/ 45 h 95"/>
                  <a:gd name="T26" fmla="*/ 9 w 61"/>
                  <a:gd name="T27" fmla="*/ 39 h 95"/>
                  <a:gd name="T28" fmla="*/ 0 w 61"/>
                  <a:gd name="T29" fmla="*/ 29 h 95"/>
                  <a:gd name="T30" fmla="*/ 0 w 61"/>
                  <a:gd name="T31" fmla="*/ 0 h 9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1"/>
                  <a:gd name="T49" fmla="*/ 0 h 95"/>
                  <a:gd name="T50" fmla="*/ 61 w 61"/>
                  <a:gd name="T51" fmla="*/ 95 h 95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1" h="95">
                    <a:moveTo>
                      <a:pt x="0" y="0"/>
                    </a:moveTo>
                    <a:lnTo>
                      <a:pt x="13" y="1"/>
                    </a:lnTo>
                    <a:lnTo>
                      <a:pt x="28" y="11"/>
                    </a:lnTo>
                    <a:lnTo>
                      <a:pt x="60" y="13"/>
                    </a:lnTo>
                    <a:lnTo>
                      <a:pt x="52" y="30"/>
                    </a:lnTo>
                    <a:lnTo>
                      <a:pt x="58" y="45"/>
                    </a:lnTo>
                    <a:lnTo>
                      <a:pt x="48" y="45"/>
                    </a:lnTo>
                    <a:lnTo>
                      <a:pt x="47" y="47"/>
                    </a:lnTo>
                    <a:lnTo>
                      <a:pt x="37" y="50"/>
                    </a:lnTo>
                    <a:lnTo>
                      <a:pt x="43" y="94"/>
                    </a:lnTo>
                    <a:lnTo>
                      <a:pt x="26" y="86"/>
                    </a:lnTo>
                    <a:lnTo>
                      <a:pt x="8" y="73"/>
                    </a:lnTo>
                    <a:lnTo>
                      <a:pt x="9" y="45"/>
                    </a:lnTo>
                    <a:lnTo>
                      <a:pt x="9" y="39"/>
                    </a:lnTo>
                    <a:lnTo>
                      <a:pt x="0" y="2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969696"/>
              </a:solidFill>
              <a:ln w="12700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</p:grpSp>
        <p:sp>
          <p:nvSpPr>
            <p:cNvPr id="140320" name="Freeform 31"/>
            <p:cNvSpPr>
              <a:spLocks/>
            </p:cNvSpPr>
            <p:nvPr/>
          </p:nvSpPr>
          <p:spPr bwMode="auto">
            <a:xfrm>
              <a:off x="3494" y="3069"/>
              <a:ext cx="104" cy="94"/>
            </a:xfrm>
            <a:custGeom>
              <a:avLst/>
              <a:gdLst>
                <a:gd name="T0" fmla="*/ 20 w 102"/>
                <a:gd name="T1" fmla="*/ 36 h 94"/>
                <a:gd name="T2" fmla="*/ 0 w 102"/>
                <a:gd name="T3" fmla="*/ 73 h 94"/>
                <a:gd name="T4" fmla="*/ 3 w 102"/>
                <a:gd name="T5" fmla="*/ 92 h 94"/>
                <a:gd name="T6" fmla="*/ 50 w 102"/>
                <a:gd name="T7" fmla="*/ 92 h 94"/>
                <a:gd name="T8" fmla="*/ 72 w 102"/>
                <a:gd name="T9" fmla="*/ 93 h 94"/>
                <a:gd name="T10" fmla="*/ 89 w 102"/>
                <a:gd name="T11" fmla="*/ 83 h 94"/>
                <a:gd name="T12" fmla="*/ 105 w 102"/>
                <a:gd name="T13" fmla="*/ 66 h 94"/>
                <a:gd name="T14" fmla="*/ 129 w 102"/>
                <a:gd name="T15" fmla="*/ 67 h 94"/>
                <a:gd name="T16" fmla="*/ 124 w 102"/>
                <a:gd name="T17" fmla="*/ 42 h 94"/>
                <a:gd name="T18" fmla="*/ 124 w 102"/>
                <a:gd name="T19" fmla="*/ 21 h 94"/>
                <a:gd name="T20" fmla="*/ 101 w 102"/>
                <a:gd name="T21" fmla="*/ 0 h 94"/>
                <a:gd name="T22" fmla="*/ 87 w 102"/>
                <a:gd name="T23" fmla="*/ 30 h 94"/>
                <a:gd name="T24" fmla="*/ 109 w 102"/>
                <a:gd name="T25" fmla="*/ 45 h 94"/>
                <a:gd name="T26" fmla="*/ 70 w 102"/>
                <a:gd name="T27" fmla="*/ 45 h 94"/>
                <a:gd name="T28" fmla="*/ 62 w 102"/>
                <a:gd name="T29" fmla="*/ 55 h 94"/>
                <a:gd name="T30" fmla="*/ 20 w 102"/>
                <a:gd name="T31" fmla="*/ 36 h 9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2"/>
                <a:gd name="T49" fmla="*/ 0 h 94"/>
                <a:gd name="T50" fmla="*/ 102 w 102"/>
                <a:gd name="T51" fmla="*/ 94 h 9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2" h="94">
                  <a:moveTo>
                    <a:pt x="20" y="36"/>
                  </a:moveTo>
                  <a:lnTo>
                    <a:pt x="0" y="73"/>
                  </a:lnTo>
                  <a:lnTo>
                    <a:pt x="3" y="92"/>
                  </a:lnTo>
                  <a:lnTo>
                    <a:pt x="36" y="92"/>
                  </a:lnTo>
                  <a:lnTo>
                    <a:pt x="58" y="93"/>
                  </a:lnTo>
                  <a:lnTo>
                    <a:pt x="69" y="83"/>
                  </a:lnTo>
                  <a:lnTo>
                    <a:pt x="77" y="66"/>
                  </a:lnTo>
                  <a:lnTo>
                    <a:pt x="101" y="67"/>
                  </a:lnTo>
                  <a:lnTo>
                    <a:pt x="96" y="42"/>
                  </a:lnTo>
                  <a:lnTo>
                    <a:pt x="96" y="21"/>
                  </a:lnTo>
                  <a:lnTo>
                    <a:pt x="75" y="0"/>
                  </a:lnTo>
                  <a:lnTo>
                    <a:pt x="68" y="30"/>
                  </a:lnTo>
                  <a:lnTo>
                    <a:pt x="81" y="45"/>
                  </a:lnTo>
                  <a:lnTo>
                    <a:pt x="56" y="45"/>
                  </a:lnTo>
                  <a:lnTo>
                    <a:pt x="48" y="55"/>
                  </a:lnTo>
                  <a:lnTo>
                    <a:pt x="20" y="36"/>
                  </a:lnTo>
                </a:path>
              </a:pathLst>
            </a:custGeom>
            <a:solidFill>
              <a:srgbClr val="969696"/>
            </a:solidFill>
            <a:ln w="12700" cap="rnd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spcBef>
                  <a:spcPct val="50000"/>
                </a:spcBef>
                <a:buFont typeface="Wingdings" pitchFamily="2" charset="2"/>
                <a:buNone/>
              </a:pPr>
              <a:endParaRPr lang="ja-JP" altLang="en-US" dirty="0"/>
            </a:p>
          </p:txBody>
        </p:sp>
        <p:sp>
          <p:nvSpPr>
            <p:cNvPr id="140321" name="Freeform 32"/>
            <p:cNvSpPr>
              <a:spLocks/>
            </p:cNvSpPr>
            <p:nvPr/>
          </p:nvSpPr>
          <p:spPr bwMode="auto">
            <a:xfrm>
              <a:off x="1589" y="3183"/>
              <a:ext cx="178" cy="375"/>
            </a:xfrm>
            <a:custGeom>
              <a:avLst/>
              <a:gdLst>
                <a:gd name="T0" fmla="*/ 39 w 176"/>
                <a:gd name="T1" fmla="*/ 113 h 375"/>
                <a:gd name="T2" fmla="*/ 32 w 176"/>
                <a:gd name="T3" fmla="*/ 190 h 375"/>
                <a:gd name="T4" fmla="*/ 14 w 176"/>
                <a:gd name="T5" fmla="*/ 235 h 375"/>
                <a:gd name="T6" fmla="*/ 1 w 176"/>
                <a:gd name="T7" fmla="*/ 281 h 375"/>
                <a:gd name="T8" fmla="*/ 0 w 176"/>
                <a:gd name="T9" fmla="*/ 308 h 375"/>
                <a:gd name="T10" fmla="*/ 4 w 176"/>
                <a:gd name="T11" fmla="*/ 337 h 375"/>
                <a:gd name="T12" fmla="*/ 17 w 176"/>
                <a:gd name="T13" fmla="*/ 361 h 375"/>
                <a:gd name="T14" fmla="*/ 31 w 176"/>
                <a:gd name="T15" fmla="*/ 362 h 375"/>
                <a:gd name="T16" fmla="*/ 39 w 176"/>
                <a:gd name="T17" fmla="*/ 362 h 375"/>
                <a:gd name="T18" fmla="*/ 64 w 176"/>
                <a:gd name="T19" fmla="*/ 374 h 375"/>
                <a:gd name="T20" fmla="*/ 74 w 176"/>
                <a:gd name="T21" fmla="*/ 352 h 375"/>
                <a:gd name="T22" fmla="*/ 81 w 176"/>
                <a:gd name="T23" fmla="*/ 299 h 375"/>
                <a:gd name="T24" fmla="*/ 100 w 176"/>
                <a:gd name="T25" fmla="*/ 271 h 375"/>
                <a:gd name="T26" fmla="*/ 105 w 176"/>
                <a:gd name="T27" fmla="*/ 220 h 375"/>
                <a:gd name="T28" fmla="*/ 113 w 176"/>
                <a:gd name="T29" fmla="*/ 202 h 375"/>
                <a:gd name="T30" fmla="*/ 125 w 176"/>
                <a:gd name="T31" fmla="*/ 185 h 375"/>
                <a:gd name="T32" fmla="*/ 132 w 176"/>
                <a:gd name="T33" fmla="*/ 150 h 375"/>
                <a:gd name="T34" fmla="*/ 160 w 176"/>
                <a:gd name="T35" fmla="*/ 134 h 375"/>
                <a:gd name="T36" fmla="*/ 166 w 176"/>
                <a:gd name="T37" fmla="*/ 116 h 375"/>
                <a:gd name="T38" fmla="*/ 178 w 176"/>
                <a:gd name="T39" fmla="*/ 107 h 375"/>
                <a:gd name="T40" fmla="*/ 178 w 176"/>
                <a:gd name="T41" fmla="*/ 100 h 375"/>
                <a:gd name="T42" fmla="*/ 199 w 176"/>
                <a:gd name="T43" fmla="*/ 79 h 375"/>
                <a:gd name="T44" fmla="*/ 202 w 176"/>
                <a:gd name="T45" fmla="*/ 46 h 375"/>
                <a:gd name="T46" fmla="*/ 203 w 176"/>
                <a:gd name="T47" fmla="*/ 30 h 375"/>
                <a:gd name="T48" fmla="*/ 187 w 176"/>
                <a:gd name="T49" fmla="*/ 22 h 375"/>
                <a:gd name="T50" fmla="*/ 178 w 176"/>
                <a:gd name="T51" fmla="*/ 0 h 375"/>
                <a:gd name="T52" fmla="*/ 164 w 176"/>
                <a:gd name="T53" fmla="*/ 22 h 375"/>
                <a:gd name="T54" fmla="*/ 140 w 176"/>
                <a:gd name="T55" fmla="*/ 48 h 375"/>
                <a:gd name="T56" fmla="*/ 117 w 176"/>
                <a:gd name="T57" fmla="*/ 69 h 375"/>
                <a:gd name="T58" fmla="*/ 105 w 176"/>
                <a:gd name="T59" fmla="*/ 94 h 375"/>
                <a:gd name="T60" fmla="*/ 99 w 176"/>
                <a:gd name="T61" fmla="*/ 93 h 375"/>
                <a:gd name="T62" fmla="*/ 88 w 176"/>
                <a:gd name="T63" fmla="*/ 104 h 375"/>
                <a:gd name="T64" fmla="*/ 83 w 176"/>
                <a:gd name="T65" fmla="*/ 114 h 375"/>
                <a:gd name="T66" fmla="*/ 39 w 176"/>
                <a:gd name="T67" fmla="*/ 113 h 37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76"/>
                <a:gd name="T103" fmla="*/ 0 h 375"/>
                <a:gd name="T104" fmla="*/ 176 w 176"/>
                <a:gd name="T105" fmla="*/ 375 h 37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76" h="375">
                  <a:moveTo>
                    <a:pt x="39" y="113"/>
                  </a:moveTo>
                  <a:lnTo>
                    <a:pt x="32" y="190"/>
                  </a:lnTo>
                  <a:lnTo>
                    <a:pt x="14" y="235"/>
                  </a:lnTo>
                  <a:lnTo>
                    <a:pt x="1" y="281"/>
                  </a:lnTo>
                  <a:lnTo>
                    <a:pt x="0" y="308"/>
                  </a:lnTo>
                  <a:lnTo>
                    <a:pt x="4" y="337"/>
                  </a:lnTo>
                  <a:lnTo>
                    <a:pt x="17" y="361"/>
                  </a:lnTo>
                  <a:lnTo>
                    <a:pt x="31" y="362"/>
                  </a:lnTo>
                  <a:lnTo>
                    <a:pt x="39" y="362"/>
                  </a:lnTo>
                  <a:lnTo>
                    <a:pt x="50" y="374"/>
                  </a:lnTo>
                  <a:lnTo>
                    <a:pt x="60" y="352"/>
                  </a:lnTo>
                  <a:lnTo>
                    <a:pt x="67" y="299"/>
                  </a:lnTo>
                  <a:lnTo>
                    <a:pt x="86" y="271"/>
                  </a:lnTo>
                  <a:lnTo>
                    <a:pt x="91" y="220"/>
                  </a:lnTo>
                  <a:lnTo>
                    <a:pt x="99" y="202"/>
                  </a:lnTo>
                  <a:lnTo>
                    <a:pt x="111" y="185"/>
                  </a:lnTo>
                  <a:lnTo>
                    <a:pt x="118" y="150"/>
                  </a:lnTo>
                  <a:lnTo>
                    <a:pt x="132" y="134"/>
                  </a:lnTo>
                  <a:lnTo>
                    <a:pt x="138" y="116"/>
                  </a:lnTo>
                  <a:lnTo>
                    <a:pt x="150" y="107"/>
                  </a:lnTo>
                  <a:lnTo>
                    <a:pt x="150" y="100"/>
                  </a:lnTo>
                  <a:lnTo>
                    <a:pt x="171" y="79"/>
                  </a:lnTo>
                  <a:lnTo>
                    <a:pt x="174" y="46"/>
                  </a:lnTo>
                  <a:lnTo>
                    <a:pt x="175" y="30"/>
                  </a:lnTo>
                  <a:lnTo>
                    <a:pt x="159" y="22"/>
                  </a:lnTo>
                  <a:lnTo>
                    <a:pt x="150" y="0"/>
                  </a:lnTo>
                  <a:lnTo>
                    <a:pt x="136" y="22"/>
                  </a:lnTo>
                  <a:lnTo>
                    <a:pt x="122" y="48"/>
                  </a:lnTo>
                  <a:lnTo>
                    <a:pt x="103" y="69"/>
                  </a:lnTo>
                  <a:lnTo>
                    <a:pt x="91" y="94"/>
                  </a:lnTo>
                  <a:lnTo>
                    <a:pt x="85" y="93"/>
                  </a:lnTo>
                  <a:lnTo>
                    <a:pt x="74" y="104"/>
                  </a:lnTo>
                  <a:lnTo>
                    <a:pt x="69" y="114"/>
                  </a:lnTo>
                  <a:lnTo>
                    <a:pt x="39" y="113"/>
                  </a:lnTo>
                </a:path>
              </a:pathLst>
            </a:custGeom>
            <a:solidFill>
              <a:srgbClr val="969696"/>
            </a:solidFill>
            <a:ln w="12700" cap="rnd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spcBef>
                  <a:spcPct val="50000"/>
                </a:spcBef>
                <a:buFont typeface="Wingdings" pitchFamily="2" charset="2"/>
                <a:buNone/>
              </a:pPr>
              <a:endParaRPr lang="ja-JP" altLang="en-US" dirty="0"/>
            </a:p>
          </p:txBody>
        </p:sp>
        <p:sp>
          <p:nvSpPr>
            <p:cNvPr id="140322" name="Freeform 33"/>
            <p:cNvSpPr>
              <a:spLocks/>
            </p:cNvSpPr>
            <p:nvPr/>
          </p:nvSpPr>
          <p:spPr bwMode="auto">
            <a:xfrm>
              <a:off x="814" y="1064"/>
              <a:ext cx="2364" cy="1801"/>
            </a:xfrm>
            <a:custGeom>
              <a:avLst/>
              <a:gdLst>
                <a:gd name="T0" fmla="*/ 166 w 2337"/>
                <a:gd name="T1" fmla="*/ 711 h 1801"/>
                <a:gd name="T2" fmla="*/ 194 w 2337"/>
                <a:gd name="T3" fmla="*/ 588 h 1801"/>
                <a:gd name="T4" fmla="*/ 282 w 2337"/>
                <a:gd name="T5" fmla="*/ 518 h 1801"/>
                <a:gd name="T6" fmla="*/ 382 w 2337"/>
                <a:gd name="T7" fmla="*/ 457 h 1801"/>
                <a:gd name="T8" fmla="*/ 435 w 2337"/>
                <a:gd name="T9" fmla="*/ 432 h 1801"/>
                <a:gd name="T10" fmla="*/ 578 w 2337"/>
                <a:gd name="T11" fmla="*/ 329 h 1801"/>
                <a:gd name="T12" fmla="*/ 616 w 2337"/>
                <a:gd name="T13" fmla="*/ 303 h 1801"/>
                <a:gd name="T14" fmla="*/ 629 w 2337"/>
                <a:gd name="T15" fmla="*/ 215 h 1801"/>
                <a:gd name="T16" fmla="*/ 608 w 2337"/>
                <a:gd name="T17" fmla="*/ 173 h 1801"/>
                <a:gd name="T18" fmla="*/ 528 w 2337"/>
                <a:gd name="T19" fmla="*/ 250 h 1801"/>
                <a:gd name="T20" fmla="*/ 492 w 2337"/>
                <a:gd name="T21" fmla="*/ 383 h 1801"/>
                <a:gd name="T22" fmla="*/ 437 w 2337"/>
                <a:gd name="T23" fmla="*/ 368 h 1801"/>
                <a:gd name="T24" fmla="*/ 408 w 2337"/>
                <a:gd name="T25" fmla="*/ 324 h 1801"/>
                <a:gd name="T26" fmla="*/ 312 w 2337"/>
                <a:gd name="T27" fmla="*/ 350 h 1801"/>
                <a:gd name="T28" fmla="*/ 301 w 2337"/>
                <a:gd name="T29" fmla="*/ 293 h 1801"/>
                <a:gd name="T30" fmla="*/ 325 w 2337"/>
                <a:gd name="T31" fmla="*/ 244 h 1801"/>
                <a:gd name="T32" fmla="*/ 412 w 2337"/>
                <a:gd name="T33" fmla="*/ 218 h 1801"/>
                <a:gd name="T34" fmla="*/ 480 w 2337"/>
                <a:gd name="T35" fmla="*/ 126 h 1801"/>
                <a:gd name="T36" fmla="*/ 595 w 2337"/>
                <a:gd name="T37" fmla="*/ 47 h 1801"/>
                <a:gd name="T38" fmla="*/ 738 w 2337"/>
                <a:gd name="T39" fmla="*/ 9 h 1801"/>
                <a:gd name="T40" fmla="*/ 822 w 2337"/>
                <a:gd name="T41" fmla="*/ 128 h 1801"/>
                <a:gd name="T42" fmla="*/ 800 w 2337"/>
                <a:gd name="T43" fmla="*/ 229 h 1801"/>
                <a:gd name="T44" fmla="*/ 853 w 2337"/>
                <a:gd name="T45" fmla="*/ 275 h 1801"/>
                <a:gd name="T46" fmla="*/ 903 w 2337"/>
                <a:gd name="T47" fmla="*/ 212 h 1801"/>
                <a:gd name="T48" fmla="*/ 1142 w 2337"/>
                <a:gd name="T49" fmla="*/ 127 h 1801"/>
                <a:gd name="T50" fmla="*/ 1459 w 2337"/>
                <a:gd name="T51" fmla="*/ 54 h 1801"/>
                <a:gd name="T52" fmla="*/ 1900 w 2337"/>
                <a:gd name="T53" fmla="*/ 138 h 1801"/>
                <a:gd name="T54" fmla="*/ 2688 w 2337"/>
                <a:gd name="T55" fmla="*/ 311 h 1801"/>
                <a:gd name="T56" fmla="*/ 2645 w 2337"/>
                <a:gd name="T57" fmla="*/ 385 h 1801"/>
                <a:gd name="T58" fmla="*/ 2614 w 2337"/>
                <a:gd name="T59" fmla="*/ 569 h 1801"/>
                <a:gd name="T60" fmla="*/ 2438 w 2337"/>
                <a:gd name="T61" fmla="*/ 397 h 1801"/>
                <a:gd name="T62" fmla="*/ 2293 w 2337"/>
                <a:gd name="T63" fmla="*/ 504 h 1801"/>
                <a:gd name="T64" fmla="*/ 2482 w 2337"/>
                <a:gd name="T65" fmla="*/ 807 h 1801"/>
                <a:gd name="T66" fmla="*/ 2387 w 2337"/>
                <a:gd name="T67" fmla="*/ 1012 h 1801"/>
                <a:gd name="T68" fmla="*/ 2500 w 2337"/>
                <a:gd name="T69" fmla="*/ 1312 h 1801"/>
                <a:gd name="T70" fmla="*/ 2430 w 2337"/>
                <a:gd name="T71" fmla="*/ 1481 h 1801"/>
                <a:gd name="T72" fmla="*/ 2284 w 2337"/>
                <a:gd name="T73" fmla="*/ 1548 h 1801"/>
                <a:gd name="T74" fmla="*/ 2300 w 2337"/>
                <a:gd name="T75" fmla="*/ 1729 h 1801"/>
                <a:gd name="T76" fmla="*/ 2249 w 2337"/>
                <a:gd name="T77" fmla="*/ 1645 h 1801"/>
                <a:gd name="T78" fmla="*/ 2081 w 2337"/>
                <a:gd name="T79" fmla="*/ 1397 h 1801"/>
                <a:gd name="T80" fmla="*/ 1830 w 2337"/>
                <a:gd name="T81" fmla="*/ 1460 h 1801"/>
                <a:gd name="T82" fmla="*/ 1676 w 2337"/>
                <a:gd name="T83" fmla="*/ 1498 h 1801"/>
                <a:gd name="T84" fmla="*/ 1376 w 2337"/>
                <a:gd name="T85" fmla="*/ 1217 h 1801"/>
                <a:gd name="T86" fmla="*/ 1077 w 2337"/>
                <a:gd name="T87" fmla="*/ 1155 h 1801"/>
                <a:gd name="T88" fmla="*/ 1322 w 2337"/>
                <a:gd name="T89" fmla="*/ 1318 h 1801"/>
                <a:gd name="T90" fmla="*/ 976 w 2337"/>
                <a:gd name="T91" fmla="*/ 1445 h 1801"/>
                <a:gd name="T92" fmla="*/ 878 w 2337"/>
                <a:gd name="T93" fmla="*/ 1272 h 1801"/>
                <a:gd name="T94" fmla="*/ 741 w 2337"/>
                <a:gd name="T95" fmla="*/ 1046 h 1801"/>
                <a:gd name="T96" fmla="*/ 672 w 2337"/>
                <a:gd name="T97" fmla="*/ 928 h 1801"/>
                <a:gd name="T98" fmla="*/ 636 w 2337"/>
                <a:gd name="T99" fmla="*/ 849 h 1801"/>
                <a:gd name="T100" fmla="*/ 581 w 2337"/>
                <a:gd name="T101" fmla="*/ 820 h 1801"/>
                <a:gd name="T102" fmla="*/ 552 w 2337"/>
                <a:gd name="T103" fmla="*/ 883 h 1801"/>
                <a:gd name="T104" fmla="*/ 476 w 2337"/>
                <a:gd name="T105" fmla="*/ 728 h 1801"/>
                <a:gd name="T106" fmla="*/ 435 w 2337"/>
                <a:gd name="T107" fmla="*/ 740 h 1801"/>
                <a:gd name="T108" fmla="*/ 484 w 2337"/>
                <a:gd name="T109" fmla="*/ 834 h 1801"/>
                <a:gd name="T110" fmla="*/ 456 w 2337"/>
                <a:gd name="T111" fmla="*/ 824 h 1801"/>
                <a:gd name="T112" fmla="*/ 378 w 2337"/>
                <a:gd name="T113" fmla="*/ 753 h 1801"/>
                <a:gd name="T114" fmla="*/ 270 w 2337"/>
                <a:gd name="T115" fmla="*/ 721 h 1801"/>
                <a:gd name="T116" fmla="*/ 199 w 2337"/>
                <a:gd name="T117" fmla="*/ 798 h 1801"/>
                <a:gd name="T118" fmla="*/ 177 w 2337"/>
                <a:gd name="T119" fmla="*/ 887 h 1801"/>
                <a:gd name="T120" fmla="*/ 89 w 2337"/>
                <a:gd name="T121" fmla="*/ 911 h 1801"/>
                <a:gd name="T122" fmla="*/ 9 w 2337"/>
                <a:gd name="T123" fmla="*/ 823 h 180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337"/>
                <a:gd name="T187" fmla="*/ 0 h 1801"/>
                <a:gd name="T188" fmla="*/ 2337 w 2337"/>
                <a:gd name="T189" fmla="*/ 1801 h 180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337" h="1801">
                  <a:moveTo>
                    <a:pt x="0" y="764"/>
                  </a:moveTo>
                  <a:lnTo>
                    <a:pt x="25" y="743"/>
                  </a:lnTo>
                  <a:lnTo>
                    <a:pt x="37" y="726"/>
                  </a:lnTo>
                  <a:lnTo>
                    <a:pt x="65" y="726"/>
                  </a:lnTo>
                  <a:lnTo>
                    <a:pt x="92" y="727"/>
                  </a:lnTo>
                  <a:lnTo>
                    <a:pt x="119" y="717"/>
                  </a:lnTo>
                  <a:lnTo>
                    <a:pt x="138" y="711"/>
                  </a:lnTo>
                  <a:lnTo>
                    <a:pt x="141" y="683"/>
                  </a:lnTo>
                  <a:lnTo>
                    <a:pt x="157" y="667"/>
                  </a:lnTo>
                  <a:lnTo>
                    <a:pt x="126" y="639"/>
                  </a:lnTo>
                  <a:lnTo>
                    <a:pt x="122" y="620"/>
                  </a:lnTo>
                  <a:lnTo>
                    <a:pt x="123" y="592"/>
                  </a:lnTo>
                  <a:lnTo>
                    <a:pt x="145" y="593"/>
                  </a:lnTo>
                  <a:lnTo>
                    <a:pt x="166" y="588"/>
                  </a:lnTo>
                  <a:lnTo>
                    <a:pt x="165" y="593"/>
                  </a:lnTo>
                  <a:lnTo>
                    <a:pt x="181" y="576"/>
                  </a:lnTo>
                  <a:lnTo>
                    <a:pt x="200" y="569"/>
                  </a:lnTo>
                  <a:lnTo>
                    <a:pt x="207" y="570"/>
                  </a:lnTo>
                  <a:lnTo>
                    <a:pt x="217" y="552"/>
                  </a:lnTo>
                  <a:lnTo>
                    <a:pt x="229" y="553"/>
                  </a:lnTo>
                  <a:lnTo>
                    <a:pt x="240" y="518"/>
                  </a:lnTo>
                  <a:lnTo>
                    <a:pt x="254" y="526"/>
                  </a:lnTo>
                  <a:lnTo>
                    <a:pt x="272" y="509"/>
                  </a:lnTo>
                  <a:lnTo>
                    <a:pt x="288" y="491"/>
                  </a:lnTo>
                  <a:lnTo>
                    <a:pt x="309" y="485"/>
                  </a:lnTo>
                  <a:lnTo>
                    <a:pt x="325" y="485"/>
                  </a:lnTo>
                  <a:lnTo>
                    <a:pt x="332" y="486"/>
                  </a:lnTo>
                  <a:lnTo>
                    <a:pt x="326" y="457"/>
                  </a:lnTo>
                  <a:lnTo>
                    <a:pt x="323" y="439"/>
                  </a:lnTo>
                  <a:lnTo>
                    <a:pt x="319" y="390"/>
                  </a:lnTo>
                  <a:lnTo>
                    <a:pt x="347" y="387"/>
                  </a:lnTo>
                  <a:lnTo>
                    <a:pt x="361" y="386"/>
                  </a:lnTo>
                  <a:lnTo>
                    <a:pt x="356" y="402"/>
                  </a:lnTo>
                  <a:lnTo>
                    <a:pt x="361" y="413"/>
                  </a:lnTo>
                  <a:lnTo>
                    <a:pt x="370" y="432"/>
                  </a:lnTo>
                  <a:lnTo>
                    <a:pt x="374" y="444"/>
                  </a:lnTo>
                  <a:lnTo>
                    <a:pt x="406" y="442"/>
                  </a:lnTo>
                  <a:lnTo>
                    <a:pt x="437" y="400"/>
                  </a:lnTo>
                  <a:lnTo>
                    <a:pt x="458" y="383"/>
                  </a:lnTo>
                  <a:lnTo>
                    <a:pt x="466" y="368"/>
                  </a:lnTo>
                  <a:lnTo>
                    <a:pt x="476" y="354"/>
                  </a:lnTo>
                  <a:lnTo>
                    <a:pt x="492" y="329"/>
                  </a:lnTo>
                  <a:lnTo>
                    <a:pt x="503" y="343"/>
                  </a:lnTo>
                  <a:lnTo>
                    <a:pt x="503" y="325"/>
                  </a:lnTo>
                  <a:lnTo>
                    <a:pt x="510" y="326"/>
                  </a:lnTo>
                  <a:lnTo>
                    <a:pt x="524" y="327"/>
                  </a:lnTo>
                  <a:lnTo>
                    <a:pt x="558" y="360"/>
                  </a:lnTo>
                  <a:lnTo>
                    <a:pt x="555" y="265"/>
                  </a:lnTo>
                  <a:lnTo>
                    <a:pt x="525" y="303"/>
                  </a:lnTo>
                  <a:lnTo>
                    <a:pt x="506" y="303"/>
                  </a:lnTo>
                  <a:lnTo>
                    <a:pt x="498" y="279"/>
                  </a:lnTo>
                  <a:lnTo>
                    <a:pt x="499" y="263"/>
                  </a:lnTo>
                  <a:lnTo>
                    <a:pt x="495" y="251"/>
                  </a:lnTo>
                  <a:lnTo>
                    <a:pt x="513" y="235"/>
                  </a:lnTo>
                  <a:lnTo>
                    <a:pt x="522" y="217"/>
                  </a:lnTo>
                  <a:lnTo>
                    <a:pt x="536" y="215"/>
                  </a:lnTo>
                  <a:lnTo>
                    <a:pt x="543" y="209"/>
                  </a:lnTo>
                  <a:lnTo>
                    <a:pt x="551" y="193"/>
                  </a:lnTo>
                  <a:lnTo>
                    <a:pt x="557" y="193"/>
                  </a:lnTo>
                  <a:lnTo>
                    <a:pt x="568" y="193"/>
                  </a:lnTo>
                  <a:lnTo>
                    <a:pt x="552" y="169"/>
                  </a:lnTo>
                  <a:lnTo>
                    <a:pt x="529" y="174"/>
                  </a:lnTo>
                  <a:lnTo>
                    <a:pt x="518" y="173"/>
                  </a:lnTo>
                  <a:lnTo>
                    <a:pt x="508" y="162"/>
                  </a:lnTo>
                  <a:lnTo>
                    <a:pt x="508" y="177"/>
                  </a:lnTo>
                  <a:lnTo>
                    <a:pt x="497" y="198"/>
                  </a:lnTo>
                  <a:lnTo>
                    <a:pt x="482" y="222"/>
                  </a:lnTo>
                  <a:lnTo>
                    <a:pt x="464" y="232"/>
                  </a:lnTo>
                  <a:lnTo>
                    <a:pt x="456" y="234"/>
                  </a:lnTo>
                  <a:lnTo>
                    <a:pt x="450" y="250"/>
                  </a:lnTo>
                  <a:lnTo>
                    <a:pt x="450" y="261"/>
                  </a:lnTo>
                  <a:lnTo>
                    <a:pt x="441" y="270"/>
                  </a:lnTo>
                  <a:lnTo>
                    <a:pt x="451" y="299"/>
                  </a:lnTo>
                  <a:lnTo>
                    <a:pt x="460" y="324"/>
                  </a:lnTo>
                  <a:lnTo>
                    <a:pt x="444" y="340"/>
                  </a:lnTo>
                  <a:lnTo>
                    <a:pt x="428" y="356"/>
                  </a:lnTo>
                  <a:lnTo>
                    <a:pt x="420" y="383"/>
                  </a:lnTo>
                  <a:lnTo>
                    <a:pt x="412" y="399"/>
                  </a:lnTo>
                  <a:lnTo>
                    <a:pt x="405" y="399"/>
                  </a:lnTo>
                  <a:lnTo>
                    <a:pt x="393" y="404"/>
                  </a:lnTo>
                  <a:lnTo>
                    <a:pt x="375" y="408"/>
                  </a:lnTo>
                  <a:lnTo>
                    <a:pt x="371" y="406"/>
                  </a:lnTo>
                  <a:lnTo>
                    <a:pt x="371" y="391"/>
                  </a:lnTo>
                  <a:lnTo>
                    <a:pt x="372" y="368"/>
                  </a:lnTo>
                  <a:lnTo>
                    <a:pt x="364" y="368"/>
                  </a:lnTo>
                  <a:lnTo>
                    <a:pt x="357" y="356"/>
                  </a:lnTo>
                  <a:lnTo>
                    <a:pt x="364" y="338"/>
                  </a:lnTo>
                  <a:lnTo>
                    <a:pt x="362" y="325"/>
                  </a:lnTo>
                  <a:lnTo>
                    <a:pt x="364" y="320"/>
                  </a:lnTo>
                  <a:lnTo>
                    <a:pt x="352" y="325"/>
                  </a:lnTo>
                  <a:lnTo>
                    <a:pt x="349" y="324"/>
                  </a:lnTo>
                  <a:lnTo>
                    <a:pt x="338" y="324"/>
                  </a:lnTo>
                  <a:lnTo>
                    <a:pt x="337" y="319"/>
                  </a:lnTo>
                  <a:lnTo>
                    <a:pt x="327" y="331"/>
                  </a:lnTo>
                  <a:lnTo>
                    <a:pt x="317" y="345"/>
                  </a:lnTo>
                  <a:lnTo>
                    <a:pt x="308" y="359"/>
                  </a:lnTo>
                  <a:lnTo>
                    <a:pt x="282" y="354"/>
                  </a:lnTo>
                  <a:lnTo>
                    <a:pt x="268" y="350"/>
                  </a:lnTo>
                  <a:lnTo>
                    <a:pt x="258" y="339"/>
                  </a:lnTo>
                  <a:lnTo>
                    <a:pt x="258" y="329"/>
                  </a:lnTo>
                  <a:lnTo>
                    <a:pt x="266" y="317"/>
                  </a:lnTo>
                  <a:lnTo>
                    <a:pt x="273" y="317"/>
                  </a:lnTo>
                  <a:lnTo>
                    <a:pt x="279" y="299"/>
                  </a:lnTo>
                  <a:lnTo>
                    <a:pt x="266" y="304"/>
                  </a:lnTo>
                  <a:lnTo>
                    <a:pt x="259" y="293"/>
                  </a:lnTo>
                  <a:lnTo>
                    <a:pt x="260" y="281"/>
                  </a:lnTo>
                  <a:lnTo>
                    <a:pt x="280" y="281"/>
                  </a:lnTo>
                  <a:lnTo>
                    <a:pt x="296" y="276"/>
                  </a:lnTo>
                  <a:lnTo>
                    <a:pt x="288" y="271"/>
                  </a:lnTo>
                  <a:lnTo>
                    <a:pt x="266" y="276"/>
                  </a:lnTo>
                  <a:lnTo>
                    <a:pt x="267" y="259"/>
                  </a:lnTo>
                  <a:lnTo>
                    <a:pt x="278" y="244"/>
                  </a:lnTo>
                  <a:lnTo>
                    <a:pt x="294" y="238"/>
                  </a:lnTo>
                  <a:lnTo>
                    <a:pt x="298" y="227"/>
                  </a:lnTo>
                  <a:lnTo>
                    <a:pt x="312" y="220"/>
                  </a:lnTo>
                  <a:lnTo>
                    <a:pt x="326" y="217"/>
                  </a:lnTo>
                  <a:lnTo>
                    <a:pt x="334" y="221"/>
                  </a:lnTo>
                  <a:lnTo>
                    <a:pt x="341" y="228"/>
                  </a:lnTo>
                  <a:lnTo>
                    <a:pt x="352" y="218"/>
                  </a:lnTo>
                  <a:lnTo>
                    <a:pt x="341" y="218"/>
                  </a:lnTo>
                  <a:lnTo>
                    <a:pt x="342" y="197"/>
                  </a:lnTo>
                  <a:lnTo>
                    <a:pt x="370" y="172"/>
                  </a:lnTo>
                  <a:lnTo>
                    <a:pt x="385" y="156"/>
                  </a:lnTo>
                  <a:lnTo>
                    <a:pt x="392" y="151"/>
                  </a:lnTo>
                  <a:lnTo>
                    <a:pt x="393" y="146"/>
                  </a:lnTo>
                  <a:lnTo>
                    <a:pt x="410" y="126"/>
                  </a:lnTo>
                  <a:lnTo>
                    <a:pt x="421" y="101"/>
                  </a:lnTo>
                  <a:lnTo>
                    <a:pt x="439" y="91"/>
                  </a:lnTo>
                  <a:lnTo>
                    <a:pt x="429" y="81"/>
                  </a:lnTo>
                  <a:lnTo>
                    <a:pt x="467" y="55"/>
                  </a:lnTo>
                  <a:lnTo>
                    <a:pt x="477" y="57"/>
                  </a:lnTo>
                  <a:lnTo>
                    <a:pt x="477" y="45"/>
                  </a:lnTo>
                  <a:lnTo>
                    <a:pt x="507" y="47"/>
                  </a:lnTo>
                  <a:lnTo>
                    <a:pt x="561" y="3"/>
                  </a:lnTo>
                  <a:lnTo>
                    <a:pt x="572" y="0"/>
                  </a:lnTo>
                  <a:lnTo>
                    <a:pt x="560" y="32"/>
                  </a:lnTo>
                  <a:lnTo>
                    <a:pt x="571" y="15"/>
                  </a:lnTo>
                  <a:lnTo>
                    <a:pt x="587" y="12"/>
                  </a:lnTo>
                  <a:lnTo>
                    <a:pt x="583" y="24"/>
                  </a:lnTo>
                  <a:lnTo>
                    <a:pt x="629" y="9"/>
                  </a:lnTo>
                  <a:lnTo>
                    <a:pt x="650" y="17"/>
                  </a:lnTo>
                  <a:lnTo>
                    <a:pt x="615" y="41"/>
                  </a:lnTo>
                  <a:lnTo>
                    <a:pt x="627" y="51"/>
                  </a:lnTo>
                  <a:lnTo>
                    <a:pt x="667" y="52"/>
                  </a:lnTo>
                  <a:lnTo>
                    <a:pt x="729" y="79"/>
                  </a:lnTo>
                  <a:lnTo>
                    <a:pt x="723" y="108"/>
                  </a:lnTo>
                  <a:lnTo>
                    <a:pt x="701" y="128"/>
                  </a:lnTo>
                  <a:lnTo>
                    <a:pt x="659" y="138"/>
                  </a:lnTo>
                  <a:lnTo>
                    <a:pt x="652" y="168"/>
                  </a:lnTo>
                  <a:lnTo>
                    <a:pt x="654" y="196"/>
                  </a:lnTo>
                  <a:lnTo>
                    <a:pt x="661" y="203"/>
                  </a:lnTo>
                  <a:lnTo>
                    <a:pt x="662" y="219"/>
                  </a:lnTo>
                  <a:lnTo>
                    <a:pt x="670" y="222"/>
                  </a:lnTo>
                  <a:lnTo>
                    <a:pt x="681" y="229"/>
                  </a:lnTo>
                  <a:lnTo>
                    <a:pt x="684" y="245"/>
                  </a:lnTo>
                  <a:lnTo>
                    <a:pt x="690" y="262"/>
                  </a:lnTo>
                  <a:lnTo>
                    <a:pt x="689" y="274"/>
                  </a:lnTo>
                  <a:lnTo>
                    <a:pt x="703" y="273"/>
                  </a:lnTo>
                  <a:lnTo>
                    <a:pt x="709" y="280"/>
                  </a:lnTo>
                  <a:lnTo>
                    <a:pt x="716" y="287"/>
                  </a:lnTo>
                  <a:lnTo>
                    <a:pt x="726" y="275"/>
                  </a:lnTo>
                  <a:lnTo>
                    <a:pt x="733" y="261"/>
                  </a:lnTo>
                  <a:lnTo>
                    <a:pt x="737" y="258"/>
                  </a:lnTo>
                  <a:lnTo>
                    <a:pt x="745" y="258"/>
                  </a:lnTo>
                  <a:lnTo>
                    <a:pt x="760" y="244"/>
                  </a:lnTo>
                  <a:lnTo>
                    <a:pt x="761" y="229"/>
                  </a:lnTo>
                  <a:lnTo>
                    <a:pt x="768" y="218"/>
                  </a:lnTo>
                  <a:lnTo>
                    <a:pt x="769" y="212"/>
                  </a:lnTo>
                  <a:lnTo>
                    <a:pt x="793" y="201"/>
                  </a:lnTo>
                  <a:lnTo>
                    <a:pt x="814" y="192"/>
                  </a:lnTo>
                  <a:lnTo>
                    <a:pt x="844" y="184"/>
                  </a:lnTo>
                  <a:lnTo>
                    <a:pt x="876" y="191"/>
                  </a:lnTo>
                  <a:lnTo>
                    <a:pt x="907" y="191"/>
                  </a:lnTo>
                  <a:lnTo>
                    <a:pt x="958" y="193"/>
                  </a:lnTo>
                  <a:lnTo>
                    <a:pt x="973" y="127"/>
                  </a:lnTo>
                  <a:lnTo>
                    <a:pt x="1002" y="135"/>
                  </a:lnTo>
                  <a:lnTo>
                    <a:pt x="1021" y="186"/>
                  </a:lnTo>
                  <a:lnTo>
                    <a:pt x="1023" y="139"/>
                  </a:lnTo>
                  <a:lnTo>
                    <a:pt x="1123" y="26"/>
                  </a:lnTo>
                  <a:lnTo>
                    <a:pt x="1165" y="28"/>
                  </a:lnTo>
                  <a:lnTo>
                    <a:pt x="1200" y="53"/>
                  </a:lnTo>
                  <a:lnTo>
                    <a:pt x="1242" y="54"/>
                  </a:lnTo>
                  <a:lnTo>
                    <a:pt x="1298" y="98"/>
                  </a:lnTo>
                  <a:lnTo>
                    <a:pt x="1370" y="124"/>
                  </a:lnTo>
                  <a:lnTo>
                    <a:pt x="1416" y="125"/>
                  </a:lnTo>
                  <a:lnTo>
                    <a:pt x="1478" y="152"/>
                  </a:lnTo>
                  <a:lnTo>
                    <a:pt x="1530" y="153"/>
                  </a:lnTo>
                  <a:lnTo>
                    <a:pt x="1557" y="136"/>
                  </a:lnTo>
                  <a:lnTo>
                    <a:pt x="1618" y="138"/>
                  </a:lnTo>
                  <a:lnTo>
                    <a:pt x="1647" y="158"/>
                  </a:lnTo>
                  <a:lnTo>
                    <a:pt x="1724" y="161"/>
                  </a:lnTo>
                  <a:lnTo>
                    <a:pt x="1789" y="200"/>
                  </a:lnTo>
                  <a:lnTo>
                    <a:pt x="1919" y="199"/>
                  </a:lnTo>
                  <a:lnTo>
                    <a:pt x="2113" y="224"/>
                  </a:lnTo>
                  <a:lnTo>
                    <a:pt x="2204" y="280"/>
                  </a:lnTo>
                  <a:lnTo>
                    <a:pt x="2289" y="311"/>
                  </a:lnTo>
                  <a:lnTo>
                    <a:pt x="2336" y="341"/>
                  </a:lnTo>
                  <a:lnTo>
                    <a:pt x="2319" y="347"/>
                  </a:lnTo>
                  <a:lnTo>
                    <a:pt x="2288" y="329"/>
                  </a:lnTo>
                  <a:lnTo>
                    <a:pt x="2203" y="314"/>
                  </a:lnTo>
                  <a:lnTo>
                    <a:pt x="2224" y="338"/>
                  </a:lnTo>
                  <a:lnTo>
                    <a:pt x="2265" y="350"/>
                  </a:lnTo>
                  <a:lnTo>
                    <a:pt x="2251" y="385"/>
                  </a:lnTo>
                  <a:lnTo>
                    <a:pt x="2206" y="407"/>
                  </a:lnTo>
                  <a:lnTo>
                    <a:pt x="2198" y="443"/>
                  </a:lnTo>
                  <a:lnTo>
                    <a:pt x="2246" y="474"/>
                  </a:lnTo>
                  <a:lnTo>
                    <a:pt x="2281" y="521"/>
                  </a:lnTo>
                  <a:lnTo>
                    <a:pt x="2297" y="579"/>
                  </a:lnTo>
                  <a:lnTo>
                    <a:pt x="2276" y="588"/>
                  </a:lnTo>
                  <a:lnTo>
                    <a:pt x="2224" y="569"/>
                  </a:lnTo>
                  <a:lnTo>
                    <a:pt x="2173" y="520"/>
                  </a:lnTo>
                  <a:lnTo>
                    <a:pt x="2153" y="496"/>
                  </a:lnTo>
                  <a:lnTo>
                    <a:pt x="2143" y="460"/>
                  </a:lnTo>
                  <a:lnTo>
                    <a:pt x="2127" y="410"/>
                  </a:lnTo>
                  <a:lnTo>
                    <a:pt x="2109" y="392"/>
                  </a:lnTo>
                  <a:lnTo>
                    <a:pt x="2087" y="392"/>
                  </a:lnTo>
                  <a:lnTo>
                    <a:pt x="2075" y="397"/>
                  </a:lnTo>
                  <a:lnTo>
                    <a:pt x="2092" y="438"/>
                  </a:lnTo>
                  <a:lnTo>
                    <a:pt x="2038" y="440"/>
                  </a:lnTo>
                  <a:lnTo>
                    <a:pt x="2019" y="418"/>
                  </a:lnTo>
                  <a:lnTo>
                    <a:pt x="1975" y="424"/>
                  </a:lnTo>
                  <a:lnTo>
                    <a:pt x="1938" y="459"/>
                  </a:lnTo>
                  <a:lnTo>
                    <a:pt x="1937" y="470"/>
                  </a:lnTo>
                  <a:lnTo>
                    <a:pt x="1952" y="504"/>
                  </a:lnTo>
                  <a:lnTo>
                    <a:pt x="2001" y="512"/>
                  </a:lnTo>
                  <a:lnTo>
                    <a:pt x="2043" y="545"/>
                  </a:lnTo>
                  <a:lnTo>
                    <a:pt x="2113" y="636"/>
                  </a:lnTo>
                  <a:lnTo>
                    <a:pt x="2140" y="697"/>
                  </a:lnTo>
                  <a:lnTo>
                    <a:pt x="2141" y="757"/>
                  </a:lnTo>
                  <a:lnTo>
                    <a:pt x="2133" y="809"/>
                  </a:lnTo>
                  <a:lnTo>
                    <a:pt x="2114" y="807"/>
                  </a:lnTo>
                  <a:lnTo>
                    <a:pt x="2096" y="790"/>
                  </a:lnTo>
                  <a:lnTo>
                    <a:pt x="2067" y="814"/>
                  </a:lnTo>
                  <a:lnTo>
                    <a:pt x="2039" y="836"/>
                  </a:lnTo>
                  <a:lnTo>
                    <a:pt x="2035" y="873"/>
                  </a:lnTo>
                  <a:lnTo>
                    <a:pt x="2061" y="916"/>
                  </a:lnTo>
                  <a:lnTo>
                    <a:pt x="2045" y="952"/>
                  </a:lnTo>
                  <a:lnTo>
                    <a:pt x="2033" y="1012"/>
                  </a:lnTo>
                  <a:lnTo>
                    <a:pt x="2070" y="1051"/>
                  </a:lnTo>
                  <a:lnTo>
                    <a:pt x="2108" y="1060"/>
                  </a:lnTo>
                  <a:lnTo>
                    <a:pt x="2151" y="1102"/>
                  </a:lnTo>
                  <a:lnTo>
                    <a:pt x="2180" y="1161"/>
                  </a:lnTo>
                  <a:lnTo>
                    <a:pt x="2183" y="1245"/>
                  </a:lnTo>
                  <a:lnTo>
                    <a:pt x="2167" y="1281"/>
                  </a:lnTo>
                  <a:lnTo>
                    <a:pt x="2128" y="1312"/>
                  </a:lnTo>
                  <a:lnTo>
                    <a:pt x="2082" y="1323"/>
                  </a:lnTo>
                  <a:lnTo>
                    <a:pt x="2054" y="1351"/>
                  </a:lnTo>
                  <a:lnTo>
                    <a:pt x="2031" y="1338"/>
                  </a:lnTo>
                  <a:lnTo>
                    <a:pt x="2020" y="1350"/>
                  </a:lnTo>
                  <a:lnTo>
                    <a:pt x="2015" y="1414"/>
                  </a:lnTo>
                  <a:lnTo>
                    <a:pt x="2024" y="1442"/>
                  </a:lnTo>
                  <a:lnTo>
                    <a:pt x="2069" y="1481"/>
                  </a:lnTo>
                  <a:lnTo>
                    <a:pt x="2084" y="1529"/>
                  </a:lnTo>
                  <a:lnTo>
                    <a:pt x="2103" y="1554"/>
                  </a:lnTo>
                  <a:lnTo>
                    <a:pt x="2098" y="1595"/>
                  </a:lnTo>
                  <a:lnTo>
                    <a:pt x="2064" y="1621"/>
                  </a:lnTo>
                  <a:lnTo>
                    <a:pt x="2031" y="1620"/>
                  </a:lnTo>
                  <a:lnTo>
                    <a:pt x="1984" y="1576"/>
                  </a:lnTo>
                  <a:lnTo>
                    <a:pt x="1945" y="1548"/>
                  </a:lnTo>
                  <a:lnTo>
                    <a:pt x="1936" y="1545"/>
                  </a:lnTo>
                  <a:lnTo>
                    <a:pt x="1917" y="1573"/>
                  </a:lnTo>
                  <a:lnTo>
                    <a:pt x="1922" y="1610"/>
                  </a:lnTo>
                  <a:lnTo>
                    <a:pt x="1933" y="1639"/>
                  </a:lnTo>
                  <a:lnTo>
                    <a:pt x="1940" y="1682"/>
                  </a:lnTo>
                  <a:lnTo>
                    <a:pt x="1970" y="1698"/>
                  </a:lnTo>
                  <a:lnTo>
                    <a:pt x="1958" y="1729"/>
                  </a:lnTo>
                  <a:lnTo>
                    <a:pt x="1963" y="1764"/>
                  </a:lnTo>
                  <a:lnTo>
                    <a:pt x="1969" y="1800"/>
                  </a:lnTo>
                  <a:lnTo>
                    <a:pt x="1948" y="1792"/>
                  </a:lnTo>
                  <a:lnTo>
                    <a:pt x="1927" y="1755"/>
                  </a:lnTo>
                  <a:lnTo>
                    <a:pt x="1931" y="1711"/>
                  </a:lnTo>
                  <a:lnTo>
                    <a:pt x="1922" y="1695"/>
                  </a:lnTo>
                  <a:lnTo>
                    <a:pt x="1915" y="1645"/>
                  </a:lnTo>
                  <a:lnTo>
                    <a:pt x="1904" y="1634"/>
                  </a:lnTo>
                  <a:lnTo>
                    <a:pt x="1901" y="1564"/>
                  </a:lnTo>
                  <a:lnTo>
                    <a:pt x="1888" y="1521"/>
                  </a:lnTo>
                  <a:lnTo>
                    <a:pt x="1864" y="1477"/>
                  </a:lnTo>
                  <a:lnTo>
                    <a:pt x="1821" y="1459"/>
                  </a:lnTo>
                  <a:lnTo>
                    <a:pt x="1786" y="1423"/>
                  </a:lnTo>
                  <a:lnTo>
                    <a:pt x="1773" y="1397"/>
                  </a:lnTo>
                  <a:lnTo>
                    <a:pt x="1749" y="1361"/>
                  </a:lnTo>
                  <a:lnTo>
                    <a:pt x="1716" y="1292"/>
                  </a:lnTo>
                  <a:lnTo>
                    <a:pt x="1683" y="1298"/>
                  </a:lnTo>
                  <a:lnTo>
                    <a:pt x="1641" y="1330"/>
                  </a:lnTo>
                  <a:lnTo>
                    <a:pt x="1621" y="1357"/>
                  </a:lnTo>
                  <a:lnTo>
                    <a:pt x="1583" y="1404"/>
                  </a:lnTo>
                  <a:lnTo>
                    <a:pt x="1558" y="1460"/>
                  </a:lnTo>
                  <a:lnTo>
                    <a:pt x="1544" y="1476"/>
                  </a:lnTo>
                  <a:lnTo>
                    <a:pt x="1555" y="1542"/>
                  </a:lnTo>
                  <a:lnTo>
                    <a:pt x="1546" y="1604"/>
                  </a:lnTo>
                  <a:lnTo>
                    <a:pt x="1515" y="1647"/>
                  </a:lnTo>
                  <a:lnTo>
                    <a:pt x="1491" y="1649"/>
                  </a:lnTo>
                  <a:lnTo>
                    <a:pt x="1454" y="1563"/>
                  </a:lnTo>
                  <a:lnTo>
                    <a:pt x="1428" y="1498"/>
                  </a:lnTo>
                  <a:lnTo>
                    <a:pt x="1366" y="1373"/>
                  </a:lnTo>
                  <a:lnTo>
                    <a:pt x="1363" y="1328"/>
                  </a:lnTo>
                  <a:lnTo>
                    <a:pt x="1351" y="1304"/>
                  </a:lnTo>
                  <a:lnTo>
                    <a:pt x="1343" y="1332"/>
                  </a:lnTo>
                  <a:lnTo>
                    <a:pt x="1291" y="1264"/>
                  </a:lnTo>
                  <a:lnTo>
                    <a:pt x="1216" y="1210"/>
                  </a:lnTo>
                  <a:lnTo>
                    <a:pt x="1171" y="1217"/>
                  </a:lnTo>
                  <a:lnTo>
                    <a:pt x="1103" y="1206"/>
                  </a:lnTo>
                  <a:lnTo>
                    <a:pt x="1068" y="1170"/>
                  </a:lnTo>
                  <a:lnTo>
                    <a:pt x="1034" y="1176"/>
                  </a:lnTo>
                  <a:lnTo>
                    <a:pt x="988" y="1158"/>
                  </a:lnTo>
                  <a:lnTo>
                    <a:pt x="886" y="1020"/>
                  </a:lnTo>
                  <a:lnTo>
                    <a:pt x="887" y="1076"/>
                  </a:lnTo>
                  <a:lnTo>
                    <a:pt x="917" y="1155"/>
                  </a:lnTo>
                  <a:lnTo>
                    <a:pt x="950" y="1202"/>
                  </a:lnTo>
                  <a:lnTo>
                    <a:pt x="992" y="1228"/>
                  </a:lnTo>
                  <a:lnTo>
                    <a:pt x="1033" y="1212"/>
                  </a:lnTo>
                  <a:lnTo>
                    <a:pt x="1067" y="1213"/>
                  </a:lnTo>
                  <a:lnTo>
                    <a:pt x="1108" y="1265"/>
                  </a:lnTo>
                  <a:lnTo>
                    <a:pt x="1131" y="1296"/>
                  </a:lnTo>
                  <a:lnTo>
                    <a:pt x="1126" y="1318"/>
                  </a:lnTo>
                  <a:lnTo>
                    <a:pt x="1046" y="1419"/>
                  </a:lnTo>
                  <a:lnTo>
                    <a:pt x="997" y="1450"/>
                  </a:lnTo>
                  <a:lnTo>
                    <a:pt x="888" y="1505"/>
                  </a:lnTo>
                  <a:lnTo>
                    <a:pt x="858" y="1510"/>
                  </a:lnTo>
                  <a:lnTo>
                    <a:pt x="836" y="1503"/>
                  </a:lnTo>
                  <a:lnTo>
                    <a:pt x="833" y="1476"/>
                  </a:lnTo>
                  <a:lnTo>
                    <a:pt x="830" y="1445"/>
                  </a:lnTo>
                  <a:lnTo>
                    <a:pt x="822" y="1418"/>
                  </a:lnTo>
                  <a:lnTo>
                    <a:pt x="809" y="1393"/>
                  </a:lnTo>
                  <a:lnTo>
                    <a:pt x="797" y="1372"/>
                  </a:lnTo>
                  <a:lnTo>
                    <a:pt x="781" y="1342"/>
                  </a:lnTo>
                  <a:lnTo>
                    <a:pt x="768" y="1324"/>
                  </a:lnTo>
                  <a:lnTo>
                    <a:pt x="763" y="1298"/>
                  </a:lnTo>
                  <a:lnTo>
                    <a:pt x="747" y="1272"/>
                  </a:lnTo>
                  <a:lnTo>
                    <a:pt x="725" y="1220"/>
                  </a:lnTo>
                  <a:lnTo>
                    <a:pt x="713" y="1193"/>
                  </a:lnTo>
                  <a:lnTo>
                    <a:pt x="702" y="1171"/>
                  </a:lnTo>
                  <a:lnTo>
                    <a:pt x="671" y="1121"/>
                  </a:lnTo>
                  <a:lnTo>
                    <a:pt x="657" y="1097"/>
                  </a:lnTo>
                  <a:lnTo>
                    <a:pt x="645" y="1080"/>
                  </a:lnTo>
                  <a:lnTo>
                    <a:pt x="632" y="1046"/>
                  </a:lnTo>
                  <a:lnTo>
                    <a:pt x="678" y="1013"/>
                  </a:lnTo>
                  <a:lnTo>
                    <a:pt x="699" y="947"/>
                  </a:lnTo>
                  <a:lnTo>
                    <a:pt x="660" y="929"/>
                  </a:lnTo>
                  <a:lnTo>
                    <a:pt x="602" y="929"/>
                  </a:lnTo>
                  <a:lnTo>
                    <a:pt x="586" y="928"/>
                  </a:lnTo>
                  <a:lnTo>
                    <a:pt x="581" y="928"/>
                  </a:lnTo>
                  <a:lnTo>
                    <a:pt x="572" y="928"/>
                  </a:lnTo>
                  <a:lnTo>
                    <a:pt x="568" y="927"/>
                  </a:lnTo>
                  <a:lnTo>
                    <a:pt x="565" y="912"/>
                  </a:lnTo>
                  <a:lnTo>
                    <a:pt x="562" y="901"/>
                  </a:lnTo>
                  <a:lnTo>
                    <a:pt x="562" y="879"/>
                  </a:lnTo>
                  <a:lnTo>
                    <a:pt x="549" y="867"/>
                  </a:lnTo>
                  <a:lnTo>
                    <a:pt x="549" y="853"/>
                  </a:lnTo>
                  <a:lnTo>
                    <a:pt x="542" y="849"/>
                  </a:lnTo>
                  <a:lnTo>
                    <a:pt x="536" y="838"/>
                  </a:lnTo>
                  <a:lnTo>
                    <a:pt x="534" y="828"/>
                  </a:lnTo>
                  <a:lnTo>
                    <a:pt x="531" y="819"/>
                  </a:lnTo>
                  <a:lnTo>
                    <a:pt x="529" y="810"/>
                  </a:lnTo>
                  <a:lnTo>
                    <a:pt x="515" y="810"/>
                  </a:lnTo>
                  <a:lnTo>
                    <a:pt x="500" y="809"/>
                  </a:lnTo>
                  <a:lnTo>
                    <a:pt x="495" y="820"/>
                  </a:lnTo>
                  <a:lnTo>
                    <a:pt x="495" y="837"/>
                  </a:lnTo>
                  <a:lnTo>
                    <a:pt x="494" y="851"/>
                  </a:lnTo>
                  <a:lnTo>
                    <a:pt x="493" y="869"/>
                  </a:lnTo>
                  <a:lnTo>
                    <a:pt x="493" y="883"/>
                  </a:lnTo>
                  <a:lnTo>
                    <a:pt x="486" y="888"/>
                  </a:lnTo>
                  <a:lnTo>
                    <a:pt x="476" y="898"/>
                  </a:lnTo>
                  <a:lnTo>
                    <a:pt x="470" y="883"/>
                  </a:lnTo>
                  <a:lnTo>
                    <a:pt x="459" y="857"/>
                  </a:lnTo>
                  <a:lnTo>
                    <a:pt x="459" y="834"/>
                  </a:lnTo>
                  <a:lnTo>
                    <a:pt x="450" y="798"/>
                  </a:lnTo>
                  <a:lnTo>
                    <a:pt x="444" y="775"/>
                  </a:lnTo>
                  <a:lnTo>
                    <a:pt x="429" y="761"/>
                  </a:lnTo>
                  <a:lnTo>
                    <a:pt x="414" y="750"/>
                  </a:lnTo>
                  <a:lnTo>
                    <a:pt x="406" y="728"/>
                  </a:lnTo>
                  <a:lnTo>
                    <a:pt x="398" y="714"/>
                  </a:lnTo>
                  <a:lnTo>
                    <a:pt x="387" y="709"/>
                  </a:lnTo>
                  <a:lnTo>
                    <a:pt x="384" y="702"/>
                  </a:lnTo>
                  <a:lnTo>
                    <a:pt x="368" y="701"/>
                  </a:lnTo>
                  <a:lnTo>
                    <a:pt x="360" y="712"/>
                  </a:lnTo>
                  <a:lnTo>
                    <a:pt x="350" y="726"/>
                  </a:lnTo>
                  <a:lnTo>
                    <a:pt x="370" y="740"/>
                  </a:lnTo>
                  <a:lnTo>
                    <a:pt x="382" y="759"/>
                  </a:lnTo>
                  <a:lnTo>
                    <a:pt x="398" y="783"/>
                  </a:lnTo>
                  <a:lnTo>
                    <a:pt x="406" y="797"/>
                  </a:lnTo>
                  <a:lnTo>
                    <a:pt x="423" y="807"/>
                  </a:lnTo>
                  <a:lnTo>
                    <a:pt x="432" y="825"/>
                  </a:lnTo>
                  <a:lnTo>
                    <a:pt x="420" y="842"/>
                  </a:lnTo>
                  <a:lnTo>
                    <a:pt x="413" y="834"/>
                  </a:lnTo>
                  <a:lnTo>
                    <a:pt x="413" y="824"/>
                  </a:lnTo>
                  <a:lnTo>
                    <a:pt x="410" y="849"/>
                  </a:lnTo>
                  <a:lnTo>
                    <a:pt x="408" y="869"/>
                  </a:lnTo>
                  <a:lnTo>
                    <a:pt x="393" y="876"/>
                  </a:lnTo>
                  <a:lnTo>
                    <a:pt x="399" y="848"/>
                  </a:lnTo>
                  <a:lnTo>
                    <a:pt x="397" y="834"/>
                  </a:lnTo>
                  <a:lnTo>
                    <a:pt x="387" y="824"/>
                  </a:lnTo>
                  <a:lnTo>
                    <a:pt x="379" y="816"/>
                  </a:lnTo>
                  <a:lnTo>
                    <a:pt x="370" y="808"/>
                  </a:lnTo>
                  <a:lnTo>
                    <a:pt x="358" y="800"/>
                  </a:lnTo>
                  <a:lnTo>
                    <a:pt x="348" y="787"/>
                  </a:lnTo>
                  <a:lnTo>
                    <a:pt x="341" y="776"/>
                  </a:lnTo>
                  <a:lnTo>
                    <a:pt x="333" y="763"/>
                  </a:lnTo>
                  <a:lnTo>
                    <a:pt x="322" y="753"/>
                  </a:lnTo>
                  <a:lnTo>
                    <a:pt x="323" y="735"/>
                  </a:lnTo>
                  <a:lnTo>
                    <a:pt x="316" y="735"/>
                  </a:lnTo>
                  <a:lnTo>
                    <a:pt x="308" y="716"/>
                  </a:lnTo>
                  <a:lnTo>
                    <a:pt x="294" y="716"/>
                  </a:lnTo>
                  <a:lnTo>
                    <a:pt x="275" y="724"/>
                  </a:lnTo>
                  <a:lnTo>
                    <a:pt x="261" y="715"/>
                  </a:lnTo>
                  <a:lnTo>
                    <a:pt x="228" y="721"/>
                  </a:lnTo>
                  <a:lnTo>
                    <a:pt x="208" y="726"/>
                  </a:lnTo>
                  <a:lnTo>
                    <a:pt x="201" y="731"/>
                  </a:lnTo>
                  <a:lnTo>
                    <a:pt x="200" y="749"/>
                  </a:lnTo>
                  <a:lnTo>
                    <a:pt x="200" y="766"/>
                  </a:lnTo>
                  <a:lnTo>
                    <a:pt x="185" y="781"/>
                  </a:lnTo>
                  <a:lnTo>
                    <a:pt x="179" y="791"/>
                  </a:lnTo>
                  <a:lnTo>
                    <a:pt x="171" y="798"/>
                  </a:lnTo>
                  <a:lnTo>
                    <a:pt x="165" y="808"/>
                  </a:lnTo>
                  <a:lnTo>
                    <a:pt x="158" y="822"/>
                  </a:lnTo>
                  <a:lnTo>
                    <a:pt x="171" y="828"/>
                  </a:lnTo>
                  <a:lnTo>
                    <a:pt x="170" y="847"/>
                  </a:lnTo>
                  <a:lnTo>
                    <a:pt x="164" y="853"/>
                  </a:lnTo>
                  <a:lnTo>
                    <a:pt x="157" y="868"/>
                  </a:lnTo>
                  <a:lnTo>
                    <a:pt x="149" y="887"/>
                  </a:lnTo>
                  <a:lnTo>
                    <a:pt x="139" y="879"/>
                  </a:lnTo>
                  <a:lnTo>
                    <a:pt x="136" y="881"/>
                  </a:lnTo>
                  <a:lnTo>
                    <a:pt x="127" y="887"/>
                  </a:lnTo>
                  <a:lnTo>
                    <a:pt x="113" y="892"/>
                  </a:lnTo>
                  <a:lnTo>
                    <a:pt x="99" y="910"/>
                  </a:lnTo>
                  <a:lnTo>
                    <a:pt x="85" y="911"/>
                  </a:lnTo>
                  <a:lnTo>
                    <a:pt x="75" y="911"/>
                  </a:lnTo>
                  <a:lnTo>
                    <a:pt x="63" y="911"/>
                  </a:lnTo>
                  <a:lnTo>
                    <a:pt x="36" y="910"/>
                  </a:lnTo>
                  <a:lnTo>
                    <a:pt x="23" y="909"/>
                  </a:lnTo>
                  <a:lnTo>
                    <a:pt x="15" y="892"/>
                  </a:lnTo>
                  <a:lnTo>
                    <a:pt x="12" y="871"/>
                  </a:lnTo>
                  <a:lnTo>
                    <a:pt x="8" y="848"/>
                  </a:lnTo>
                  <a:lnTo>
                    <a:pt x="9" y="823"/>
                  </a:lnTo>
                  <a:lnTo>
                    <a:pt x="9" y="799"/>
                  </a:lnTo>
                  <a:lnTo>
                    <a:pt x="0" y="764"/>
                  </a:lnTo>
                </a:path>
              </a:pathLst>
            </a:custGeom>
            <a:solidFill>
              <a:srgbClr val="969696"/>
            </a:solidFill>
            <a:ln w="12700" cap="rnd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spcBef>
                  <a:spcPct val="50000"/>
                </a:spcBef>
                <a:buFont typeface="Wingdings" pitchFamily="2" charset="2"/>
                <a:buNone/>
              </a:pPr>
              <a:endParaRPr lang="ja-JP" altLang="en-US" dirty="0"/>
            </a:p>
          </p:txBody>
        </p:sp>
        <p:grpSp>
          <p:nvGrpSpPr>
            <p:cNvPr id="7" name="Group 34"/>
            <p:cNvGrpSpPr>
              <a:grpSpLocks/>
            </p:cNvGrpSpPr>
            <p:nvPr/>
          </p:nvGrpSpPr>
          <p:grpSpPr bwMode="auto">
            <a:xfrm>
              <a:off x="638" y="1020"/>
              <a:ext cx="592" cy="594"/>
              <a:chOff x="424" y="828"/>
              <a:chExt cx="586" cy="594"/>
            </a:xfrm>
          </p:grpSpPr>
          <p:grpSp>
            <p:nvGrpSpPr>
              <p:cNvPr id="8" name="Group 35"/>
              <p:cNvGrpSpPr>
                <a:grpSpLocks/>
              </p:cNvGrpSpPr>
              <p:nvPr/>
            </p:nvGrpSpPr>
            <p:grpSpPr bwMode="auto">
              <a:xfrm>
                <a:off x="640" y="1196"/>
                <a:ext cx="187" cy="226"/>
                <a:chOff x="640" y="1196"/>
                <a:chExt cx="187" cy="226"/>
              </a:xfrm>
            </p:grpSpPr>
            <p:sp>
              <p:nvSpPr>
                <p:cNvPr id="140326" name="Freeform 36"/>
                <p:cNvSpPr>
                  <a:spLocks/>
                </p:cNvSpPr>
                <p:nvPr/>
              </p:nvSpPr>
              <p:spPr bwMode="auto">
                <a:xfrm>
                  <a:off x="640" y="1277"/>
                  <a:ext cx="89" cy="120"/>
                </a:xfrm>
                <a:custGeom>
                  <a:avLst/>
                  <a:gdLst>
                    <a:gd name="T0" fmla="*/ 21 w 89"/>
                    <a:gd name="T1" fmla="*/ 40 h 120"/>
                    <a:gd name="T2" fmla="*/ 30 w 89"/>
                    <a:gd name="T3" fmla="*/ 25 h 120"/>
                    <a:gd name="T4" fmla="*/ 46 w 89"/>
                    <a:gd name="T5" fmla="*/ 25 h 120"/>
                    <a:gd name="T6" fmla="*/ 67 w 89"/>
                    <a:gd name="T7" fmla="*/ 0 h 120"/>
                    <a:gd name="T8" fmla="*/ 73 w 89"/>
                    <a:gd name="T9" fmla="*/ 16 h 120"/>
                    <a:gd name="T10" fmla="*/ 82 w 89"/>
                    <a:gd name="T11" fmla="*/ 16 h 120"/>
                    <a:gd name="T12" fmla="*/ 88 w 89"/>
                    <a:gd name="T13" fmla="*/ 27 h 120"/>
                    <a:gd name="T14" fmla="*/ 82 w 89"/>
                    <a:gd name="T15" fmla="*/ 42 h 120"/>
                    <a:gd name="T16" fmla="*/ 72 w 89"/>
                    <a:gd name="T17" fmla="*/ 41 h 120"/>
                    <a:gd name="T18" fmla="*/ 72 w 89"/>
                    <a:gd name="T19" fmla="*/ 53 h 120"/>
                    <a:gd name="T20" fmla="*/ 72 w 89"/>
                    <a:gd name="T21" fmla="*/ 57 h 120"/>
                    <a:gd name="T22" fmla="*/ 66 w 89"/>
                    <a:gd name="T23" fmla="*/ 68 h 120"/>
                    <a:gd name="T24" fmla="*/ 71 w 89"/>
                    <a:gd name="T25" fmla="*/ 76 h 120"/>
                    <a:gd name="T26" fmla="*/ 64 w 89"/>
                    <a:gd name="T27" fmla="*/ 86 h 120"/>
                    <a:gd name="T28" fmla="*/ 55 w 89"/>
                    <a:gd name="T29" fmla="*/ 93 h 120"/>
                    <a:gd name="T30" fmla="*/ 50 w 89"/>
                    <a:gd name="T31" fmla="*/ 93 h 120"/>
                    <a:gd name="T32" fmla="*/ 47 w 89"/>
                    <a:gd name="T33" fmla="*/ 93 h 120"/>
                    <a:gd name="T34" fmla="*/ 46 w 89"/>
                    <a:gd name="T35" fmla="*/ 102 h 120"/>
                    <a:gd name="T36" fmla="*/ 35 w 89"/>
                    <a:gd name="T37" fmla="*/ 109 h 120"/>
                    <a:gd name="T38" fmla="*/ 35 w 89"/>
                    <a:gd name="T39" fmla="*/ 102 h 120"/>
                    <a:gd name="T40" fmla="*/ 24 w 89"/>
                    <a:gd name="T41" fmla="*/ 108 h 120"/>
                    <a:gd name="T42" fmla="*/ 19 w 89"/>
                    <a:gd name="T43" fmla="*/ 108 h 120"/>
                    <a:gd name="T44" fmla="*/ 11 w 89"/>
                    <a:gd name="T45" fmla="*/ 119 h 120"/>
                    <a:gd name="T46" fmla="*/ 6 w 89"/>
                    <a:gd name="T47" fmla="*/ 118 h 120"/>
                    <a:gd name="T48" fmla="*/ 3 w 89"/>
                    <a:gd name="T49" fmla="*/ 112 h 120"/>
                    <a:gd name="T50" fmla="*/ 1 w 89"/>
                    <a:gd name="T51" fmla="*/ 101 h 120"/>
                    <a:gd name="T52" fmla="*/ 0 w 89"/>
                    <a:gd name="T53" fmla="*/ 101 h 120"/>
                    <a:gd name="T54" fmla="*/ 0 w 89"/>
                    <a:gd name="T55" fmla="*/ 92 h 120"/>
                    <a:gd name="T56" fmla="*/ 8 w 89"/>
                    <a:gd name="T57" fmla="*/ 84 h 120"/>
                    <a:gd name="T58" fmla="*/ 14 w 89"/>
                    <a:gd name="T59" fmla="*/ 79 h 120"/>
                    <a:gd name="T60" fmla="*/ 18 w 89"/>
                    <a:gd name="T61" fmla="*/ 67 h 120"/>
                    <a:gd name="T62" fmla="*/ 25 w 89"/>
                    <a:gd name="T63" fmla="*/ 66 h 120"/>
                    <a:gd name="T64" fmla="*/ 30 w 89"/>
                    <a:gd name="T65" fmla="*/ 74 h 120"/>
                    <a:gd name="T66" fmla="*/ 36 w 89"/>
                    <a:gd name="T67" fmla="*/ 67 h 120"/>
                    <a:gd name="T68" fmla="*/ 30 w 89"/>
                    <a:gd name="T69" fmla="*/ 67 h 120"/>
                    <a:gd name="T70" fmla="*/ 21 w 89"/>
                    <a:gd name="T71" fmla="*/ 40 h 120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89"/>
                    <a:gd name="T109" fmla="*/ 0 h 120"/>
                    <a:gd name="T110" fmla="*/ 89 w 89"/>
                    <a:gd name="T111" fmla="*/ 120 h 120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89" h="120">
                      <a:moveTo>
                        <a:pt x="21" y="40"/>
                      </a:moveTo>
                      <a:lnTo>
                        <a:pt x="30" y="25"/>
                      </a:lnTo>
                      <a:lnTo>
                        <a:pt x="46" y="25"/>
                      </a:lnTo>
                      <a:lnTo>
                        <a:pt x="67" y="0"/>
                      </a:lnTo>
                      <a:lnTo>
                        <a:pt x="73" y="16"/>
                      </a:lnTo>
                      <a:lnTo>
                        <a:pt x="82" y="16"/>
                      </a:lnTo>
                      <a:lnTo>
                        <a:pt x="88" y="27"/>
                      </a:lnTo>
                      <a:lnTo>
                        <a:pt x="82" y="42"/>
                      </a:lnTo>
                      <a:lnTo>
                        <a:pt x="72" y="41"/>
                      </a:lnTo>
                      <a:lnTo>
                        <a:pt x="72" y="53"/>
                      </a:lnTo>
                      <a:lnTo>
                        <a:pt x="72" y="57"/>
                      </a:lnTo>
                      <a:lnTo>
                        <a:pt x="66" y="68"/>
                      </a:lnTo>
                      <a:lnTo>
                        <a:pt x="71" y="76"/>
                      </a:lnTo>
                      <a:lnTo>
                        <a:pt x="64" y="86"/>
                      </a:lnTo>
                      <a:lnTo>
                        <a:pt x="55" y="93"/>
                      </a:lnTo>
                      <a:lnTo>
                        <a:pt x="50" y="93"/>
                      </a:lnTo>
                      <a:lnTo>
                        <a:pt x="47" y="93"/>
                      </a:lnTo>
                      <a:lnTo>
                        <a:pt x="46" y="102"/>
                      </a:lnTo>
                      <a:lnTo>
                        <a:pt x="35" y="109"/>
                      </a:lnTo>
                      <a:lnTo>
                        <a:pt x="35" y="102"/>
                      </a:lnTo>
                      <a:lnTo>
                        <a:pt x="24" y="108"/>
                      </a:lnTo>
                      <a:lnTo>
                        <a:pt x="19" y="108"/>
                      </a:lnTo>
                      <a:lnTo>
                        <a:pt x="11" y="119"/>
                      </a:lnTo>
                      <a:lnTo>
                        <a:pt x="6" y="118"/>
                      </a:lnTo>
                      <a:lnTo>
                        <a:pt x="3" y="112"/>
                      </a:lnTo>
                      <a:lnTo>
                        <a:pt x="1" y="101"/>
                      </a:lnTo>
                      <a:lnTo>
                        <a:pt x="0" y="101"/>
                      </a:lnTo>
                      <a:lnTo>
                        <a:pt x="0" y="92"/>
                      </a:lnTo>
                      <a:lnTo>
                        <a:pt x="8" y="84"/>
                      </a:lnTo>
                      <a:lnTo>
                        <a:pt x="14" y="79"/>
                      </a:lnTo>
                      <a:lnTo>
                        <a:pt x="18" y="67"/>
                      </a:lnTo>
                      <a:lnTo>
                        <a:pt x="25" y="66"/>
                      </a:lnTo>
                      <a:lnTo>
                        <a:pt x="30" y="74"/>
                      </a:lnTo>
                      <a:lnTo>
                        <a:pt x="36" y="67"/>
                      </a:lnTo>
                      <a:lnTo>
                        <a:pt x="30" y="67"/>
                      </a:lnTo>
                      <a:lnTo>
                        <a:pt x="21" y="40"/>
                      </a:lnTo>
                    </a:path>
                  </a:pathLst>
                </a:custGeom>
                <a:solidFill>
                  <a:srgbClr val="969696"/>
                </a:solidFill>
                <a:ln w="12700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pPr algn="ctr">
                    <a:spcBef>
                      <a:spcPct val="50000"/>
                    </a:spcBef>
                    <a:buFont typeface="Wingdings" pitchFamily="2" charset="2"/>
                    <a:buNone/>
                  </a:pPr>
                  <a:endParaRPr lang="ja-JP" altLang="en-US" dirty="0"/>
                </a:p>
              </p:txBody>
            </p:sp>
            <p:sp>
              <p:nvSpPr>
                <p:cNvPr id="140327" name="Freeform 37"/>
                <p:cNvSpPr>
                  <a:spLocks/>
                </p:cNvSpPr>
                <p:nvPr/>
              </p:nvSpPr>
              <p:spPr bwMode="auto">
                <a:xfrm>
                  <a:off x="718" y="1196"/>
                  <a:ext cx="109" cy="226"/>
                </a:xfrm>
                <a:custGeom>
                  <a:avLst/>
                  <a:gdLst>
                    <a:gd name="T0" fmla="*/ 48 w 109"/>
                    <a:gd name="T1" fmla="*/ 23 h 226"/>
                    <a:gd name="T2" fmla="*/ 68 w 109"/>
                    <a:gd name="T3" fmla="*/ 21 h 226"/>
                    <a:gd name="T4" fmla="*/ 76 w 109"/>
                    <a:gd name="T5" fmla="*/ 14 h 226"/>
                    <a:gd name="T6" fmla="*/ 87 w 109"/>
                    <a:gd name="T7" fmla="*/ 6 h 226"/>
                    <a:gd name="T8" fmla="*/ 108 w 109"/>
                    <a:gd name="T9" fmla="*/ 6 h 226"/>
                    <a:gd name="T10" fmla="*/ 101 w 109"/>
                    <a:gd name="T11" fmla="*/ 22 h 226"/>
                    <a:gd name="T12" fmla="*/ 89 w 109"/>
                    <a:gd name="T13" fmla="*/ 28 h 226"/>
                    <a:gd name="T14" fmla="*/ 75 w 109"/>
                    <a:gd name="T15" fmla="*/ 46 h 226"/>
                    <a:gd name="T16" fmla="*/ 92 w 109"/>
                    <a:gd name="T17" fmla="*/ 47 h 226"/>
                    <a:gd name="T18" fmla="*/ 106 w 109"/>
                    <a:gd name="T19" fmla="*/ 47 h 226"/>
                    <a:gd name="T20" fmla="*/ 94 w 109"/>
                    <a:gd name="T21" fmla="*/ 65 h 226"/>
                    <a:gd name="T22" fmla="*/ 80 w 109"/>
                    <a:gd name="T23" fmla="*/ 76 h 226"/>
                    <a:gd name="T24" fmla="*/ 80 w 109"/>
                    <a:gd name="T25" fmla="*/ 83 h 226"/>
                    <a:gd name="T26" fmla="*/ 90 w 109"/>
                    <a:gd name="T27" fmla="*/ 104 h 226"/>
                    <a:gd name="T28" fmla="*/ 97 w 109"/>
                    <a:gd name="T29" fmla="*/ 127 h 226"/>
                    <a:gd name="T30" fmla="*/ 103 w 109"/>
                    <a:gd name="T31" fmla="*/ 145 h 226"/>
                    <a:gd name="T32" fmla="*/ 95 w 109"/>
                    <a:gd name="T33" fmla="*/ 180 h 226"/>
                    <a:gd name="T34" fmla="*/ 84 w 109"/>
                    <a:gd name="T35" fmla="*/ 190 h 226"/>
                    <a:gd name="T36" fmla="*/ 94 w 109"/>
                    <a:gd name="T37" fmla="*/ 217 h 226"/>
                    <a:gd name="T38" fmla="*/ 70 w 109"/>
                    <a:gd name="T39" fmla="*/ 216 h 226"/>
                    <a:gd name="T40" fmla="*/ 55 w 109"/>
                    <a:gd name="T41" fmla="*/ 208 h 226"/>
                    <a:gd name="T42" fmla="*/ 40 w 109"/>
                    <a:gd name="T43" fmla="*/ 214 h 226"/>
                    <a:gd name="T44" fmla="*/ 23 w 109"/>
                    <a:gd name="T45" fmla="*/ 225 h 226"/>
                    <a:gd name="T46" fmla="*/ 11 w 109"/>
                    <a:gd name="T47" fmla="*/ 213 h 226"/>
                    <a:gd name="T48" fmla="*/ 0 w 109"/>
                    <a:gd name="T49" fmla="*/ 212 h 226"/>
                    <a:gd name="T50" fmla="*/ 4 w 109"/>
                    <a:gd name="T51" fmla="*/ 188 h 226"/>
                    <a:gd name="T52" fmla="*/ 14 w 109"/>
                    <a:gd name="T53" fmla="*/ 188 h 226"/>
                    <a:gd name="T54" fmla="*/ 25 w 109"/>
                    <a:gd name="T55" fmla="*/ 178 h 226"/>
                    <a:gd name="T56" fmla="*/ 15 w 109"/>
                    <a:gd name="T57" fmla="*/ 170 h 226"/>
                    <a:gd name="T58" fmla="*/ 26 w 109"/>
                    <a:gd name="T59" fmla="*/ 160 h 226"/>
                    <a:gd name="T60" fmla="*/ 34 w 109"/>
                    <a:gd name="T61" fmla="*/ 154 h 226"/>
                    <a:gd name="T62" fmla="*/ 49 w 109"/>
                    <a:gd name="T63" fmla="*/ 149 h 226"/>
                    <a:gd name="T64" fmla="*/ 53 w 109"/>
                    <a:gd name="T65" fmla="*/ 114 h 226"/>
                    <a:gd name="T66" fmla="*/ 44 w 109"/>
                    <a:gd name="T67" fmla="*/ 100 h 226"/>
                    <a:gd name="T68" fmla="*/ 32 w 109"/>
                    <a:gd name="T69" fmla="*/ 78 h 226"/>
                    <a:gd name="T70" fmla="*/ 38 w 109"/>
                    <a:gd name="T71" fmla="*/ 63 h 22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109"/>
                    <a:gd name="T109" fmla="*/ 0 h 226"/>
                    <a:gd name="T110" fmla="*/ 109 w 109"/>
                    <a:gd name="T111" fmla="*/ 226 h 22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109" h="226">
                      <a:moveTo>
                        <a:pt x="34" y="29"/>
                      </a:moveTo>
                      <a:lnTo>
                        <a:pt x="48" y="23"/>
                      </a:lnTo>
                      <a:lnTo>
                        <a:pt x="61" y="27"/>
                      </a:lnTo>
                      <a:lnTo>
                        <a:pt x="68" y="21"/>
                      </a:lnTo>
                      <a:lnTo>
                        <a:pt x="71" y="13"/>
                      </a:lnTo>
                      <a:lnTo>
                        <a:pt x="76" y="14"/>
                      </a:lnTo>
                      <a:lnTo>
                        <a:pt x="83" y="11"/>
                      </a:lnTo>
                      <a:lnTo>
                        <a:pt x="87" y="6"/>
                      </a:lnTo>
                      <a:lnTo>
                        <a:pt x="96" y="0"/>
                      </a:lnTo>
                      <a:lnTo>
                        <a:pt x="108" y="6"/>
                      </a:lnTo>
                      <a:lnTo>
                        <a:pt x="104" y="14"/>
                      </a:lnTo>
                      <a:lnTo>
                        <a:pt x="101" y="22"/>
                      </a:lnTo>
                      <a:lnTo>
                        <a:pt x="96" y="24"/>
                      </a:lnTo>
                      <a:lnTo>
                        <a:pt x="89" y="28"/>
                      </a:lnTo>
                      <a:lnTo>
                        <a:pt x="76" y="32"/>
                      </a:lnTo>
                      <a:lnTo>
                        <a:pt x="75" y="46"/>
                      </a:lnTo>
                      <a:lnTo>
                        <a:pt x="82" y="53"/>
                      </a:lnTo>
                      <a:lnTo>
                        <a:pt x="92" y="47"/>
                      </a:lnTo>
                      <a:lnTo>
                        <a:pt x="104" y="35"/>
                      </a:lnTo>
                      <a:lnTo>
                        <a:pt x="106" y="47"/>
                      </a:lnTo>
                      <a:lnTo>
                        <a:pt x="106" y="60"/>
                      </a:lnTo>
                      <a:lnTo>
                        <a:pt x="94" y="65"/>
                      </a:lnTo>
                      <a:lnTo>
                        <a:pt x="88" y="64"/>
                      </a:lnTo>
                      <a:lnTo>
                        <a:pt x="80" y="76"/>
                      </a:lnTo>
                      <a:lnTo>
                        <a:pt x="80" y="77"/>
                      </a:lnTo>
                      <a:lnTo>
                        <a:pt x="80" y="83"/>
                      </a:lnTo>
                      <a:lnTo>
                        <a:pt x="84" y="94"/>
                      </a:lnTo>
                      <a:lnTo>
                        <a:pt x="90" y="104"/>
                      </a:lnTo>
                      <a:lnTo>
                        <a:pt x="93" y="115"/>
                      </a:lnTo>
                      <a:lnTo>
                        <a:pt x="97" y="127"/>
                      </a:lnTo>
                      <a:lnTo>
                        <a:pt x="96" y="134"/>
                      </a:lnTo>
                      <a:lnTo>
                        <a:pt x="103" y="145"/>
                      </a:lnTo>
                      <a:lnTo>
                        <a:pt x="102" y="169"/>
                      </a:lnTo>
                      <a:lnTo>
                        <a:pt x="95" y="180"/>
                      </a:lnTo>
                      <a:lnTo>
                        <a:pt x="87" y="191"/>
                      </a:lnTo>
                      <a:lnTo>
                        <a:pt x="84" y="190"/>
                      </a:lnTo>
                      <a:lnTo>
                        <a:pt x="90" y="198"/>
                      </a:lnTo>
                      <a:lnTo>
                        <a:pt x="94" y="217"/>
                      </a:lnTo>
                      <a:lnTo>
                        <a:pt x="79" y="216"/>
                      </a:lnTo>
                      <a:lnTo>
                        <a:pt x="70" y="216"/>
                      </a:lnTo>
                      <a:lnTo>
                        <a:pt x="64" y="208"/>
                      </a:lnTo>
                      <a:lnTo>
                        <a:pt x="55" y="208"/>
                      </a:lnTo>
                      <a:lnTo>
                        <a:pt x="47" y="214"/>
                      </a:lnTo>
                      <a:lnTo>
                        <a:pt x="40" y="214"/>
                      </a:lnTo>
                      <a:lnTo>
                        <a:pt x="28" y="213"/>
                      </a:lnTo>
                      <a:lnTo>
                        <a:pt x="23" y="225"/>
                      </a:lnTo>
                      <a:lnTo>
                        <a:pt x="13" y="223"/>
                      </a:lnTo>
                      <a:lnTo>
                        <a:pt x="11" y="213"/>
                      </a:lnTo>
                      <a:lnTo>
                        <a:pt x="4" y="212"/>
                      </a:lnTo>
                      <a:lnTo>
                        <a:pt x="0" y="212"/>
                      </a:lnTo>
                      <a:lnTo>
                        <a:pt x="1" y="195"/>
                      </a:lnTo>
                      <a:lnTo>
                        <a:pt x="4" y="188"/>
                      </a:lnTo>
                      <a:lnTo>
                        <a:pt x="11" y="188"/>
                      </a:lnTo>
                      <a:lnTo>
                        <a:pt x="14" y="188"/>
                      </a:lnTo>
                      <a:lnTo>
                        <a:pt x="24" y="189"/>
                      </a:lnTo>
                      <a:lnTo>
                        <a:pt x="25" y="178"/>
                      </a:lnTo>
                      <a:lnTo>
                        <a:pt x="15" y="177"/>
                      </a:lnTo>
                      <a:lnTo>
                        <a:pt x="15" y="170"/>
                      </a:lnTo>
                      <a:lnTo>
                        <a:pt x="16" y="159"/>
                      </a:lnTo>
                      <a:lnTo>
                        <a:pt x="26" y="160"/>
                      </a:lnTo>
                      <a:lnTo>
                        <a:pt x="29" y="154"/>
                      </a:lnTo>
                      <a:lnTo>
                        <a:pt x="34" y="154"/>
                      </a:lnTo>
                      <a:lnTo>
                        <a:pt x="41" y="155"/>
                      </a:lnTo>
                      <a:lnTo>
                        <a:pt x="49" y="149"/>
                      </a:lnTo>
                      <a:lnTo>
                        <a:pt x="50" y="125"/>
                      </a:lnTo>
                      <a:lnTo>
                        <a:pt x="53" y="114"/>
                      </a:lnTo>
                      <a:lnTo>
                        <a:pt x="53" y="103"/>
                      </a:lnTo>
                      <a:lnTo>
                        <a:pt x="44" y="100"/>
                      </a:lnTo>
                      <a:lnTo>
                        <a:pt x="44" y="85"/>
                      </a:lnTo>
                      <a:lnTo>
                        <a:pt x="32" y="78"/>
                      </a:lnTo>
                      <a:lnTo>
                        <a:pt x="23" y="78"/>
                      </a:lnTo>
                      <a:lnTo>
                        <a:pt x="38" y="63"/>
                      </a:lnTo>
                      <a:lnTo>
                        <a:pt x="34" y="29"/>
                      </a:lnTo>
                    </a:path>
                  </a:pathLst>
                </a:custGeom>
                <a:solidFill>
                  <a:srgbClr val="969696"/>
                </a:solidFill>
                <a:ln w="12700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pPr algn="ctr">
                    <a:spcBef>
                      <a:spcPct val="50000"/>
                    </a:spcBef>
                    <a:buFont typeface="Wingdings" pitchFamily="2" charset="2"/>
                    <a:buNone/>
                  </a:pPr>
                  <a:endParaRPr lang="ja-JP" altLang="en-US" dirty="0"/>
                </a:p>
              </p:txBody>
            </p:sp>
          </p:grpSp>
          <p:sp>
            <p:nvSpPr>
              <p:cNvPr id="140325" name="Freeform 38"/>
              <p:cNvSpPr>
                <a:spLocks/>
              </p:cNvSpPr>
              <p:nvPr/>
            </p:nvSpPr>
            <p:spPr bwMode="auto">
              <a:xfrm>
                <a:off x="424" y="828"/>
                <a:ext cx="586" cy="363"/>
              </a:xfrm>
              <a:custGeom>
                <a:avLst/>
                <a:gdLst>
                  <a:gd name="T0" fmla="*/ 35 w 586"/>
                  <a:gd name="T1" fmla="*/ 348 h 363"/>
                  <a:gd name="T2" fmla="*/ 56 w 586"/>
                  <a:gd name="T3" fmla="*/ 319 h 363"/>
                  <a:gd name="T4" fmla="*/ 70 w 586"/>
                  <a:gd name="T5" fmla="*/ 317 h 363"/>
                  <a:gd name="T6" fmla="*/ 86 w 586"/>
                  <a:gd name="T7" fmla="*/ 311 h 363"/>
                  <a:gd name="T8" fmla="*/ 100 w 586"/>
                  <a:gd name="T9" fmla="*/ 311 h 363"/>
                  <a:gd name="T10" fmla="*/ 116 w 586"/>
                  <a:gd name="T11" fmla="*/ 300 h 363"/>
                  <a:gd name="T12" fmla="*/ 132 w 586"/>
                  <a:gd name="T13" fmla="*/ 285 h 363"/>
                  <a:gd name="T14" fmla="*/ 145 w 586"/>
                  <a:gd name="T15" fmla="*/ 274 h 363"/>
                  <a:gd name="T16" fmla="*/ 159 w 586"/>
                  <a:gd name="T17" fmla="*/ 270 h 363"/>
                  <a:gd name="T18" fmla="*/ 180 w 586"/>
                  <a:gd name="T19" fmla="*/ 256 h 363"/>
                  <a:gd name="T20" fmla="*/ 199 w 586"/>
                  <a:gd name="T21" fmla="*/ 253 h 363"/>
                  <a:gd name="T22" fmla="*/ 235 w 586"/>
                  <a:gd name="T23" fmla="*/ 257 h 363"/>
                  <a:gd name="T24" fmla="*/ 265 w 586"/>
                  <a:gd name="T25" fmla="*/ 249 h 363"/>
                  <a:gd name="T26" fmla="*/ 276 w 586"/>
                  <a:gd name="T27" fmla="*/ 223 h 363"/>
                  <a:gd name="T28" fmla="*/ 301 w 586"/>
                  <a:gd name="T29" fmla="*/ 204 h 363"/>
                  <a:gd name="T30" fmla="*/ 311 w 586"/>
                  <a:gd name="T31" fmla="*/ 182 h 363"/>
                  <a:gd name="T32" fmla="*/ 321 w 586"/>
                  <a:gd name="T33" fmla="*/ 169 h 363"/>
                  <a:gd name="T34" fmla="*/ 354 w 586"/>
                  <a:gd name="T35" fmla="*/ 150 h 363"/>
                  <a:gd name="T36" fmla="*/ 346 w 586"/>
                  <a:gd name="T37" fmla="*/ 173 h 363"/>
                  <a:gd name="T38" fmla="*/ 362 w 586"/>
                  <a:gd name="T39" fmla="*/ 184 h 363"/>
                  <a:gd name="T40" fmla="*/ 382 w 586"/>
                  <a:gd name="T41" fmla="*/ 177 h 363"/>
                  <a:gd name="T42" fmla="*/ 387 w 586"/>
                  <a:gd name="T43" fmla="*/ 159 h 363"/>
                  <a:gd name="T44" fmla="*/ 396 w 586"/>
                  <a:gd name="T45" fmla="*/ 141 h 363"/>
                  <a:gd name="T46" fmla="*/ 406 w 586"/>
                  <a:gd name="T47" fmla="*/ 130 h 363"/>
                  <a:gd name="T48" fmla="*/ 433 w 586"/>
                  <a:gd name="T49" fmla="*/ 131 h 363"/>
                  <a:gd name="T50" fmla="*/ 472 w 586"/>
                  <a:gd name="T51" fmla="*/ 103 h 363"/>
                  <a:gd name="T52" fmla="*/ 506 w 586"/>
                  <a:gd name="T53" fmla="*/ 87 h 363"/>
                  <a:gd name="T54" fmla="*/ 539 w 586"/>
                  <a:gd name="T55" fmla="*/ 38 h 363"/>
                  <a:gd name="T56" fmla="*/ 564 w 586"/>
                  <a:gd name="T57" fmla="*/ 19 h 363"/>
                  <a:gd name="T58" fmla="*/ 557 w 586"/>
                  <a:gd name="T59" fmla="*/ 1 h 363"/>
                  <a:gd name="T60" fmla="*/ 507 w 586"/>
                  <a:gd name="T61" fmla="*/ 5 h 363"/>
                  <a:gd name="T62" fmla="*/ 474 w 586"/>
                  <a:gd name="T63" fmla="*/ 21 h 363"/>
                  <a:gd name="T64" fmla="*/ 435 w 586"/>
                  <a:gd name="T65" fmla="*/ 28 h 363"/>
                  <a:gd name="T66" fmla="*/ 391 w 586"/>
                  <a:gd name="T67" fmla="*/ 41 h 363"/>
                  <a:gd name="T68" fmla="*/ 357 w 586"/>
                  <a:gd name="T69" fmla="*/ 64 h 363"/>
                  <a:gd name="T70" fmla="*/ 312 w 586"/>
                  <a:gd name="T71" fmla="*/ 80 h 363"/>
                  <a:gd name="T72" fmla="*/ 280 w 586"/>
                  <a:gd name="T73" fmla="*/ 107 h 363"/>
                  <a:gd name="T74" fmla="*/ 258 w 586"/>
                  <a:gd name="T75" fmla="*/ 125 h 363"/>
                  <a:gd name="T76" fmla="*/ 211 w 586"/>
                  <a:gd name="T77" fmla="*/ 152 h 363"/>
                  <a:gd name="T78" fmla="*/ 159 w 586"/>
                  <a:gd name="T79" fmla="*/ 196 h 363"/>
                  <a:gd name="T80" fmla="*/ 121 w 586"/>
                  <a:gd name="T81" fmla="*/ 225 h 363"/>
                  <a:gd name="T82" fmla="*/ 87 w 586"/>
                  <a:gd name="T83" fmla="*/ 265 h 363"/>
                  <a:gd name="T84" fmla="*/ 51 w 586"/>
                  <a:gd name="T85" fmla="*/ 292 h 363"/>
                  <a:gd name="T86" fmla="*/ 0 w 586"/>
                  <a:gd name="T87" fmla="*/ 362 h 363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586"/>
                  <a:gd name="T133" fmla="*/ 0 h 363"/>
                  <a:gd name="T134" fmla="*/ 586 w 586"/>
                  <a:gd name="T135" fmla="*/ 363 h 363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586" h="363">
                    <a:moveTo>
                      <a:pt x="0" y="362"/>
                    </a:moveTo>
                    <a:lnTo>
                      <a:pt x="35" y="348"/>
                    </a:lnTo>
                    <a:lnTo>
                      <a:pt x="44" y="338"/>
                    </a:lnTo>
                    <a:lnTo>
                      <a:pt x="56" y="319"/>
                    </a:lnTo>
                    <a:lnTo>
                      <a:pt x="58" y="316"/>
                    </a:lnTo>
                    <a:lnTo>
                      <a:pt x="70" y="317"/>
                    </a:lnTo>
                    <a:lnTo>
                      <a:pt x="79" y="310"/>
                    </a:lnTo>
                    <a:lnTo>
                      <a:pt x="86" y="311"/>
                    </a:lnTo>
                    <a:lnTo>
                      <a:pt x="95" y="311"/>
                    </a:lnTo>
                    <a:lnTo>
                      <a:pt x="100" y="311"/>
                    </a:lnTo>
                    <a:lnTo>
                      <a:pt x="105" y="311"/>
                    </a:lnTo>
                    <a:lnTo>
                      <a:pt x="116" y="300"/>
                    </a:lnTo>
                    <a:lnTo>
                      <a:pt x="122" y="295"/>
                    </a:lnTo>
                    <a:lnTo>
                      <a:pt x="132" y="285"/>
                    </a:lnTo>
                    <a:lnTo>
                      <a:pt x="136" y="284"/>
                    </a:lnTo>
                    <a:lnTo>
                      <a:pt x="145" y="274"/>
                    </a:lnTo>
                    <a:lnTo>
                      <a:pt x="156" y="271"/>
                    </a:lnTo>
                    <a:lnTo>
                      <a:pt x="159" y="270"/>
                    </a:lnTo>
                    <a:lnTo>
                      <a:pt x="174" y="261"/>
                    </a:lnTo>
                    <a:lnTo>
                      <a:pt x="180" y="256"/>
                    </a:lnTo>
                    <a:lnTo>
                      <a:pt x="188" y="251"/>
                    </a:lnTo>
                    <a:lnTo>
                      <a:pt x="199" y="253"/>
                    </a:lnTo>
                    <a:lnTo>
                      <a:pt x="217" y="257"/>
                    </a:lnTo>
                    <a:lnTo>
                      <a:pt x="235" y="257"/>
                    </a:lnTo>
                    <a:lnTo>
                      <a:pt x="254" y="253"/>
                    </a:lnTo>
                    <a:lnTo>
                      <a:pt x="265" y="249"/>
                    </a:lnTo>
                    <a:lnTo>
                      <a:pt x="269" y="236"/>
                    </a:lnTo>
                    <a:lnTo>
                      <a:pt x="276" y="223"/>
                    </a:lnTo>
                    <a:lnTo>
                      <a:pt x="294" y="207"/>
                    </a:lnTo>
                    <a:lnTo>
                      <a:pt x="301" y="204"/>
                    </a:lnTo>
                    <a:lnTo>
                      <a:pt x="303" y="189"/>
                    </a:lnTo>
                    <a:lnTo>
                      <a:pt x="311" y="182"/>
                    </a:lnTo>
                    <a:lnTo>
                      <a:pt x="317" y="176"/>
                    </a:lnTo>
                    <a:lnTo>
                      <a:pt x="321" y="169"/>
                    </a:lnTo>
                    <a:lnTo>
                      <a:pt x="326" y="166"/>
                    </a:lnTo>
                    <a:lnTo>
                      <a:pt x="354" y="150"/>
                    </a:lnTo>
                    <a:lnTo>
                      <a:pt x="353" y="167"/>
                    </a:lnTo>
                    <a:lnTo>
                      <a:pt x="346" y="173"/>
                    </a:lnTo>
                    <a:lnTo>
                      <a:pt x="352" y="181"/>
                    </a:lnTo>
                    <a:lnTo>
                      <a:pt x="362" y="184"/>
                    </a:lnTo>
                    <a:lnTo>
                      <a:pt x="372" y="184"/>
                    </a:lnTo>
                    <a:lnTo>
                      <a:pt x="382" y="177"/>
                    </a:lnTo>
                    <a:lnTo>
                      <a:pt x="386" y="167"/>
                    </a:lnTo>
                    <a:lnTo>
                      <a:pt x="387" y="159"/>
                    </a:lnTo>
                    <a:lnTo>
                      <a:pt x="396" y="152"/>
                    </a:lnTo>
                    <a:lnTo>
                      <a:pt x="396" y="141"/>
                    </a:lnTo>
                    <a:lnTo>
                      <a:pt x="401" y="134"/>
                    </a:lnTo>
                    <a:lnTo>
                      <a:pt x="406" y="130"/>
                    </a:lnTo>
                    <a:lnTo>
                      <a:pt x="414" y="130"/>
                    </a:lnTo>
                    <a:lnTo>
                      <a:pt x="433" y="131"/>
                    </a:lnTo>
                    <a:lnTo>
                      <a:pt x="454" y="117"/>
                    </a:lnTo>
                    <a:lnTo>
                      <a:pt x="472" y="103"/>
                    </a:lnTo>
                    <a:lnTo>
                      <a:pt x="484" y="96"/>
                    </a:lnTo>
                    <a:lnTo>
                      <a:pt x="506" y="87"/>
                    </a:lnTo>
                    <a:lnTo>
                      <a:pt x="512" y="62"/>
                    </a:lnTo>
                    <a:lnTo>
                      <a:pt x="539" y="38"/>
                    </a:lnTo>
                    <a:lnTo>
                      <a:pt x="552" y="28"/>
                    </a:lnTo>
                    <a:lnTo>
                      <a:pt x="564" y="19"/>
                    </a:lnTo>
                    <a:lnTo>
                      <a:pt x="585" y="4"/>
                    </a:lnTo>
                    <a:lnTo>
                      <a:pt x="557" y="1"/>
                    </a:lnTo>
                    <a:lnTo>
                      <a:pt x="530" y="0"/>
                    </a:lnTo>
                    <a:lnTo>
                      <a:pt x="507" y="5"/>
                    </a:lnTo>
                    <a:lnTo>
                      <a:pt x="494" y="16"/>
                    </a:lnTo>
                    <a:lnTo>
                      <a:pt x="474" y="21"/>
                    </a:lnTo>
                    <a:lnTo>
                      <a:pt x="453" y="20"/>
                    </a:lnTo>
                    <a:lnTo>
                      <a:pt x="435" y="28"/>
                    </a:lnTo>
                    <a:lnTo>
                      <a:pt x="410" y="38"/>
                    </a:lnTo>
                    <a:lnTo>
                      <a:pt x="391" y="41"/>
                    </a:lnTo>
                    <a:lnTo>
                      <a:pt x="376" y="56"/>
                    </a:lnTo>
                    <a:lnTo>
                      <a:pt x="357" y="64"/>
                    </a:lnTo>
                    <a:lnTo>
                      <a:pt x="329" y="66"/>
                    </a:lnTo>
                    <a:lnTo>
                      <a:pt x="312" y="80"/>
                    </a:lnTo>
                    <a:lnTo>
                      <a:pt x="292" y="90"/>
                    </a:lnTo>
                    <a:lnTo>
                      <a:pt x="280" y="107"/>
                    </a:lnTo>
                    <a:lnTo>
                      <a:pt x="269" y="118"/>
                    </a:lnTo>
                    <a:lnTo>
                      <a:pt x="258" y="125"/>
                    </a:lnTo>
                    <a:lnTo>
                      <a:pt x="235" y="135"/>
                    </a:lnTo>
                    <a:lnTo>
                      <a:pt x="211" y="152"/>
                    </a:lnTo>
                    <a:lnTo>
                      <a:pt x="183" y="172"/>
                    </a:lnTo>
                    <a:lnTo>
                      <a:pt x="159" y="196"/>
                    </a:lnTo>
                    <a:lnTo>
                      <a:pt x="139" y="211"/>
                    </a:lnTo>
                    <a:lnTo>
                      <a:pt x="121" y="225"/>
                    </a:lnTo>
                    <a:lnTo>
                      <a:pt x="102" y="248"/>
                    </a:lnTo>
                    <a:lnTo>
                      <a:pt x="87" y="265"/>
                    </a:lnTo>
                    <a:lnTo>
                      <a:pt x="71" y="282"/>
                    </a:lnTo>
                    <a:lnTo>
                      <a:pt x="51" y="292"/>
                    </a:lnTo>
                    <a:lnTo>
                      <a:pt x="37" y="301"/>
                    </a:lnTo>
                    <a:lnTo>
                      <a:pt x="0" y="362"/>
                    </a:lnTo>
                  </a:path>
                </a:pathLst>
              </a:custGeom>
              <a:solidFill>
                <a:srgbClr val="969696"/>
              </a:solidFill>
              <a:ln w="12700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</p:grpSp>
      </p:grpSp>
      <p:sp>
        <p:nvSpPr>
          <p:cNvPr id="140293" name="AutoShape 47"/>
          <p:cNvSpPr>
            <a:spLocks noChangeArrowheads="1"/>
          </p:cNvSpPr>
          <p:nvPr/>
        </p:nvSpPr>
        <p:spPr bwMode="auto">
          <a:xfrm>
            <a:off x="4637943" y="3068638"/>
            <a:ext cx="599342" cy="215900"/>
          </a:xfrm>
          <a:prstGeom prst="wedgeRectCallout">
            <a:avLst>
              <a:gd name="adj1" fmla="val -50722"/>
              <a:gd name="adj2" fmla="val -104833"/>
            </a:avLst>
          </a:prstGeom>
          <a:solidFill>
            <a:srgbClr val="FFFF00">
              <a:alpha val="50195"/>
            </a:srgbClr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100" dirty="0" smtClean="0">
                <a:latin typeface="HGSｺﾞｼｯｸM" pitchFamily="50" charset="-128"/>
                <a:ea typeface="HGSｺﾞｼｯｸM" pitchFamily="50" charset="-128"/>
              </a:rPr>
              <a:t>Tokyo</a:t>
            </a:r>
            <a:endParaRPr lang="en-US" altLang="ja-JP" sz="1100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140294" name="AutoShape 47"/>
          <p:cNvSpPr>
            <a:spLocks noChangeArrowheads="1"/>
          </p:cNvSpPr>
          <p:nvPr/>
        </p:nvSpPr>
        <p:spPr bwMode="auto">
          <a:xfrm>
            <a:off x="4505531" y="3573017"/>
            <a:ext cx="598632" cy="216023"/>
          </a:xfrm>
          <a:prstGeom prst="wedgeRectCallout">
            <a:avLst>
              <a:gd name="adj1" fmla="val -50722"/>
              <a:gd name="adj2" fmla="val -104833"/>
            </a:avLst>
          </a:prstGeom>
          <a:solidFill>
            <a:srgbClr val="FFFF00">
              <a:alpha val="50195"/>
            </a:srgbClr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100" dirty="0" smtClean="0">
                <a:latin typeface="HGSｺﾞｼｯｸM" pitchFamily="50" charset="-128"/>
                <a:ea typeface="HGSｺﾞｼｯｸM" pitchFamily="50" charset="-128"/>
              </a:rPr>
              <a:t>Taiwan</a:t>
            </a:r>
            <a:endParaRPr lang="en-US" altLang="ja-JP" sz="1100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140295" name="AutoShape 47"/>
          <p:cNvSpPr>
            <a:spLocks noChangeArrowheads="1"/>
          </p:cNvSpPr>
          <p:nvPr/>
        </p:nvSpPr>
        <p:spPr bwMode="auto">
          <a:xfrm>
            <a:off x="3707423" y="2852738"/>
            <a:ext cx="665285" cy="215900"/>
          </a:xfrm>
          <a:prstGeom prst="wedgeRectCallout">
            <a:avLst>
              <a:gd name="adj1" fmla="val 41491"/>
              <a:gd name="adj2" fmla="val 124449"/>
            </a:avLst>
          </a:prstGeom>
          <a:solidFill>
            <a:srgbClr val="FFFF00">
              <a:alpha val="50195"/>
            </a:srgbClr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100" dirty="0" smtClean="0">
                <a:latin typeface="HGSｺﾞｼｯｸM" pitchFamily="50" charset="-128"/>
                <a:ea typeface="HGSｺﾞｼｯｸM" pitchFamily="50" charset="-128"/>
              </a:rPr>
              <a:t>Shanghai</a:t>
            </a:r>
            <a:endParaRPr lang="en-US" altLang="ja-JP" sz="1100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140296" name="AutoShape 47"/>
          <p:cNvSpPr>
            <a:spLocks noChangeArrowheads="1"/>
          </p:cNvSpPr>
          <p:nvPr/>
        </p:nvSpPr>
        <p:spPr bwMode="auto">
          <a:xfrm>
            <a:off x="3442029" y="3501008"/>
            <a:ext cx="731388" cy="215330"/>
          </a:xfrm>
          <a:prstGeom prst="wedgeRectCallout">
            <a:avLst>
              <a:gd name="adj1" fmla="val 64171"/>
              <a:gd name="adj2" fmla="val -87194"/>
            </a:avLst>
          </a:prstGeom>
          <a:solidFill>
            <a:srgbClr val="FFFF00">
              <a:alpha val="50195"/>
            </a:srgbClr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100" dirty="0" smtClean="0">
                <a:latin typeface="HGSｺﾞｼｯｸM" pitchFamily="50" charset="-128"/>
                <a:ea typeface="HGSｺﾞｼｯｸM" pitchFamily="50" charset="-128"/>
              </a:rPr>
              <a:t>Shenzhen</a:t>
            </a:r>
            <a:endParaRPr lang="ja-JP" altLang="en-US" sz="1100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140297" name="AutoShape 47"/>
          <p:cNvSpPr>
            <a:spLocks noChangeArrowheads="1"/>
          </p:cNvSpPr>
          <p:nvPr/>
        </p:nvSpPr>
        <p:spPr bwMode="auto">
          <a:xfrm>
            <a:off x="4106008" y="2420938"/>
            <a:ext cx="731227" cy="215900"/>
          </a:xfrm>
          <a:prstGeom prst="wedgeRectCallout">
            <a:avLst>
              <a:gd name="adj1" fmla="val -44676"/>
              <a:gd name="adj2" fmla="val 127972"/>
            </a:avLst>
          </a:prstGeom>
          <a:solidFill>
            <a:srgbClr val="FFFF00">
              <a:alpha val="50195"/>
            </a:srgbClr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100" dirty="0">
                <a:latin typeface="HGSｺﾞｼｯｸM" pitchFamily="50" charset="-128"/>
                <a:ea typeface="HGSｺﾞｼｯｸM" pitchFamily="50" charset="-128"/>
              </a:rPr>
              <a:t>KOSDAQ</a:t>
            </a:r>
          </a:p>
        </p:txBody>
      </p:sp>
      <p:sp>
        <p:nvSpPr>
          <p:cNvPr id="140298" name="AutoShape 47"/>
          <p:cNvSpPr>
            <a:spLocks noChangeArrowheads="1"/>
          </p:cNvSpPr>
          <p:nvPr/>
        </p:nvSpPr>
        <p:spPr bwMode="auto">
          <a:xfrm>
            <a:off x="2511669" y="2924175"/>
            <a:ext cx="663820" cy="217488"/>
          </a:xfrm>
          <a:prstGeom prst="wedgeRectCallout">
            <a:avLst>
              <a:gd name="adj1" fmla="val -18222"/>
              <a:gd name="adj2" fmla="val 136597"/>
            </a:avLst>
          </a:prstGeom>
          <a:solidFill>
            <a:srgbClr val="FFFF00">
              <a:alpha val="50195"/>
            </a:srgbClr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100" dirty="0" smtClean="0">
                <a:latin typeface="HGSｺﾞｼｯｸM" pitchFamily="50" charset="-128"/>
                <a:ea typeface="HGSｺﾞｼｯｸM" pitchFamily="50" charset="-128"/>
              </a:rPr>
              <a:t>Dubai</a:t>
            </a:r>
            <a:endParaRPr lang="en-US" altLang="ja-JP" sz="1100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140299" name="AutoShape 47"/>
          <p:cNvSpPr>
            <a:spLocks noChangeArrowheads="1"/>
          </p:cNvSpPr>
          <p:nvPr/>
        </p:nvSpPr>
        <p:spPr bwMode="auto">
          <a:xfrm>
            <a:off x="2511669" y="3644900"/>
            <a:ext cx="597877" cy="215900"/>
          </a:xfrm>
          <a:prstGeom prst="wedgeRectCallout">
            <a:avLst>
              <a:gd name="adj1" fmla="val 77019"/>
              <a:gd name="adj2" fmla="val -62505"/>
            </a:avLst>
          </a:prstGeom>
          <a:solidFill>
            <a:srgbClr val="FFFF00">
              <a:alpha val="50195"/>
            </a:srgbClr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100" dirty="0">
                <a:latin typeface="HGSｺﾞｼｯｸM" pitchFamily="50" charset="-128"/>
                <a:ea typeface="HGSｺﾞｼｯｸM" pitchFamily="50" charset="-128"/>
              </a:rPr>
              <a:t>NSE</a:t>
            </a:r>
          </a:p>
        </p:txBody>
      </p:sp>
      <p:sp>
        <p:nvSpPr>
          <p:cNvPr id="140300" name="AutoShape 47"/>
          <p:cNvSpPr>
            <a:spLocks noChangeArrowheads="1"/>
          </p:cNvSpPr>
          <p:nvPr/>
        </p:nvSpPr>
        <p:spPr bwMode="auto">
          <a:xfrm>
            <a:off x="1513743" y="1484313"/>
            <a:ext cx="665285" cy="215900"/>
          </a:xfrm>
          <a:prstGeom prst="wedgeRectCallout">
            <a:avLst>
              <a:gd name="adj1" fmla="val -15870"/>
              <a:gd name="adj2" fmla="val 136597"/>
            </a:avLst>
          </a:prstGeom>
          <a:solidFill>
            <a:srgbClr val="FFFF00">
              <a:alpha val="50195"/>
            </a:srgbClr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100" dirty="0" smtClean="0">
                <a:latin typeface="HGSｺﾞｼｯｸM" pitchFamily="50" charset="-128"/>
                <a:ea typeface="HGSｺﾞｼｯｸM" pitchFamily="50" charset="-128"/>
              </a:rPr>
              <a:t>Oslo</a:t>
            </a:r>
            <a:endParaRPr lang="en-US" altLang="ja-JP" sz="1100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140301" name="AutoShape 47"/>
          <p:cNvSpPr>
            <a:spLocks noChangeArrowheads="1"/>
          </p:cNvSpPr>
          <p:nvPr/>
        </p:nvSpPr>
        <p:spPr bwMode="auto">
          <a:xfrm>
            <a:off x="1182566" y="3141663"/>
            <a:ext cx="863111" cy="215900"/>
          </a:xfrm>
          <a:prstGeom prst="wedgeRectCallout">
            <a:avLst>
              <a:gd name="adj1" fmla="val 63486"/>
              <a:gd name="adj2" fmla="val -97778"/>
            </a:avLst>
          </a:prstGeom>
          <a:solidFill>
            <a:srgbClr val="FFFF00">
              <a:alpha val="50195"/>
            </a:srgbClr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100" dirty="0" smtClean="0">
                <a:latin typeface="HGSｺﾞｼｯｸM" pitchFamily="50" charset="-128"/>
                <a:ea typeface="HGSｺﾞｼｯｸM" pitchFamily="50" charset="-128"/>
              </a:rPr>
              <a:t>Israel</a:t>
            </a:r>
            <a:endParaRPr lang="en-US" altLang="ja-JP" sz="1100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140302" name="AutoShape 47"/>
          <p:cNvSpPr>
            <a:spLocks noChangeArrowheads="1"/>
          </p:cNvSpPr>
          <p:nvPr/>
        </p:nvSpPr>
        <p:spPr bwMode="auto">
          <a:xfrm>
            <a:off x="3508131" y="4149725"/>
            <a:ext cx="465992" cy="215900"/>
          </a:xfrm>
          <a:prstGeom prst="wedgeRectCallout">
            <a:avLst>
              <a:gd name="adj1" fmla="val 64171"/>
              <a:gd name="adj2" fmla="val -87194"/>
            </a:avLst>
          </a:prstGeom>
          <a:solidFill>
            <a:srgbClr val="FFFF00">
              <a:alpha val="50195"/>
            </a:srgbClr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100" dirty="0" smtClean="0">
                <a:latin typeface="HGSｺﾞｼｯｸM" pitchFamily="50" charset="-128"/>
                <a:ea typeface="HGSｺﾞｼｯｸM" pitchFamily="50" charset="-128"/>
              </a:rPr>
              <a:t>Thai</a:t>
            </a:r>
            <a:endParaRPr lang="ja-JP" altLang="en-US" sz="1100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140303" name="AutoShape 47"/>
          <p:cNvSpPr>
            <a:spLocks noChangeArrowheads="1"/>
          </p:cNvSpPr>
          <p:nvPr/>
        </p:nvSpPr>
        <p:spPr bwMode="auto">
          <a:xfrm>
            <a:off x="6299689" y="1916113"/>
            <a:ext cx="731226" cy="217487"/>
          </a:xfrm>
          <a:prstGeom prst="wedgeRectCallout">
            <a:avLst>
              <a:gd name="adj1" fmla="val 26245"/>
              <a:gd name="adj2" fmla="val 134639"/>
            </a:avLst>
          </a:prstGeom>
          <a:solidFill>
            <a:srgbClr val="FFFF00">
              <a:alpha val="50195"/>
            </a:srgbClr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100" dirty="0" smtClean="0">
                <a:latin typeface="HGSｺﾞｼｯｸM" pitchFamily="50" charset="-128"/>
                <a:ea typeface="HGSｺﾞｼｯｸM" pitchFamily="50" charset="-128"/>
              </a:rPr>
              <a:t>Toronto</a:t>
            </a:r>
            <a:endParaRPr lang="en-US" altLang="ja-JP" sz="1100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140304" name="AutoShape 47"/>
          <p:cNvSpPr>
            <a:spLocks noChangeArrowheads="1"/>
          </p:cNvSpPr>
          <p:nvPr/>
        </p:nvSpPr>
        <p:spPr bwMode="auto">
          <a:xfrm>
            <a:off x="3242897" y="3789363"/>
            <a:ext cx="597877" cy="215900"/>
          </a:xfrm>
          <a:prstGeom prst="wedgeRectCallout">
            <a:avLst>
              <a:gd name="adj1" fmla="val -47616"/>
              <a:gd name="adj2" fmla="val -122472"/>
            </a:avLst>
          </a:prstGeom>
          <a:solidFill>
            <a:srgbClr val="FFFF00">
              <a:alpha val="50195"/>
            </a:srgbClr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100" dirty="0">
                <a:latin typeface="HGSｺﾞｼｯｸM" pitchFamily="50" charset="-128"/>
                <a:ea typeface="HGSｺﾞｼｯｸM" pitchFamily="50" charset="-128"/>
              </a:rPr>
              <a:t>BSE</a:t>
            </a:r>
          </a:p>
        </p:txBody>
      </p:sp>
      <p:sp>
        <p:nvSpPr>
          <p:cNvPr id="140305" name="AutoShape 47"/>
          <p:cNvSpPr>
            <a:spLocks noChangeArrowheads="1"/>
          </p:cNvSpPr>
          <p:nvPr/>
        </p:nvSpPr>
        <p:spPr bwMode="auto">
          <a:xfrm>
            <a:off x="6100397" y="5157788"/>
            <a:ext cx="1329103" cy="215900"/>
          </a:xfrm>
          <a:prstGeom prst="wedgeRectCallout">
            <a:avLst>
              <a:gd name="adj1" fmla="val 71444"/>
              <a:gd name="adj2" fmla="val 131500"/>
            </a:avLst>
          </a:prstGeom>
          <a:solidFill>
            <a:srgbClr val="FFFF00">
              <a:alpha val="50195"/>
            </a:srgbClr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ja-JP" sz="1100" dirty="0" smtClean="0">
                <a:latin typeface="HGSｺﾞｼｯｸM" pitchFamily="50" charset="-128"/>
                <a:ea typeface="HGSｺﾞｼｯｸM" pitchFamily="50" charset="-128"/>
              </a:rPr>
              <a:t>Buenos Aires </a:t>
            </a:r>
            <a:endParaRPr lang="ja-JP" altLang="en-US" sz="1100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140306" name="AutoShape 47"/>
          <p:cNvSpPr>
            <a:spLocks noChangeArrowheads="1"/>
          </p:cNvSpPr>
          <p:nvPr/>
        </p:nvSpPr>
        <p:spPr bwMode="auto">
          <a:xfrm>
            <a:off x="5701813" y="5516563"/>
            <a:ext cx="465992" cy="215900"/>
          </a:xfrm>
          <a:prstGeom prst="wedgeRectCallout">
            <a:avLst>
              <a:gd name="adj1" fmla="val -93051"/>
              <a:gd name="adj2" fmla="val 187940"/>
            </a:avLst>
          </a:prstGeom>
          <a:solidFill>
            <a:srgbClr val="FFFF00">
              <a:alpha val="50195"/>
            </a:srgbClr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100" dirty="0">
                <a:latin typeface="HGSｺﾞｼｯｸM" pitchFamily="50" charset="-128"/>
                <a:ea typeface="HGSｺﾞｼｯｸM" pitchFamily="50" charset="-128"/>
              </a:rPr>
              <a:t>NZX</a:t>
            </a:r>
            <a:endParaRPr lang="ja-JP" altLang="en-US" sz="1100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140307" name="AutoShape 47"/>
          <p:cNvSpPr>
            <a:spLocks noChangeArrowheads="1"/>
          </p:cNvSpPr>
          <p:nvPr/>
        </p:nvSpPr>
        <p:spPr bwMode="auto">
          <a:xfrm>
            <a:off x="2179027" y="5013325"/>
            <a:ext cx="1129811" cy="215900"/>
          </a:xfrm>
          <a:prstGeom prst="wedgeRectCallout">
            <a:avLst>
              <a:gd name="adj1" fmla="val -71532"/>
              <a:gd name="adj2" fmla="val 84764"/>
            </a:avLst>
          </a:prstGeom>
          <a:solidFill>
            <a:srgbClr val="FFFF00">
              <a:alpha val="50195"/>
            </a:srgbClr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100" dirty="0" smtClean="0">
                <a:latin typeface="HGSｺﾞｼｯｸM" pitchFamily="50" charset="-128"/>
                <a:ea typeface="HGSｺﾞｼｯｸM" pitchFamily="50" charset="-128"/>
              </a:rPr>
              <a:t>Johannesburg</a:t>
            </a:r>
            <a:endParaRPr lang="ja-JP" altLang="en-US" sz="1100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140308" name="AutoShape 47"/>
          <p:cNvSpPr>
            <a:spLocks noChangeArrowheads="1"/>
          </p:cNvSpPr>
          <p:nvPr/>
        </p:nvSpPr>
        <p:spPr bwMode="auto">
          <a:xfrm>
            <a:off x="2179028" y="2492375"/>
            <a:ext cx="797169" cy="215900"/>
          </a:xfrm>
          <a:prstGeom prst="wedgeRectCallout">
            <a:avLst>
              <a:gd name="adj1" fmla="val -43264"/>
              <a:gd name="adj2" fmla="val 137380"/>
            </a:avLst>
          </a:prstGeom>
          <a:solidFill>
            <a:srgbClr val="FFFF00">
              <a:alpha val="50195"/>
            </a:srgbClr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100" dirty="0" smtClean="0">
                <a:latin typeface="HGSｺﾞｼｯｸM" pitchFamily="50" charset="-128"/>
                <a:ea typeface="HGSｺﾞｼｯｸM" pitchFamily="50" charset="-128"/>
              </a:rPr>
              <a:t>Teheran</a:t>
            </a:r>
            <a:endParaRPr lang="en-US" altLang="ja-JP" sz="1100" dirty="0">
              <a:latin typeface="HGSｺﾞｼｯｸM" pitchFamily="50" charset="-128"/>
              <a:ea typeface="HGSｺﾞｼｯｸM" pitchFamily="50" charset="-128"/>
            </a:endParaRPr>
          </a:p>
        </p:txBody>
      </p:sp>
      <p:grpSp>
        <p:nvGrpSpPr>
          <p:cNvPr id="9" name="グループ化 62"/>
          <p:cNvGrpSpPr/>
          <p:nvPr/>
        </p:nvGrpSpPr>
        <p:grpSpPr>
          <a:xfrm>
            <a:off x="1846775" y="5516564"/>
            <a:ext cx="1861130" cy="1152525"/>
            <a:chOff x="2000673" y="5516563"/>
            <a:chExt cx="2016224" cy="1152525"/>
          </a:xfrm>
        </p:grpSpPr>
        <p:sp>
          <p:nvSpPr>
            <p:cNvPr id="64" name="正方形/長方形 63"/>
            <p:cNvSpPr/>
            <p:nvPr/>
          </p:nvSpPr>
          <p:spPr bwMode="auto">
            <a:xfrm>
              <a:off x="2000673" y="5516563"/>
              <a:ext cx="2016224" cy="115252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lIns="90000" tIns="46800" rIns="90000" bIns="46800"/>
            <a:lstStyle/>
            <a:p>
              <a:pPr>
                <a:defRPr/>
              </a:pPr>
              <a:r>
                <a:rPr lang="en-US" altLang="ja-JP" sz="1600" dirty="0" smtClean="0">
                  <a:solidFill>
                    <a:schemeClr val="tx1"/>
                  </a:solidFill>
                </a:rPr>
                <a:t>Notes</a:t>
              </a:r>
              <a:endParaRPr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6" name="AutoShape 47"/>
            <p:cNvSpPr>
              <a:spLocks noChangeArrowheads="1"/>
            </p:cNvSpPr>
            <p:nvPr/>
          </p:nvSpPr>
          <p:spPr bwMode="auto">
            <a:xfrm>
              <a:off x="2649538" y="5688013"/>
              <a:ext cx="1150937" cy="215900"/>
            </a:xfrm>
            <a:prstGeom prst="wedgeRectCallout">
              <a:avLst>
                <a:gd name="adj1" fmla="val 6412"/>
                <a:gd name="adj2" fmla="val 10949"/>
              </a:avLst>
            </a:prstGeom>
            <a:solidFill>
              <a:srgbClr val="66FF33">
                <a:alpha val="50195"/>
              </a:srgbClr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ja-JP" sz="1100" dirty="0" smtClean="0">
                  <a:latin typeface="HGSｺﾞｼｯｸM" pitchFamily="50" charset="-128"/>
                  <a:ea typeface="HGSｺﾞｼｯｸM" pitchFamily="50" charset="-128"/>
                </a:rPr>
                <a:t>Joint Project</a:t>
              </a:r>
              <a:endParaRPr lang="en-US" altLang="ja-JP" sz="1100" dirty="0">
                <a:latin typeface="HGSｺﾞｼｯｸM" pitchFamily="50" charset="-128"/>
                <a:ea typeface="HGSｺﾞｼｯｸM" pitchFamily="50" charset="-128"/>
              </a:endParaRPr>
            </a:p>
          </p:txBody>
        </p:sp>
        <p:sp>
          <p:nvSpPr>
            <p:cNvPr id="67" name="AutoShape 47"/>
            <p:cNvSpPr>
              <a:spLocks noChangeArrowheads="1"/>
            </p:cNvSpPr>
            <p:nvPr/>
          </p:nvSpPr>
          <p:spPr bwMode="auto">
            <a:xfrm>
              <a:off x="2649538" y="5975350"/>
              <a:ext cx="1150937" cy="215900"/>
            </a:xfrm>
            <a:prstGeom prst="wedgeRectCallout">
              <a:avLst>
                <a:gd name="adj1" fmla="val 17537"/>
                <a:gd name="adj2" fmla="val -259"/>
              </a:avLst>
            </a:prstGeom>
            <a:solidFill>
              <a:srgbClr val="FFFF00">
                <a:alpha val="50195"/>
              </a:srgbClr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ja-JP" sz="1100" dirty="0" smtClean="0">
                  <a:latin typeface="HGSｺﾞｼｯｸM" pitchFamily="50" charset="-128"/>
                  <a:ea typeface="HGSｺﾞｼｯｸM" pitchFamily="50" charset="-128"/>
                </a:rPr>
                <a:t>Solo Project</a:t>
              </a:r>
              <a:endParaRPr lang="en-US" altLang="ja-JP" sz="1100" dirty="0">
                <a:latin typeface="HGSｺﾞｼｯｸM" pitchFamily="50" charset="-128"/>
                <a:ea typeface="HGSｺﾞｼｯｸM" pitchFamily="50" charset="-128"/>
              </a:endParaRPr>
            </a:p>
          </p:txBody>
        </p:sp>
        <p:sp>
          <p:nvSpPr>
            <p:cNvPr id="68" name="AutoShape 47"/>
            <p:cNvSpPr>
              <a:spLocks noChangeArrowheads="1"/>
            </p:cNvSpPr>
            <p:nvPr/>
          </p:nvSpPr>
          <p:spPr bwMode="auto">
            <a:xfrm>
              <a:off x="2649538" y="6264275"/>
              <a:ext cx="1150937" cy="215900"/>
            </a:xfrm>
            <a:prstGeom prst="wedgeRectCallout">
              <a:avLst>
                <a:gd name="adj1" fmla="val 17537"/>
                <a:gd name="adj2" fmla="val -259"/>
              </a:avLst>
            </a:prstGeom>
            <a:solidFill>
              <a:srgbClr val="FFFFFF"/>
            </a:solidFill>
            <a:ln w="317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ja-JP" sz="900" dirty="0" smtClean="0">
                  <a:latin typeface="HGSｺﾞｼｯｸM" pitchFamily="50" charset="-128"/>
                  <a:ea typeface="HGSｺﾞｼｯｸM" pitchFamily="50" charset="-128"/>
                </a:rPr>
                <a:t>Under Development</a:t>
              </a:r>
              <a:endParaRPr lang="en-US" altLang="ja-JP" sz="900" dirty="0">
                <a:latin typeface="HGSｺﾞｼｯｸM" pitchFamily="50" charset="-128"/>
                <a:ea typeface="HGSｺﾞｼｯｸM" pitchFamily="50" charset="-128"/>
              </a:endParaRPr>
            </a:p>
          </p:txBody>
        </p:sp>
      </p:grpSp>
      <p:sp>
        <p:nvSpPr>
          <p:cNvPr id="69" name="テキスト ボックス 52"/>
          <p:cNvSpPr txBox="1">
            <a:spLocks noChangeArrowheads="1"/>
          </p:cNvSpPr>
          <p:nvPr/>
        </p:nvSpPr>
        <p:spPr bwMode="auto">
          <a:xfrm>
            <a:off x="6964881" y="6525345"/>
            <a:ext cx="189923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000" b="0" dirty="0" smtClean="0"/>
              <a:t>Source: XBRL</a:t>
            </a:r>
            <a:r>
              <a:rPr lang="ja-JP" altLang="en-US" sz="1000" b="0" dirty="0" smtClean="0"/>
              <a:t> </a:t>
            </a:r>
            <a:r>
              <a:rPr lang="en-US" altLang="ja-JP" sz="1000" b="0" dirty="0" smtClean="0"/>
              <a:t>International</a:t>
            </a:r>
            <a:endParaRPr lang="ja-JP" altLang="en-US" sz="1000" b="0" dirty="0"/>
          </a:p>
        </p:txBody>
      </p:sp>
      <p:sp>
        <p:nvSpPr>
          <p:cNvPr id="63" name="タイトル 1"/>
          <p:cNvSpPr txBox="1">
            <a:spLocks/>
          </p:cNvSpPr>
          <p:nvPr/>
        </p:nvSpPr>
        <p:spPr bwMode="auto">
          <a:xfrm>
            <a:off x="1143000" y="304800"/>
            <a:ext cx="6745898" cy="739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Arial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Arial" charset="0"/>
                <a:ea typeface="HGP創英角ｺﾞｼｯｸUB" pitchFamily="50" charset="-128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Arial" charset="0"/>
                <a:ea typeface="HGP創英角ｺﾞｼｯｸUB" pitchFamily="50" charset="-128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Arial" charset="0"/>
                <a:ea typeface="HGP創英角ｺﾞｼｯｸUB" pitchFamily="50" charset="-128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Arial" charset="0"/>
                <a:ea typeface="HGP創英角ｺﾞｼｯｸUB" pitchFamily="50" charset="-128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marL="269875" indent="-269875" eaLnBrk="1" hangingPunct="1"/>
            <a:r>
              <a:rPr lang="ja-JP" altLang="en-US" b="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 </a:t>
            </a:r>
            <a:r>
              <a:rPr lang="en-US" altLang="ja-JP" b="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Global XBRL projects (continued)</a:t>
            </a:r>
            <a:br>
              <a:rPr lang="en-US" altLang="ja-JP" b="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</a:br>
            <a:r>
              <a:rPr lang="en-US" altLang="ja-JP" sz="1800" b="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- Stock Exchange -</a:t>
            </a:r>
            <a:endParaRPr lang="ja-JP" altLang="en-US" sz="1800" b="0" dirty="0" smtClean="0">
              <a:solidFill>
                <a:schemeClr val="bg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945859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83982" y="1268413"/>
            <a:ext cx="7515957" cy="5056187"/>
            <a:chOff x="505" y="983"/>
            <a:chExt cx="5273" cy="324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727" y="983"/>
              <a:ext cx="2049" cy="3241"/>
              <a:chOff x="3480" y="791"/>
              <a:chExt cx="2025" cy="3241"/>
            </a:xfrm>
          </p:grpSpPr>
          <p:sp>
            <p:nvSpPr>
              <p:cNvPr id="142382" name="Freeform 6"/>
              <p:cNvSpPr>
                <a:spLocks/>
              </p:cNvSpPr>
              <p:nvPr/>
            </p:nvSpPr>
            <p:spPr bwMode="auto">
              <a:xfrm>
                <a:off x="3480" y="934"/>
                <a:ext cx="1372" cy="1519"/>
              </a:xfrm>
              <a:custGeom>
                <a:avLst/>
                <a:gdLst>
                  <a:gd name="T0" fmla="*/ 106 w 1372"/>
                  <a:gd name="T1" fmla="*/ 286 h 1519"/>
                  <a:gd name="T2" fmla="*/ 84 w 1372"/>
                  <a:gd name="T3" fmla="*/ 200 h 1519"/>
                  <a:gd name="T4" fmla="*/ 193 w 1372"/>
                  <a:gd name="T5" fmla="*/ 130 h 1519"/>
                  <a:gd name="T6" fmla="*/ 239 w 1372"/>
                  <a:gd name="T7" fmla="*/ 77 h 1519"/>
                  <a:gd name="T8" fmla="*/ 328 w 1372"/>
                  <a:gd name="T9" fmla="*/ 63 h 1519"/>
                  <a:gd name="T10" fmla="*/ 588 w 1372"/>
                  <a:gd name="T11" fmla="*/ 66 h 1519"/>
                  <a:gd name="T12" fmla="*/ 721 w 1372"/>
                  <a:gd name="T13" fmla="*/ 91 h 1519"/>
                  <a:gd name="T14" fmla="*/ 669 w 1372"/>
                  <a:gd name="T15" fmla="*/ 91 h 1519"/>
                  <a:gd name="T16" fmla="*/ 635 w 1372"/>
                  <a:gd name="T17" fmla="*/ 3 h 1519"/>
                  <a:gd name="T18" fmla="*/ 705 w 1372"/>
                  <a:gd name="T19" fmla="*/ 0 h 1519"/>
                  <a:gd name="T20" fmla="*/ 751 w 1372"/>
                  <a:gd name="T21" fmla="*/ 41 h 1519"/>
                  <a:gd name="T22" fmla="*/ 834 w 1372"/>
                  <a:gd name="T23" fmla="*/ 106 h 1519"/>
                  <a:gd name="T24" fmla="*/ 814 w 1372"/>
                  <a:gd name="T25" fmla="*/ 31 h 1519"/>
                  <a:gd name="T26" fmla="*/ 962 w 1372"/>
                  <a:gd name="T27" fmla="*/ 102 h 1519"/>
                  <a:gd name="T28" fmla="*/ 962 w 1372"/>
                  <a:gd name="T29" fmla="*/ 127 h 1519"/>
                  <a:gd name="T30" fmla="*/ 922 w 1372"/>
                  <a:gd name="T31" fmla="*/ 190 h 1519"/>
                  <a:gd name="T32" fmla="*/ 886 w 1372"/>
                  <a:gd name="T33" fmla="*/ 308 h 1519"/>
                  <a:gd name="T34" fmla="*/ 1018 w 1372"/>
                  <a:gd name="T35" fmla="*/ 364 h 1519"/>
                  <a:gd name="T36" fmla="*/ 1019 w 1372"/>
                  <a:gd name="T37" fmla="*/ 470 h 1519"/>
                  <a:gd name="T38" fmla="*/ 1039 w 1372"/>
                  <a:gd name="T39" fmla="*/ 392 h 1519"/>
                  <a:gd name="T40" fmla="*/ 1039 w 1372"/>
                  <a:gd name="T41" fmla="*/ 247 h 1519"/>
                  <a:gd name="T42" fmla="*/ 1138 w 1372"/>
                  <a:gd name="T43" fmla="*/ 290 h 1519"/>
                  <a:gd name="T44" fmla="*/ 1194 w 1372"/>
                  <a:gd name="T45" fmla="*/ 247 h 1519"/>
                  <a:gd name="T46" fmla="*/ 1299 w 1372"/>
                  <a:gd name="T47" fmla="*/ 353 h 1519"/>
                  <a:gd name="T48" fmla="*/ 1371 w 1372"/>
                  <a:gd name="T49" fmla="*/ 434 h 1519"/>
                  <a:gd name="T50" fmla="*/ 1313 w 1372"/>
                  <a:gd name="T51" fmla="*/ 474 h 1519"/>
                  <a:gd name="T52" fmla="*/ 1214 w 1372"/>
                  <a:gd name="T53" fmla="*/ 505 h 1519"/>
                  <a:gd name="T54" fmla="*/ 1283 w 1372"/>
                  <a:gd name="T55" fmla="*/ 527 h 1519"/>
                  <a:gd name="T56" fmla="*/ 1313 w 1372"/>
                  <a:gd name="T57" fmla="*/ 608 h 1519"/>
                  <a:gd name="T58" fmla="*/ 1289 w 1372"/>
                  <a:gd name="T59" fmla="*/ 615 h 1519"/>
                  <a:gd name="T60" fmla="*/ 1250 w 1372"/>
                  <a:gd name="T61" fmla="*/ 643 h 1519"/>
                  <a:gd name="T62" fmla="*/ 1184 w 1372"/>
                  <a:gd name="T63" fmla="*/ 717 h 1519"/>
                  <a:gd name="T64" fmla="*/ 1176 w 1372"/>
                  <a:gd name="T65" fmla="*/ 827 h 1519"/>
                  <a:gd name="T66" fmla="*/ 1114 w 1372"/>
                  <a:gd name="T67" fmla="*/ 979 h 1519"/>
                  <a:gd name="T68" fmla="*/ 1130 w 1372"/>
                  <a:gd name="T69" fmla="*/ 1118 h 1519"/>
                  <a:gd name="T70" fmla="*/ 1088 w 1372"/>
                  <a:gd name="T71" fmla="*/ 1025 h 1519"/>
                  <a:gd name="T72" fmla="*/ 1025 w 1372"/>
                  <a:gd name="T73" fmla="*/ 986 h 1519"/>
                  <a:gd name="T74" fmla="*/ 968 w 1372"/>
                  <a:gd name="T75" fmla="*/ 1014 h 1519"/>
                  <a:gd name="T76" fmla="*/ 876 w 1372"/>
                  <a:gd name="T77" fmla="*/ 1025 h 1519"/>
                  <a:gd name="T78" fmla="*/ 826 w 1372"/>
                  <a:gd name="T79" fmla="*/ 1128 h 1519"/>
                  <a:gd name="T80" fmla="*/ 932 w 1372"/>
                  <a:gd name="T81" fmla="*/ 1262 h 1519"/>
                  <a:gd name="T82" fmla="*/ 949 w 1372"/>
                  <a:gd name="T83" fmla="*/ 1191 h 1519"/>
                  <a:gd name="T84" fmla="*/ 1012 w 1372"/>
                  <a:gd name="T85" fmla="*/ 1244 h 1519"/>
                  <a:gd name="T86" fmla="*/ 1045 w 1372"/>
                  <a:gd name="T87" fmla="*/ 1322 h 1519"/>
                  <a:gd name="T88" fmla="*/ 1075 w 1372"/>
                  <a:gd name="T89" fmla="*/ 1393 h 1519"/>
                  <a:gd name="T90" fmla="*/ 1138 w 1372"/>
                  <a:gd name="T91" fmla="*/ 1493 h 1519"/>
                  <a:gd name="T92" fmla="*/ 1230 w 1372"/>
                  <a:gd name="T93" fmla="*/ 1493 h 1519"/>
                  <a:gd name="T94" fmla="*/ 1173 w 1372"/>
                  <a:gd name="T95" fmla="*/ 1506 h 1519"/>
                  <a:gd name="T96" fmla="*/ 1064 w 1372"/>
                  <a:gd name="T97" fmla="*/ 1489 h 1519"/>
                  <a:gd name="T98" fmla="*/ 985 w 1372"/>
                  <a:gd name="T99" fmla="*/ 1397 h 1519"/>
                  <a:gd name="T100" fmla="*/ 926 w 1372"/>
                  <a:gd name="T101" fmla="*/ 1358 h 1519"/>
                  <a:gd name="T102" fmla="*/ 834 w 1372"/>
                  <a:gd name="T103" fmla="*/ 1316 h 1519"/>
                  <a:gd name="T104" fmla="*/ 672 w 1372"/>
                  <a:gd name="T105" fmla="*/ 1168 h 1519"/>
                  <a:gd name="T106" fmla="*/ 543 w 1372"/>
                  <a:gd name="T107" fmla="*/ 951 h 1519"/>
                  <a:gd name="T108" fmla="*/ 588 w 1372"/>
                  <a:gd name="T109" fmla="*/ 1145 h 1519"/>
                  <a:gd name="T110" fmla="*/ 500 w 1372"/>
                  <a:gd name="T111" fmla="*/ 1012 h 1519"/>
                  <a:gd name="T112" fmla="*/ 424 w 1372"/>
                  <a:gd name="T113" fmla="*/ 749 h 1519"/>
                  <a:gd name="T114" fmla="*/ 434 w 1372"/>
                  <a:gd name="T115" fmla="*/ 555 h 1519"/>
                  <a:gd name="T116" fmla="*/ 407 w 1372"/>
                  <a:gd name="T117" fmla="*/ 409 h 1519"/>
                  <a:gd name="T118" fmla="*/ 382 w 1372"/>
                  <a:gd name="T119" fmla="*/ 321 h 1519"/>
                  <a:gd name="T120" fmla="*/ 331 w 1372"/>
                  <a:gd name="T121" fmla="*/ 268 h 1519"/>
                  <a:gd name="T122" fmla="*/ 219 w 1372"/>
                  <a:gd name="T123" fmla="*/ 286 h 1519"/>
                  <a:gd name="T124" fmla="*/ 133 w 1372"/>
                  <a:gd name="T125" fmla="*/ 339 h 1519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1372"/>
                  <a:gd name="T190" fmla="*/ 0 h 1519"/>
                  <a:gd name="T191" fmla="*/ 1372 w 1372"/>
                  <a:gd name="T192" fmla="*/ 1519 h 1519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1372" h="1519">
                    <a:moveTo>
                      <a:pt x="0" y="392"/>
                    </a:moveTo>
                    <a:lnTo>
                      <a:pt x="64" y="339"/>
                    </a:lnTo>
                    <a:lnTo>
                      <a:pt x="100" y="318"/>
                    </a:lnTo>
                    <a:lnTo>
                      <a:pt x="106" y="286"/>
                    </a:lnTo>
                    <a:lnTo>
                      <a:pt x="79" y="265"/>
                    </a:lnTo>
                    <a:lnTo>
                      <a:pt x="73" y="225"/>
                    </a:lnTo>
                    <a:lnTo>
                      <a:pt x="87" y="219"/>
                    </a:lnTo>
                    <a:lnTo>
                      <a:pt x="84" y="200"/>
                    </a:lnTo>
                    <a:lnTo>
                      <a:pt x="133" y="190"/>
                    </a:lnTo>
                    <a:lnTo>
                      <a:pt x="150" y="165"/>
                    </a:lnTo>
                    <a:lnTo>
                      <a:pt x="153" y="137"/>
                    </a:lnTo>
                    <a:lnTo>
                      <a:pt x="193" y="130"/>
                    </a:lnTo>
                    <a:lnTo>
                      <a:pt x="199" y="106"/>
                    </a:lnTo>
                    <a:lnTo>
                      <a:pt x="156" y="91"/>
                    </a:lnTo>
                    <a:lnTo>
                      <a:pt x="177" y="77"/>
                    </a:lnTo>
                    <a:lnTo>
                      <a:pt x="239" y="77"/>
                    </a:lnTo>
                    <a:lnTo>
                      <a:pt x="259" y="53"/>
                    </a:lnTo>
                    <a:lnTo>
                      <a:pt x="289" y="49"/>
                    </a:lnTo>
                    <a:lnTo>
                      <a:pt x="308" y="31"/>
                    </a:lnTo>
                    <a:lnTo>
                      <a:pt x="328" y="63"/>
                    </a:lnTo>
                    <a:lnTo>
                      <a:pt x="407" y="59"/>
                    </a:lnTo>
                    <a:lnTo>
                      <a:pt x="448" y="91"/>
                    </a:lnTo>
                    <a:lnTo>
                      <a:pt x="572" y="81"/>
                    </a:lnTo>
                    <a:lnTo>
                      <a:pt x="588" y="66"/>
                    </a:lnTo>
                    <a:lnTo>
                      <a:pt x="635" y="91"/>
                    </a:lnTo>
                    <a:lnTo>
                      <a:pt x="684" y="119"/>
                    </a:lnTo>
                    <a:lnTo>
                      <a:pt x="708" y="109"/>
                    </a:lnTo>
                    <a:lnTo>
                      <a:pt x="721" y="91"/>
                    </a:lnTo>
                    <a:lnTo>
                      <a:pt x="763" y="106"/>
                    </a:lnTo>
                    <a:lnTo>
                      <a:pt x="735" y="81"/>
                    </a:lnTo>
                    <a:lnTo>
                      <a:pt x="711" y="84"/>
                    </a:lnTo>
                    <a:lnTo>
                      <a:pt x="669" y="91"/>
                    </a:lnTo>
                    <a:lnTo>
                      <a:pt x="653" y="63"/>
                    </a:lnTo>
                    <a:lnTo>
                      <a:pt x="632" y="49"/>
                    </a:lnTo>
                    <a:lnTo>
                      <a:pt x="632" y="24"/>
                    </a:lnTo>
                    <a:lnTo>
                      <a:pt x="635" y="3"/>
                    </a:lnTo>
                    <a:lnTo>
                      <a:pt x="659" y="0"/>
                    </a:lnTo>
                    <a:lnTo>
                      <a:pt x="678" y="21"/>
                    </a:lnTo>
                    <a:lnTo>
                      <a:pt x="684" y="6"/>
                    </a:lnTo>
                    <a:lnTo>
                      <a:pt x="705" y="0"/>
                    </a:lnTo>
                    <a:lnTo>
                      <a:pt x="727" y="18"/>
                    </a:lnTo>
                    <a:lnTo>
                      <a:pt x="738" y="3"/>
                    </a:lnTo>
                    <a:lnTo>
                      <a:pt x="751" y="21"/>
                    </a:lnTo>
                    <a:lnTo>
                      <a:pt x="751" y="41"/>
                    </a:lnTo>
                    <a:lnTo>
                      <a:pt x="787" y="59"/>
                    </a:lnTo>
                    <a:lnTo>
                      <a:pt x="774" y="77"/>
                    </a:lnTo>
                    <a:lnTo>
                      <a:pt x="774" y="99"/>
                    </a:lnTo>
                    <a:lnTo>
                      <a:pt x="834" y="106"/>
                    </a:lnTo>
                    <a:lnTo>
                      <a:pt x="847" y="77"/>
                    </a:lnTo>
                    <a:lnTo>
                      <a:pt x="837" y="59"/>
                    </a:lnTo>
                    <a:lnTo>
                      <a:pt x="810" y="63"/>
                    </a:lnTo>
                    <a:lnTo>
                      <a:pt x="814" y="31"/>
                    </a:lnTo>
                    <a:lnTo>
                      <a:pt x="867" y="49"/>
                    </a:lnTo>
                    <a:lnTo>
                      <a:pt x="880" y="74"/>
                    </a:lnTo>
                    <a:lnTo>
                      <a:pt x="923" y="74"/>
                    </a:lnTo>
                    <a:lnTo>
                      <a:pt x="962" y="102"/>
                    </a:lnTo>
                    <a:lnTo>
                      <a:pt x="982" y="91"/>
                    </a:lnTo>
                    <a:lnTo>
                      <a:pt x="1004" y="119"/>
                    </a:lnTo>
                    <a:lnTo>
                      <a:pt x="982" y="147"/>
                    </a:lnTo>
                    <a:lnTo>
                      <a:pt x="962" y="127"/>
                    </a:lnTo>
                    <a:lnTo>
                      <a:pt x="949" y="134"/>
                    </a:lnTo>
                    <a:lnTo>
                      <a:pt x="932" y="152"/>
                    </a:lnTo>
                    <a:lnTo>
                      <a:pt x="906" y="172"/>
                    </a:lnTo>
                    <a:lnTo>
                      <a:pt x="922" y="190"/>
                    </a:lnTo>
                    <a:lnTo>
                      <a:pt x="894" y="197"/>
                    </a:lnTo>
                    <a:lnTo>
                      <a:pt x="876" y="230"/>
                    </a:lnTo>
                    <a:lnTo>
                      <a:pt x="850" y="268"/>
                    </a:lnTo>
                    <a:lnTo>
                      <a:pt x="886" y="308"/>
                    </a:lnTo>
                    <a:lnTo>
                      <a:pt x="909" y="349"/>
                    </a:lnTo>
                    <a:lnTo>
                      <a:pt x="955" y="356"/>
                    </a:lnTo>
                    <a:lnTo>
                      <a:pt x="998" y="349"/>
                    </a:lnTo>
                    <a:lnTo>
                      <a:pt x="1018" y="364"/>
                    </a:lnTo>
                    <a:lnTo>
                      <a:pt x="1004" y="381"/>
                    </a:lnTo>
                    <a:lnTo>
                      <a:pt x="995" y="399"/>
                    </a:lnTo>
                    <a:lnTo>
                      <a:pt x="1015" y="434"/>
                    </a:lnTo>
                    <a:lnTo>
                      <a:pt x="1019" y="470"/>
                    </a:lnTo>
                    <a:lnTo>
                      <a:pt x="1045" y="480"/>
                    </a:lnTo>
                    <a:lnTo>
                      <a:pt x="1078" y="452"/>
                    </a:lnTo>
                    <a:lnTo>
                      <a:pt x="1069" y="417"/>
                    </a:lnTo>
                    <a:lnTo>
                      <a:pt x="1039" y="392"/>
                    </a:lnTo>
                    <a:lnTo>
                      <a:pt x="1072" y="356"/>
                    </a:lnTo>
                    <a:lnTo>
                      <a:pt x="1045" y="293"/>
                    </a:lnTo>
                    <a:lnTo>
                      <a:pt x="1019" y="268"/>
                    </a:lnTo>
                    <a:lnTo>
                      <a:pt x="1039" y="247"/>
                    </a:lnTo>
                    <a:lnTo>
                      <a:pt x="1034" y="219"/>
                    </a:lnTo>
                    <a:lnTo>
                      <a:pt x="1051" y="197"/>
                    </a:lnTo>
                    <a:lnTo>
                      <a:pt x="1078" y="219"/>
                    </a:lnTo>
                    <a:lnTo>
                      <a:pt x="1138" y="290"/>
                    </a:lnTo>
                    <a:lnTo>
                      <a:pt x="1170" y="296"/>
                    </a:lnTo>
                    <a:lnTo>
                      <a:pt x="1179" y="283"/>
                    </a:lnTo>
                    <a:lnTo>
                      <a:pt x="1170" y="243"/>
                    </a:lnTo>
                    <a:lnTo>
                      <a:pt x="1194" y="247"/>
                    </a:lnTo>
                    <a:lnTo>
                      <a:pt x="1227" y="293"/>
                    </a:lnTo>
                    <a:lnTo>
                      <a:pt x="1233" y="314"/>
                    </a:lnTo>
                    <a:lnTo>
                      <a:pt x="1259" y="328"/>
                    </a:lnTo>
                    <a:lnTo>
                      <a:pt x="1299" y="353"/>
                    </a:lnTo>
                    <a:lnTo>
                      <a:pt x="1319" y="381"/>
                    </a:lnTo>
                    <a:lnTo>
                      <a:pt x="1352" y="409"/>
                    </a:lnTo>
                    <a:lnTo>
                      <a:pt x="1368" y="417"/>
                    </a:lnTo>
                    <a:lnTo>
                      <a:pt x="1371" y="434"/>
                    </a:lnTo>
                    <a:lnTo>
                      <a:pt x="1346" y="452"/>
                    </a:lnTo>
                    <a:lnTo>
                      <a:pt x="1332" y="434"/>
                    </a:lnTo>
                    <a:lnTo>
                      <a:pt x="1319" y="434"/>
                    </a:lnTo>
                    <a:lnTo>
                      <a:pt x="1313" y="474"/>
                    </a:lnTo>
                    <a:lnTo>
                      <a:pt x="1290" y="480"/>
                    </a:lnTo>
                    <a:lnTo>
                      <a:pt x="1272" y="462"/>
                    </a:lnTo>
                    <a:lnTo>
                      <a:pt x="1223" y="462"/>
                    </a:lnTo>
                    <a:lnTo>
                      <a:pt x="1214" y="505"/>
                    </a:lnTo>
                    <a:lnTo>
                      <a:pt x="1227" y="530"/>
                    </a:lnTo>
                    <a:lnTo>
                      <a:pt x="1250" y="512"/>
                    </a:lnTo>
                    <a:lnTo>
                      <a:pt x="1263" y="505"/>
                    </a:lnTo>
                    <a:lnTo>
                      <a:pt x="1283" y="527"/>
                    </a:lnTo>
                    <a:lnTo>
                      <a:pt x="1259" y="551"/>
                    </a:lnTo>
                    <a:lnTo>
                      <a:pt x="1283" y="580"/>
                    </a:lnTo>
                    <a:lnTo>
                      <a:pt x="1319" y="590"/>
                    </a:lnTo>
                    <a:lnTo>
                      <a:pt x="1313" y="608"/>
                    </a:lnTo>
                    <a:lnTo>
                      <a:pt x="1305" y="608"/>
                    </a:lnTo>
                    <a:lnTo>
                      <a:pt x="1272" y="699"/>
                    </a:lnTo>
                    <a:lnTo>
                      <a:pt x="1272" y="643"/>
                    </a:lnTo>
                    <a:lnTo>
                      <a:pt x="1289" y="615"/>
                    </a:lnTo>
                    <a:lnTo>
                      <a:pt x="1272" y="598"/>
                    </a:lnTo>
                    <a:lnTo>
                      <a:pt x="1253" y="615"/>
                    </a:lnTo>
                    <a:lnTo>
                      <a:pt x="1263" y="633"/>
                    </a:lnTo>
                    <a:lnTo>
                      <a:pt x="1250" y="643"/>
                    </a:lnTo>
                    <a:lnTo>
                      <a:pt x="1230" y="661"/>
                    </a:lnTo>
                    <a:lnTo>
                      <a:pt x="1233" y="693"/>
                    </a:lnTo>
                    <a:lnTo>
                      <a:pt x="1214" y="711"/>
                    </a:lnTo>
                    <a:lnTo>
                      <a:pt x="1184" y="717"/>
                    </a:lnTo>
                    <a:lnTo>
                      <a:pt x="1194" y="739"/>
                    </a:lnTo>
                    <a:lnTo>
                      <a:pt x="1184" y="764"/>
                    </a:lnTo>
                    <a:lnTo>
                      <a:pt x="1194" y="785"/>
                    </a:lnTo>
                    <a:lnTo>
                      <a:pt x="1176" y="827"/>
                    </a:lnTo>
                    <a:lnTo>
                      <a:pt x="1170" y="863"/>
                    </a:lnTo>
                    <a:lnTo>
                      <a:pt x="1143" y="888"/>
                    </a:lnTo>
                    <a:lnTo>
                      <a:pt x="1114" y="944"/>
                    </a:lnTo>
                    <a:lnTo>
                      <a:pt x="1114" y="979"/>
                    </a:lnTo>
                    <a:lnTo>
                      <a:pt x="1121" y="1019"/>
                    </a:lnTo>
                    <a:lnTo>
                      <a:pt x="1138" y="1060"/>
                    </a:lnTo>
                    <a:lnTo>
                      <a:pt x="1143" y="1100"/>
                    </a:lnTo>
                    <a:lnTo>
                      <a:pt x="1130" y="1118"/>
                    </a:lnTo>
                    <a:lnTo>
                      <a:pt x="1114" y="1107"/>
                    </a:lnTo>
                    <a:lnTo>
                      <a:pt x="1114" y="1090"/>
                    </a:lnTo>
                    <a:lnTo>
                      <a:pt x="1102" y="1037"/>
                    </a:lnTo>
                    <a:lnTo>
                      <a:pt x="1088" y="1025"/>
                    </a:lnTo>
                    <a:lnTo>
                      <a:pt x="1084" y="1001"/>
                    </a:lnTo>
                    <a:lnTo>
                      <a:pt x="1067" y="1001"/>
                    </a:lnTo>
                    <a:lnTo>
                      <a:pt x="1045" y="979"/>
                    </a:lnTo>
                    <a:lnTo>
                      <a:pt x="1025" y="986"/>
                    </a:lnTo>
                    <a:lnTo>
                      <a:pt x="1004" y="972"/>
                    </a:lnTo>
                    <a:lnTo>
                      <a:pt x="982" y="986"/>
                    </a:lnTo>
                    <a:lnTo>
                      <a:pt x="940" y="976"/>
                    </a:lnTo>
                    <a:lnTo>
                      <a:pt x="968" y="1014"/>
                    </a:lnTo>
                    <a:lnTo>
                      <a:pt x="932" y="1012"/>
                    </a:lnTo>
                    <a:lnTo>
                      <a:pt x="909" y="979"/>
                    </a:lnTo>
                    <a:lnTo>
                      <a:pt x="864" y="979"/>
                    </a:lnTo>
                    <a:lnTo>
                      <a:pt x="876" y="1025"/>
                    </a:lnTo>
                    <a:lnTo>
                      <a:pt x="840" y="1014"/>
                    </a:lnTo>
                    <a:lnTo>
                      <a:pt x="826" y="1060"/>
                    </a:lnTo>
                    <a:lnTo>
                      <a:pt x="837" y="1078"/>
                    </a:lnTo>
                    <a:lnTo>
                      <a:pt x="826" y="1128"/>
                    </a:lnTo>
                    <a:lnTo>
                      <a:pt x="840" y="1191"/>
                    </a:lnTo>
                    <a:lnTo>
                      <a:pt x="856" y="1226"/>
                    </a:lnTo>
                    <a:lnTo>
                      <a:pt x="876" y="1266"/>
                    </a:lnTo>
                    <a:lnTo>
                      <a:pt x="932" y="1262"/>
                    </a:lnTo>
                    <a:lnTo>
                      <a:pt x="955" y="1262"/>
                    </a:lnTo>
                    <a:lnTo>
                      <a:pt x="962" y="1226"/>
                    </a:lnTo>
                    <a:lnTo>
                      <a:pt x="949" y="1209"/>
                    </a:lnTo>
                    <a:lnTo>
                      <a:pt x="949" y="1191"/>
                    </a:lnTo>
                    <a:lnTo>
                      <a:pt x="985" y="1191"/>
                    </a:lnTo>
                    <a:lnTo>
                      <a:pt x="1022" y="1188"/>
                    </a:lnTo>
                    <a:lnTo>
                      <a:pt x="1022" y="1209"/>
                    </a:lnTo>
                    <a:lnTo>
                      <a:pt x="1012" y="1244"/>
                    </a:lnTo>
                    <a:lnTo>
                      <a:pt x="995" y="1269"/>
                    </a:lnTo>
                    <a:lnTo>
                      <a:pt x="989" y="1309"/>
                    </a:lnTo>
                    <a:lnTo>
                      <a:pt x="1015" y="1327"/>
                    </a:lnTo>
                    <a:lnTo>
                      <a:pt x="1045" y="1322"/>
                    </a:lnTo>
                    <a:lnTo>
                      <a:pt x="1067" y="1330"/>
                    </a:lnTo>
                    <a:lnTo>
                      <a:pt x="1084" y="1330"/>
                    </a:lnTo>
                    <a:lnTo>
                      <a:pt x="1088" y="1352"/>
                    </a:lnTo>
                    <a:lnTo>
                      <a:pt x="1075" y="1393"/>
                    </a:lnTo>
                    <a:lnTo>
                      <a:pt x="1085" y="1411"/>
                    </a:lnTo>
                    <a:lnTo>
                      <a:pt x="1088" y="1453"/>
                    </a:lnTo>
                    <a:lnTo>
                      <a:pt x="1114" y="1489"/>
                    </a:lnTo>
                    <a:lnTo>
                      <a:pt x="1138" y="1493"/>
                    </a:lnTo>
                    <a:lnTo>
                      <a:pt x="1157" y="1489"/>
                    </a:lnTo>
                    <a:lnTo>
                      <a:pt x="1164" y="1489"/>
                    </a:lnTo>
                    <a:lnTo>
                      <a:pt x="1200" y="1489"/>
                    </a:lnTo>
                    <a:lnTo>
                      <a:pt x="1230" y="1493"/>
                    </a:lnTo>
                    <a:lnTo>
                      <a:pt x="1242" y="1471"/>
                    </a:lnTo>
                    <a:lnTo>
                      <a:pt x="1214" y="1506"/>
                    </a:lnTo>
                    <a:lnTo>
                      <a:pt x="1194" y="1506"/>
                    </a:lnTo>
                    <a:lnTo>
                      <a:pt x="1173" y="1506"/>
                    </a:lnTo>
                    <a:lnTo>
                      <a:pt x="1138" y="1518"/>
                    </a:lnTo>
                    <a:lnTo>
                      <a:pt x="1108" y="1499"/>
                    </a:lnTo>
                    <a:lnTo>
                      <a:pt x="1078" y="1489"/>
                    </a:lnTo>
                    <a:lnTo>
                      <a:pt x="1064" y="1489"/>
                    </a:lnTo>
                    <a:lnTo>
                      <a:pt x="1067" y="1471"/>
                    </a:lnTo>
                    <a:lnTo>
                      <a:pt x="1064" y="1436"/>
                    </a:lnTo>
                    <a:lnTo>
                      <a:pt x="1036" y="1411"/>
                    </a:lnTo>
                    <a:lnTo>
                      <a:pt x="985" y="1397"/>
                    </a:lnTo>
                    <a:lnTo>
                      <a:pt x="976" y="1383"/>
                    </a:lnTo>
                    <a:lnTo>
                      <a:pt x="962" y="1387"/>
                    </a:lnTo>
                    <a:lnTo>
                      <a:pt x="946" y="1372"/>
                    </a:lnTo>
                    <a:lnTo>
                      <a:pt x="926" y="1358"/>
                    </a:lnTo>
                    <a:lnTo>
                      <a:pt x="900" y="1322"/>
                    </a:lnTo>
                    <a:lnTo>
                      <a:pt x="870" y="1309"/>
                    </a:lnTo>
                    <a:lnTo>
                      <a:pt x="853" y="1330"/>
                    </a:lnTo>
                    <a:lnTo>
                      <a:pt x="834" y="1316"/>
                    </a:lnTo>
                    <a:lnTo>
                      <a:pt x="810" y="1316"/>
                    </a:lnTo>
                    <a:lnTo>
                      <a:pt x="765" y="1302"/>
                    </a:lnTo>
                    <a:lnTo>
                      <a:pt x="678" y="1234"/>
                    </a:lnTo>
                    <a:lnTo>
                      <a:pt x="672" y="1168"/>
                    </a:lnTo>
                    <a:lnTo>
                      <a:pt x="665" y="1143"/>
                    </a:lnTo>
                    <a:lnTo>
                      <a:pt x="651" y="1118"/>
                    </a:lnTo>
                    <a:lnTo>
                      <a:pt x="632" y="1082"/>
                    </a:lnTo>
                    <a:lnTo>
                      <a:pt x="543" y="951"/>
                    </a:lnTo>
                    <a:lnTo>
                      <a:pt x="543" y="1001"/>
                    </a:lnTo>
                    <a:lnTo>
                      <a:pt x="599" y="1090"/>
                    </a:lnTo>
                    <a:lnTo>
                      <a:pt x="623" y="1160"/>
                    </a:lnTo>
                    <a:lnTo>
                      <a:pt x="588" y="1145"/>
                    </a:lnTo>
                    <a:lnTo>
                      <a:pt x="576" y="1100"/>
                    </a:lnTo>
                    <a:lnTo>
                      <a:pt x="536" y="1075"/>
                    </a:lnTo>
                    <a:lnTo>
                      <a:pt x="563" y="1060"/>
                    </a:lnTo>
                    <a:lnTo>
                      <a:pt x="500" y="1012"/>
                    </a:lnTo>
                    <a:lnTo>
                      <a:pt x="525" y="979"/>
                    </a:lnTo>
                    <a:lnTo>
                      <a:pt x="506" y="926"/>
                    </a:lnTo>
                    <a:lnTo>
                      <a:pt x="434" y="813"/>
                    </a:lnTo>
                    <a:lnTo>
                      <a:pt x="424" y="749"/>
                    </a:lnTo>
                    <a:lnTo>
                      <a:pt x="430" y="693"/>
                    </a:lnTo>
                    <a:lnTo>
                      <a:pt x="448" y="643"/>
                    </a:lnTo>
                    <a:lnTo>
                      <a:pt x="448" y="590"/>
                    </a:lnTo>
                    <a:lnTo>
                      <a:pt x="434" y="555"/>
                    </a:lnTo>
                    <a:lnTo>
                      <a:pt x="473" y="545"/>
                    </a:lnTo>
                    <a:lnTo>
                      <a:pt x="424" y="480"/>
                    </a:lnTo>
                    <a:lnTo>
                      <a:pt x="430" y="452"/>
                    </a:lnTo>
                    <a:lnTo>
                      <a:pt x="407" y="409"/>
                    </a:lnTo>
                    <a:lnTo>
                      <a:pt x="415" y="381"/>
                    </a:lnTo>
                    <a:lnTo>
                      <a:pt x="398" y="371"/>
                    </a:lnTo>
                    <a:lnTo>
                      <a:pt x="398" y="346"/>
                    </a:lnTo>
                    <a:lnTo>
                      <a:pt x="382" y="321"/>
                    </a:lnTo>
                    <a:lnTo>
                      <a:pt x="398" y="303"/>
                    </a:lnTo>
                    <a:lnTo>
                      <a:pt x="380" y="293"/>
                    </a:lnTo>
                    <a:lnTo>
                      <a:pt x="355" y="311"/>
                    </a:lnTo>
                    <a:lnTo>
                      <a:pt x="331" y="268"/>
                    </a:lnTo>
                    <a:lnTo>
                      <a:pt x="298" y="258"/>
                    </a:lnTo>
                    <a:lnTo>
                      <a:pt x="259" y="258"/>
                    </a:lnTo>
                    <a:lnTo>
                      <a:pt x="232" y="293"/>
                    </a:lnTo>
                    <a:lnTo>
                      <a:pt x="219" y="286"/>
                    </a:lnTo>
                    <a:lnTo>
                      <a:pt x="239" y="237"/>
                    </a:lnTo>
                    <a:lnTo>
                      <a:pt x="219" y="247"/>
                    </a:lnTo>
                    <a:lnTo>
                      <a:pt x="177" y="293"/>
                    </a:lnTo>
                    <a:lnTo>
                      <a:pt x="133" y="339"/>
                    </a:lnTo>
                    <a:lnTo>
                      <a:pt x="93" y="353"/>
                    </a:lnTo>
                    <a:lnTo>
                      <a:pt x="24" y="392"/>
                    </a:lnTo>
                    <a:lnTo>
                      <a:pt x="0" y="392"/>
                    </a:lnTo>
                  </a:path>
                </a:pathLst>
              </a:custGeom>
              <a:solidFill>
                <a:srgbClr val="969696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42383" name="Freeform 7"/>
              <p:cNvSpPr>
                <a:spLocks/>
              </p:cNvSpPr>
              <p:nvPr/>
            </p:nvSpPr>
            <p:spPr bwMode="auto">
              <a:xfrm>
                <a:off x="4463" y="791"/>
                <a:ext cx="466" cy="396"/>
              </a:xfrm>
              <a:custGeom>
                <a:avLst/>
                <a:gdLst>
                  <a:gd name="T0" fmla="*/ 0 w 466"/>
                  <a:gd name="T1" fmla="*/ 77 h 396"/>
                  <a:gd name="T2" fmla="*/ 7 w 466"/>
                  <a:gd name="T3" fmla="*/ 49 h 396"/>
                  <a:gd name="T4" fmla="*/ 7 w 466"/>
                  <a:gd name="T5" fmla="*/ 28 h 396"/>
                  <a:gd name="T6" fmla="*/ 21 w 466"/>
                  <a:gd name="T7" fmla="*/ 0 h 396"/>
                  <a:gd name="T8" fmla="*/ 104 w 466"/>
                  <a:gd name="T9" fmla="*/ 13 h 396"/>
                  <a:gd name="T10" fmla="*/ 251 w 466"/>
                  <a:gd name="T11" fmla="*/ 49 h 396"/>
                  <a:gd name="T12" fmla="*/ 310 w 466"/>
                  <a:gd name="T13" fmla="*/ 81 h 396"/>
                  <a:gd name="T14" fmla="*/ 383 w 466"/>
                  <a:gd name="T15" fmla="*/ 105 h 396"/>
                  <a:gd name="T16" fmla="*/ 423 w 466"/>
                  <a:gd name="T17" fmla="*/ 158 h 396"/>
                  <a:gd name="T18" fmla="*/ 465 w 466"/>
                  <a:gd name="T19" fmla="*/ 186 h 396"/>
                  <a:gd name="T20" fmla="*/ 446 w 466"/>
                  <a:gd name="T21" fmla="*/ 203 h 396"/>
                  <a:gd name="T22" fmla="*/ 446 w 466"/>
                  <a:gd name="T23" fmla="*/ 228 h 396"/>
                  <a:gd name="T24" fmla="*/ 432 w 466"/>
                  <a:gd name="T25" fmla="*/ 231 h 396"/>
                  <a:gd name="T26" fmla="*/ 419 w 466"/>
                  <a:gd name="T27" fmla="*/ 256 h 396"/>
                  <a:gd name="T28" fmla="*/ 432 w 466"/>
                  <a:gd name="T29" fmla="*/ 279 h 396"/>
                  <a:gd name="T30" fmla="*/ 432 w 466"/>
                  <a:gd name="T31" fmla="*/ 292 h 396"/>
                  <a:gd name="T32" fmla="*/ 416 w 466"/>
                  <a:gd name="T33" fmla="*/ 320 h 396"/>
                  <a:gd name="T34" fmla="*/ 419 w 466"/>
                  <a:gd name="T35" fmla="*/ 338 h 396"/>
                  <a:gd name="T36" fmla="*/ 446 w 466"/>
                  <a:gd name="T37" fmla="*/ 366 h 396"/>
                  <a:gd name="T38" fmla="*/ 446 w 466"/>
                  <a:gd name="T39" fmla="*/ 383 h 396"/>
                  <a:gd name="T40" fmla="*/ 440 w 466"/>
                  <a:gd name="T41" fmla="*/ 391 h 396"/>
                  <a:gd name="T42" fmla="*/ 410 w 466"/>
                  <a:gd name="T43" fmla="*/ 395 h 396"/>
                  <a:gd name="T44" fmla="*/ 394 w 466"/>
                  <a:gd name="T45" fmla="*/ 383 h 396"/>
                  <a:gd name="T46" fmla="*/ 373 w 466"/>
                  <a:gd name="T47" fmla="*/ 360 h 396"/>
                  <a:gd name="T48" fmla="*/ 364 w 466"/>
                  <a:gd name="T49" fmla="*/ 360 h 396"/>
                  <a:gd name="T50" fmla="*/ 354 w 466"/>
                  <a:gd name="T51" fmla="*/ 342 h 396"/>
                  <a:gd name="T52" fmla="*/ 340 w 466"/>
                  <a:gd name="T53" fmla="*/ 312 h 396"/>
                  <a:gd name="T54" fmla="*/ 331 w 466"/>
                  <a:gd name="T55" fmla="*/ 302 h 396"/>
                  <a:gd name="T56" fmla="*/ 305 w 466"/>
                  <a:gd name="T57" fmla="*/ 289 h 396"/>
                  <a:gd name="T58" fmla="*/ 278 w 466"/>
                  <a:gd name="T59" fmla="*/ 274 h 396"/>
                  <a:gd name="T60" fmla="*/ 245 w 466"/>
                  <a:gd name="T61" fmla="*/ 246 h 396"/>
                  <a:gd name="T62" fmla="*/ 232 w 466"/>
                  <a:gd name="T63" fmla="*/ 221 h 396"/>
                  <a:gd name="T64" fmla="*/ 235 w 466"/>
                  <a:gd name="T65" fmla="*/ 208 h 396"/>
                  <a:gd name="T66" fmla="*/ 248 w 466"/>
                  <a:gd name="T67" fmla="*/ 193 h 396"/>
                  <a:gd name="T68" fmla="*/ 238 w 466"/>
                  <a:gd name="T69" fmla="*/ 172 h 396"/>
                  <a:gd name="T70" fmla="*/ 224 w 466"/>
                  <a:gd name="T71" fmla="*/ 186 h 396"/>
                  <a:gd name="T72" fmla="*/ 202 w 466"/>
                  <a:gd name="T73" fmla="*/ 158 h 396"/>
                  <a:gd name="T74" fmla="*/ 199 w 466"/>
                  <a:gd name="T75" fmla="*/ 172 h 396"/>
                  <a:gd name="T76" fmla="*/ 180 w 466"/>
                  <a:gd name="T77" fmla="*/ 172 h 396"/>
                  <a:gd name="T78" fmla="*/ 175 w 466"/>
                  <a:gd name="T79" fmla="*/ 162 h 396"/>
                  <a:gd name="T80" fmla="*/ 175 w 466"/>
                  <a:gd name="T81" fmla="*/ 144 h 396"/>
                  <a:gd name="T82" fmla="*/ 166 w 466"/>
                  <a:gd name="T83" fmla="*/ 133 h 396"/>
                  <a:gd name="T84" fmla="*/ 153 w 466"/>
                  <a:gd name="T85" fmla="*/ 133 h 396"/>
                  <a:gd name="T86" fmla="*/ 140 w 466"/>
                  <a:gd name="T87" fmla="*/ 105 h 396"/>
                  <a:gd name="T88" fmla="*/ 129 w 466"/>
                  <a:gd name="T89" fmla="*/ 99 h 396"/>
                  <a:gd name="T90" fmla="*/ 104 w 466"/>
                  <a:gd name="T91" fmla="*/ 87 h 396"/>
                  <a:gd name="T92" fmla="*/ 67 w 466"/>
                  <a:gd name="T93" fmla="*/ 94 h 396"/>
                  <a:gd name="T94" fmla="*/ 30 w 466"/>
                  <a:gd name="T95" fmla="*/ 87 h 396"/>
                  <a:gd name="T96" fmla="*/ 0 w 466"/>
                  <a:gd name="T97" fmla="*/ 77 h 39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466"/>
                  <a:gd name="T148" fmla="*/ 0 h 396"/>
                  <a:gd name="T149" fmla="*/ 466 w 466"/>
                  <a:gd name="T150" fmla="*/ 396 h 39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466" h="396">
                    <a:moveTo>
                      <a:pt x="0" y="77"/>
                    </a:moveTo>
                    <a:lnTo>
                      <a:pt x="7" y="49"/>
                    </a:lnTo>
                    <a:lnTo>
                      <a:pt x="7" y="28"/>
                    </a:lnTo>
                    <a:lnTo>
                      <a:pt x="21" y="0"/>
                    </a:lnTo>
                    <a:lnTo>
                      <a:pt x="104" y="13"/>
                    </a:lnTo>
                    <a:lnTo>
                      <a:pt x="251" y="49"/>
                    </a:lnTo>
                    <a:lnTo>
                      <a:pt x="310" y="81"/>
                    </a:lnTo>
                    <a:lnTo>
                      <a:pt x="383" y="105"/>
                    </a:lnTo>
                    <a:lnTo>
                      <a:pt x="423" y="158"/>
                    </a:lnTo>
                    <a:lnTo>
                      <a:pt x="465" y="186"/>
                    </a:lnTo>
                    <a:lnTo>
                      <a:pt x="446" y="203"/>
                    </a:lnTo>
                    <a:lnTo>
                      <a:pt x="446" y="228"/>
                    </a:lnTo>
                    <a:lnTo>
                      <a:pt x="432" y="231"/>
                    </a:lnTo>
                    <a:lnTo>
                      <a:pt x="419" y="256"/>
                    </a:lnTo>
                    <a:lnTo>
                      <a:pt x="432" y="279"/>
                    </a:lnTo>
                    <a:lnTo>
                      <a:pt x="432" y="292"/>
                    </a:lnTo>
                    <a:lnTo>
                      <a:pt x="416" y="320"/>
                    </a:lnTo>
                    <a:lnTo>
                      <a:pt x="419" y="338"/>
                    </a:lnTo>
                    <a:lnTo>
                      <a:pt x="446" y="366"/>
                    </a:lnTo>
                    <a:lnTo>
                      <a:pt x="446" y="383"/>
                    </a:lnTo>
                    <a:lnTo>
                      <a:pt x="440" y="391"/>
                    </a:lnTo>
                    <a:lnTo>
                      <a:pt x="410" y="395"/>
                    </a:lnTo>
                    <a:lnTo>
                      <a:pt x="394" y="383"/>
                    </a:lnTo>
                    <a:lnTo>
                      <a:pt x="373" y="360"/>
                    </a:lnTo>
                    <a:lnTo>
                      <a:pt x="364" y="360"/>
                    </a:lnTo>
                    <a:lnTo>
                      <a:pt x="354" y="342"/>
                    </a:lnTo>
                    <a:lnTo>
                      <a:pt x="340" y="312"/>
                    </a:lnTo>
                    <a:lnTo>
                      <a:pt x="331" y="302"/>
                    </a:lnTo>
                    <a:lnTo>
                      <a:pt x="305" y="289"/>
                    </a:lnTo>
                    <a:lnTo>
                      <a:pt x="278" y="274"/>
                    </a:lnTo>
                    <a:lnTo>
                      <a:pt x="245" y="246"/>
                    </a:lnTo>
                    <a:lnTo>
                      <a:pt x="232" y="221"/>
                    </a:lnTo>
                    <a:lnTo>
                      <a:pt x="235" y="208"/>
                    </a:lnTo>
                    <a:lnTo>
                      <a:pt x="248" y="193"/>
                    </a:lnTo>
                    <a:lnTo>
                      <a:pt x="238" y="172"/>
                    </a:lnTo>
                    <a:lnTo>
                      <a:pt x="224" y="186"/>
                    </a:lnTo>
                    <a:lnTo>
                      <a:pt x="202" y="158"/>
                    </a:lnTo>
                    <a:lnTo>
                      <a:pt x="199" y="172"/>
                    </a:lnTo>
                    <a:lnTo>
                      <a:pt x="180" y="172"/>
                    </a:lnTo>
                    <a:lnTo>
                      <a:pt x="175" y="162"/>
                    </a:lnTo>
                    <a:lnTo>
                      <a:pt x="175" y="144"/>
                    </a:lnTo>
                    <a:lnTo>
                      <a:pt x="166" y="133"/>
                    </a:lnTo>
                    <a:lnTo>
                      <a:pt x="153" y="133"/>
                    </a:lnTo>
                    <a:lnTo>
                      <a:pt x="140" y="105"/>
                    </a:lnTo>
                    <a:lnTo>
                      <a:pt x="129" y="99"/>
                    </a:lnTo>
                    <a:lnTo>
                      <a:pt x="104" y="87"/>
                    </a:lnTo>
                    <a:lnTo>
                      <a:pt x="67" y="94"/>
                    </a:lnTo>
                    <a:lnTo>
                      <a:pt x="30" y="87"/>
                    </a:lnTo>
                    <a:lnTo>
                      <a:pt x="0" y="77"/>
                    </a:lnTo>
                  </a:path>
                </a:pathLst>
              </a:custGeom>
              <a:solidFill>
                <a:srgbClr val="969696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42384" name="Freeform 8"/>
              <p:cNvSpPr>
                <a:spLocks/>
              </p:cNvSpPr>
              <p:nvPr/>
            </p:nvSpPr>
            <p:spPr bwMode="auto">
              <a:xfrm>
                <a:off x="4362" y="934"/>
                <a:ext cx="301" cy="203"/>
              </a:xfrm>
              <a:custGeom>
                <a:avLst/>
                <a:gdLst>
                  <a:gd name="T0" fmla="*/ 8 w 301"/>
                  <a:gd name="T1" fmla="*/ 0 h 203"/>
                  <a:gd name="T2" fmla="*/ 0 w 301"/>
                  <a:gd name="T3" fmla="*/ 10 h 203"/>
                  <a:gd name="T4" fmla="*/ 0 w 301"/>
                  <a:gd name="T5" fmla="*/ 31 h 203"/>
                  <a:gd name="T6" fmla="*/ 18 w 301"/>
                  <a:gd name="T7" fmla="*/ 53 h 203"/>
                  <a:gd name="T8" fmla="*/ 27 w 301"/>
                  <a:gd name="T9" fmla="*/ 49 h 203"/>
                  <a:gd name="T10" fmla="*/ 38 w 301"/>
                  <a:gd name="T11" fmla="*/ 56 h 203"/>
                  <a:gd name="T12" fmla="*/ 51 w 301"/>
                  <a:gd name="T13" fmla="*/ 59 h 203"/>
                  <a:gd name="T14" fmla="*/ 54 w 301"/>
                  <a:gd name="T15" fmla="*/ 46 h 203"/>
                  <a:gd name="T16" fmla="*/ 87 w 301"/>
                  <a:gd name="T17" fmla="*/ 49 h 203"/>
                  <a:gd name="T18" fmla="*/ 90 w 301"/>
                  <a:gd name="T19" fmla="*/ 59 h 203"/>
                  <a:gd name="T20" fmla="*/ 104 w 301"/>
                  <a:gd name="T21" fmla="*/ 66 h 203"/>
                  <a:gd name="T22" fmla="*/ 129 w 301"/>
                  <a:gd name="T23" fmla="*/ 63 h 203"/>
                  <a:gd name="T24" fmla="*/ 137 w 301"/>
                  <a:gd name="T25" fmla="*/ 74 h 203"/>
                  <a:gd name="T26" fmla="*/ 149 w 301"/>
                  <a:gd name="T27" fmla="*/ 77 h 203"/>
                  <a:gd name="T28" fmla="*/ 159 w 301"/>
                  <a:gd name="T29" fmla="*/ 99 h 203"/>
                  <a:gd name="T30" fmla="*/ 159 w 301"/>
                  <a:gd name="T31" fmla="*/ 119 h 203"/>
                  <a:gd name="T32" fmla="*/ 150 w 301"/>
                  <a:gd name="T33" fmla="*/ 124 h 203"/>
                  <a:gd name="T34" fmla="*/ 153 w 301"/>
                  <a:gd name="T35" fmla="*/ 134 h 203"/>
                  <a:gd name="T36" fmla="*/ 143 w 301"/>
                  <a:gd name="T37" fmla="*/ 147 h 203"/>
                  <a:gd name="T38" fmla="*/ 143 w 301"/>
                  <a:gd name="T39" fmla="*/ 165 h 203"/>
                  <a:gd name="T40" fmla="*/ 162 w 301"/>
                  <a:gd name="T41" fmla="*/ 165 h 203"/>
                  <a:gd name="T42" fmla="*/ 173 w 301"/>
                  <a:gd name="T43" fmla="*/ 162 h 203"/>
                  <a:gd name="T44" fmla="*/ 179 w 301"/>
                  <a:gd name="T45" fmla="*/ 152 h 203"/>
                  <a:gd name="T46" fmla="*/ 183 w 301"/>
                  <a:gd name="T47" fmla="*/ 162 h 203"/>
                  <a:gd name="T48" fmla="*/ 195 w 301"/>
                  <a:gd name="T49" fmla="*/ 155 h 203"/>
                  <a:gd name="T50" fmla="*/ 216 w 301"/>
                  <a:gd name="T51" fmla="*/ 165 h 203"/>
                  <a:gd name="T52" fmla="*/ 231 w 301"/>
                  <a:gd name="T53" fmla="*/ 183 h 203"/>
                  <a:gd name="T54" fmla="*/ 239 w 301"/>
                  <a:gd name="T55" fmla="*/ 183 h 203"/>
                  <a:gd name="T56" fmla="*/ 239 w 301"/>
                  <a:gd name="T57" fmla="*/ 198 h 203"/>
                  <a:gd name="T58" fmla="*/ 252 w 301"/>
                  <a:gd name="T59" fmla="*/ 202 h 203"/>
                  <a:gd name="T60" fmla="*/ 272 w 301"/>
                  <a:gd name="T61" fmla="*/ 202 h 203"/>
                  <a:gd name="T62" fmla="*/ 258 w 301"/>
                  <a:gd name="T63" fmla="*/ 190 h 203"/>
                  <a:gd name="T64" fmla="*/ 266 w 301"/>
                  <a:gd name="T65" fmla="*/ 183 h 203"/>
                  <a:gd name="T66" fmla="*/ 278 w 301"/>
                  <a:gd name="T67" fmla="*/ 190 h 203"/>
                  <a:gd name="T68" fmla="*/ 291 w 301"/>
                  <a:gd name="T69" fmla="*/ 190 h 203"/>
                  <a:gd name="T70" fmla="*/ 294 w 301"/>
                  <a:gd name="T71" fmla="*/ 180 h 203"/>
                  <a:gd name="T72" fmla="*/ 281 w 301"/>
                  <a:gd name="T73" fmla="*/ 165 h 203"/>
                  <a:gd name="T74" fmla="*/ 272 w 301"/>
                  <a:gd name="T75" fmla="*/ 165 h 203"/>
                  <a:gd name="T76" fmla="*/ 252 w 301"/>
                  <a:gd name="T77" fmla="*/ 147 h 203"/>
                  <a:gd name="T78" fmla="*/ 272 w 301"/>
                  <a:gd name="T79" fmla="*/ 147 h 203"/>
                  <a:gd name="T80" fmla="*/ 281 w 301"/>
                  <a:gd name="T81" fmla="*/ 162 h 203"/>
                  <a:gd name="T82" fmla="*/ 300 w 301"/>
                  <a:gd name="T83" fmla="*/ 162 h 203"/>
                  <a:gd name="T84" fmla="*/ 294 w 301"/>
                  <a:gd name="T85" fmla="*/ 144 h 203"/>
                  <a:gd name="T86" fmla="*/ 278 w 301"/>
                  <a:gd name="T87" fmla="*/ 127 h 203"/>
                  <a:gd name="T88" fmla="*/ 266 w 301"/>
                  <a:gd name="T89" fmla="*/ 124 h 203"/>
                  <a:gd name="T90" fmla="*/ 245 w 301"/>
                  <a:gd name="T91" fmla="*/ 106 h 203"/>
                  <a:gd name="T92" fmla="*/ 225 w 301"/>
                  <a:gd name="T93" fmla="*/ 102 h 203"/>
                  <a:gd name="T94" fmla="*/ 203 w 301"/>
                  <a:gd name="T95" fmla="*/ 91 h 203"/>
                  <a:gd name="T96" fmla="*/ 189 w 301"/>
                  <a:gd name="T97" fmla="*/ 66 h 203"/>
                  <a:gd name="T98" fmla="*/ 179 w 301"/>
                  <a:gd name="T99" fmla="*/ 31 h 203"/>
                  <a:gd name="T100" fmla="*/ 162 w 301"/>
                  <a:gd name="T101" fmla="*/ 31 h 203"/>
                  <a:gd name="T102" fmla="*/ 159 w 301"/>
                  <a:gd name="T103" fmla="*/ 24 h 203"/>
                  <a:gd name="T104" fmla="*/ 149 w 301"/>
                  <a:gd name="T105" fmla="*/ 28 h 203"/>
                  <a:gd name="T106" fmla="*/ 134 w 301"/>
                  <a:gd name="T107" fmla="*/ 18 h 203"/>
                  <a:gd name="T108" fmla="*/ 110 w 301"/>
                  <a:gd name="T109" fmla="*/ 6 h 203"/>
                  <a:gd name="T110" fmla="*/ 99 w 301"/>
                  <a:gd name="T111" fmla="*/ 18 h 203"/>
                  <a:gd name="T112" fmla="*/ 77 w 301"/>
                  <a:gd name="T113" fmla="*/ 6 h 203"/>
                  <a:gd name="T114" fmla="*/ 60 w 301"/>
                  <a:gd name="T115" fmla="*/ 6 h 203"/>
                  <a:gd name="T116" fmla="*/ 54 w 301"/>
                  <a:gd name="T117" fmla="*/ 0 h 203"/>
                  <a:gd name="T118" fmla="*/ 47 w 301"/>
                  <a:gd name="T119" fmla="*/ 0 h 203"/>
                  <a:gd name="T120" fmla="*/ 38 w 301"/>
                  <a:gd name="T121" fmla="*/ 0 h 203"/>
                  <a:gd name="T122" fmla="*/ 8 w 301"/>
                  <a:gd name="T123" fmla="*/ 0 h 203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301"/>
                  <a:gd name="T187" fmla="*/ 0 h 203"/>
                  <a:gd name="T188" fmla="*/ 301 w 301"/>
                  <a:gd name="T189" fmla="*/ 203 h 203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301" h="203">
                    <a:moveTo>
                      <a:pt x="8" y="0"/>
                    </a:moveTo>
                    <a:lnTo>
                      <a:pt x="0" y="10"/>
                    </a:lnTo>
                    <a:lnTo>
                      <a:pt x="0" y="31"/>
                    </a:lnTo>
                    <a:lnTo>
                      <a:pt x="18" y="53"/>
                    </a:lnTo>
                    <a:lnTo>
                      <a:pt x="27" y="49"/>
                    </a:lnTo>
                    <a:lnTo>
                      <a:pt x="38" y="56"/>
                    </a:lnTo>
                    <a:lnTo>
                      <a:pt x="51" y="59"/>
                    </a:lnTo>
                    <a:lnTo>
                      <a:pt x="54" y="46"/>
                    </a:lnTo>
                    <a:lnTo>
                      <a:pt x="87" y="49"/>
                    </a:lnTo>
                    <a:lnTo>
                      <a:pt x="90" y="59"/>
                    </a:lnTo>
                    <a:lnTo>
                      <a:pt x="104" y="66"/>
                    </a:lnTo>
                    <a:lnTo>
                      <a:pt x="129" y="63"/>
                    </a:lnTo>
                    <a:lnTo>
                      <a:pt x="137" y="74"/>
                    </a:lnTo>
                    <a:lnTo>
                      <a:pt x="149" y="77"/>
                    </a:lnTo>
                    <a:lnTo>
                      <a:pt x="159" y="99"/>
                    </a:lnTo>
                    <a:lnTo>
                      <a:pt x="159" y="119"/>
                    </a:lnTo>
                    <a:lnTo>
                      <a:pt x="150" y="124"/>
                    </a:lnTo>
                    <a:lnTo>
                      <a:pt x="153" y="134"/>
                    </a:lnTo>
                    <a:lnTo>
                      <a:pt x="143" y="147"/>
                    </a:lnTo>
                    <a:lnTo>
                      <a:pt x="143" y="165"/>
                    </a:lnTo>
                    <a:lnTo>
                      <a:pt x="162" y="165"/>
                    </a:lnTo>
                    <a:lnTo>
                      <a:pt x="173" y="162"/>
                    </a:lnTo>
                    <a:lnTo>
                      <a:pt x="179" y="152"/>
                    </a:lnTo>
                    <a:lnTo>
                      <a:pt x="183" y="162"/>
                    </a:lnTo>
                    <a:lnTo>
                      <a:pt x="195" y="155"/>
                    </a:lnTo>
                    <a:lnTo>
                      <a:pt x="216" y="165"/>
                    </a:lnTo>
                    <a:lnTo>
                      <a:pt x="231" y="183"/>
                    </a:lnTo>
                    <a:lnTo>
                      <a:pt x="239" y="183"/>
                    </a:lnTo>
                    <a:lnTo>
                      <a:pt x="239" y="198"/>
                    </a:lnTo>
                    <a:lnTo>
                      <a:pt x="252" y="202"/>
                    </a:lnTo>
                    <a:lnTo>
                      <a:pt x="272" y="202"/>
                    </a:lnTo>
                    <a:lnTo>
                      <a:pt x="258" y="190"/>
                    </a:lnTo>
                    <a:lnTo>
                      <a:pt x="266" y="183"/>
                    </a:lnTo>
                    <a:lnTo>
                      <a:pt x="278" y="190"/>
                    </a:lnTo>
                    <a:lnTo>
                      <a:pt x="291" y="190"/>
                    </a:lnTo>
                    <a:lnTo>
                      <a:pt x="294" y="180"/>
                    </a:lnTo>
                    <a:lnTo>
                      <a:pt x="281" y="165"/>
                    </a:lnTo>
                    <a:lnTo>
                      <a:pt x="272" y="165"/>
                    </a:lnTo>
                    <a:lnTo>
                      <a:pt x="252" y="147"/>
                    </a:lnTo>
                    <a:lnTo>
                      <a:pt x="272" y="147"/>
                    </a:lnTo>
                    <a:lnTo>
                      <a:pt x="281" y="162"/>
                    </a:lnTo>
                    <a:lnTo>
                      <a:pt x="300" y="162"/>
                    </a:lnTo>
                    <a:lnTo>
                      <a:pt x="294" y="144"/>
                    </a:lnTo>
                    <a:lnTo>
                      <a:pt x="278" y="127"/>
                    </a:lnTo>
                    <a:lnTo>
                      <a:pt x="266" y="124"/>
                    </a:lnTo>
                    <a:lnTo>
                      <a:pt x="245" y="106"/>
                    </a:lnTo>
                    <a:lnTo>
                      <a:pt x="225" y="102"/>
                    </a:lnTo>
                    <a:lnTo>
                      <a:pt x="203" y="91"/>
                    </a:lnTo>
                    <a:lnTo>
                      <a:pt x="189" y="66"/>
                    </a:lnTo>
                    <a:lnTo>
                      <a:pt x="179" y="31"/>
                    </a:lnTo>
                    <a:lnTo>
                      <a:pt x="162" y="31"/>
                    </a:lnTo>
                    <a:lnTo>
                      <a:pt x="159" y="24"/>
                    </a:lnTo>
                    <a:lnTo>
                      <a:pt x="149" y="28"/>
                    </a:lnTo>
                    <a:lnTo>
                      <a:pt x="134" y="18"/>
                    </a:lnTo>
                    <a:lnTo>
                      <a:pt x="110" y="6"/>
                    </a:lnTo>
                    <a:lnTo>
                      <a:pt x="99" y="18"/>
                    </a:lnTo>
                    <a:lnTo>
                      <a:pt x="77" y="6"/>
                    </a:lnTo>
                    <a:lnTo>
                      <a:pt x="60" y="6"/>
                    </a:lnTo>
                    <a:lnTo>
                      <a:pt x="54" y="0"/>
                    </a:lnTo>
                    <a:lnTo>
                      <a:pt x="47" y="0"/>
                    </a:lnTo>
                    <a:lnTo>
                      <a:pt x="38" y="0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969696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42385" name="Freeform 9"/>
              <p:cNvSpPr>
                <a:spLocks/>
              </p:cNvSpPr>
              <p:nvPr/>
            </p:nvSpPr>
            <p:spPr bwMode="auto">
              <a:xfrm>
                <a:off x="4532" y="2076"/>
                <a:ext cx="215" cy="90"/>
              </a:xfrm>
              <a:custGeom>
                <a:avLst/>
                <a:gdLst>
                  <a:gd name="T0" fmla="*/ 0 w 215"/>
                  <a:gd name="T1" fmla="*/ 45 h 90"/>
                  <a:gd name="T2" fmla="*/ 21 w 215"/>
                  <a:gd name="T3" fmla="*/ 13 h 90"/>
                  <a:gd name="T4" fmla="*/ 30 w 215"/>
                  <a:gd name="T5" fmla="*/ 13 h 90"/>
                  <a:gd name="T6" fmla="*/ 43 w 215"/>
                  <a:gd name="T7" fmla="*/ 3 h 90"/>
                  <a:gd name="T8" fmla="*/ 59 w 215"/>
                  <a:gd name="T9" fmla="*/ 3 h 90"/>
                  <a:gd name="T10" fmla="*/ 61 w 215"/>
                  <a:gd name="T11" fmla="*/ 0 h 90"/>
                  <a:gd name="T12" fmla="*/ 70 w 215"/>
                  <a:gd name="T13" fmla="*/ 0 h 90"/>
                  <a:gd name="T14" fmla="*/ 89 w 215"/>
                  <a:gd name="T15" fmla="*/ 13 h 90"/>
                  <a:gd name="T16" fmla="*/ 97 w 215"/>
                  <a:gd name="T17" fmla="*/ 25 h 90"/>
                  <a:gd name="T18" fmla="*/ 103 w 215"/>
                  <a:gd name="T19" fmla="*/ 18 h 90"/>
                  <a:gd name="T20" fmla="*/ 116 w 215"/>
                  <a:gd name="T21" fmla="*/ 31 h 90"/>
                  <a:gd name="T22" fmla="*/ 129 w 215"/>
                  <a:gd name="T23" fmla="*/ 31 h 90"/>
                  <a:gd name="T24" fmla="*/ 140 w 215"/>
                  <a:gd name="T25" fmla="*/ 42 h 90"/>
                  <a:gd name="T26" fmla="*/ 152 w 215"/>
                  <a:gd name="T27" fmla="*/ 45 h 90"/>
                  <a:gd name="T28" fmla="*/ 152 w 215"/>
                  <a:gd name="T29" fmla="*/ 60 h 90"/>
                  <a:gd name="T30" fmla="*/ 178 w 215"/>
                  <a:gd name="T31" fmla="*/ 60 h 90"/>
                  <a:gd name="T32" fmla="*/ 186 w 215"/>
                  <a:gd name="T33" fmla="*/ 70 h 90"/>
                  <a:gd name="T34" fmla="*/ 202 w 215"/>
                  <a:gd name="T35" fmla="*/ 70 h 90"/>
                  <a:gd name="T36" fmla="*/ 214 w 215"/>
                  <a:gd name="T37" fmla="*/ 89 h 90"/>
                  <a:gd name="T38" fmla="*/ 208 w 215"/>
                  <a:gd name="T39" fmla="*/ 89 h 90"/>
                  <a:gd name="T40" fmla="*/ 202 w 215"/>
                  <a:gd name="T41" fmla="*/ 82 h 90"/>
                  <a:gd name="T42" fmla="*/ 199 w 215"/>
                  <a:gd name="T43" fmla="*/ 82 h 90"/>
                  <a:gd name="T44" fmla="*/ 186 w 215"/>
                  <a:gd name="T45" fmla="*/ 82 h 90"/>
                  <a:gd name="T46" fmla="*/ 178 w 215"/>
                  <a:gd name="T47" fmla="*/ 89 h 90"/>
                  <a:gd name="T48" fmla="*/ 169 w 215"/>
                  <a:gd name="T49" fmla="*/ 89 h 90"/>
                  <a:gd name="T50" fmla="*/ 149 w 215"/>
                  <a:gd name="T51" fmla="*/ 89 h 90"/>
                  <a:gd name="T52" fmla="*/ 140 w 215"/>
                  <a:gd name="T53" fmla="*/ 89 h 90"/>
                  <a:gd name="T54" fmla="*/ 140 w 215"/>
                  <a:gd name="T55" fmla="*/ 82 h 90"/>
                  <a:gd name="T56" fmla="*/ 116 w 215"/>
                  <a:gd name="T57" fmla="*/ 60 h 90"/>
                  <a:gd name="T58" fmla="*/ 116 w 215"/>
                  <a:gd name="T59" fmla="*/ 45 h 90"/>
                  <a:gd name="T60" fmla="*/ 97 w 215"/>
                  <a:gd name="T61" fmla="*/ 45 h 90"/>
                  <a:gd name="T62" fmla="*/ 89 w 215"/>
                  <a:gd name="T63" fmla="*/ 42 h 90"/>
                  <a:gd name="T64" fmla="*/ 83 w 215"/>
                  <a:gd name="T65" fmla="*/ 45 h 90"/>
                  <a:gd name="T66" fmla="*/ 76 w 215"/>
                  <a:gd name="T67" fmla="*/ 38 h 90"/>
                  <a:gd name="T68" fmla="*/ 70 w 215"/>
                  <a:gd name="T69" fmla="*/ 38 h 90"/>
                  <a:gd name="T70" fmla="*/ 70 w 215"/>
                  <a:gd name="T71" fmla="*/ 20 h 90"/>
                  <a:gd name="T72" fmla="*/ 61 w 215"/>
                  <a:gd name="T73" fmla="*/ 13 h 90"/>
                  <a:gd name="T74" fmla="*/ 45 w 215"/>
                  <a:gd name="T75" fmla="*/ 18 h 90"/>
                  <a:gd name="T76" fmla="*/ 31 w 215"/>
                  <a:gd name="T77" fmla="*/ 38 h 90"/>
                  <a:gd name="T78" fmla="*/ 18 w 215"/>
                  <a:gd name="T79" fmla="*/ 42 h 90"/>
                  <a:gd name="T80" fmla="*/ 0 w 215"/>
                  <a:gd name="T81" fmla="*/ 45 h 9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15"/>
                  <a:gd name="T124" fmla="*/ 0 h 90"/>
                  <a:gd name="T125" fmla="*/ 215 w 215"/>
                  <a:gd name="T126" fmla="*/ 90 h 9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15" h="90">
                    <a:moveTo>
                      <a:pt x="0" y="45"/>
                    </a:moveTo>
                    <a:lnTo>
                      <a:pt x="21" y="13"/>
                    </a:lnTo>
                    <a:lnTo>
                      <a:pt x="30" y="13"/>
                    </a:lnTo>
                    <a:lnTo>
                      <a:pt x="43" y="3"/>
                    </a:lnTo>
                    <a:lnTo>
                      <a:pt x="59" y="3"/>
                    </a:lnTo>
                    <a:lnTo>
                      <a:pt x="61" y="0"/>
                    </a:lnTo>
                    <a:lnTo>
                      <a:pt x="70" y="0"/>
                    </a:lnTo>
                    <a:lnTo>
                      <a:pt x="89" y="13"/>
                    </a:lnTo>
                    <a:lnTo>
                      <a:pt x="97" y="25"/>
                    </a:lnTo>
                    <a:lnTo>
                      <a:pt x="103" y="18"/>
                    </a:lnTo>
                    <a:lnTo>
                      <a:pt x="116" y="31"/>
                    </a:lnTo>
                    <a:lnTo>
                      <a:pt x="129" y="31"/>
                    </a:lnTo>
                    <a:lnTo>
                      <a:pt x="140" y="42"/>
                    </a:lnTo>
                    <a:lnTo>
                      <a:pt x="152" y="45"/>
                    </a:lnTo>
                    <a:lnTo>
                      <a:pt x="152" y="60"/>
                    </a:lnTo>
                    <a:lnTo>
                      <a:pt x="178" y="60"/>
                    </a:lnTo>
                    <a:lnTo>
                      <a:pt x="186" y="70"/>
                    </a:lnTo>
                    <a:lnTo>
                      <a:pt x="202" y="70"/>
                    </a:lnTo>
                    <a:lnTo>
                      <a:pt x="214" y="89"/>
                    </a:lnTo>
                    <a:lnTo>
                      <a:pt x="208" y="89"/>
                    </a:lnTo>
                    <a:lnTo>
                      <a:pt x="202" y="82"/>
                    </a:lnTo>
                    <a:lnTo>
                      <a:pt x="199" y="82"/>
                    </a:lnTo>
                    <a:lnTo>
                      <a:pt x="186" y="82"/>
                    </a:lnTo>
                    <a:lnTo>
                      <a:pt x="178" y="89"/>
                    </a:lnTo>
                    <a:lnTo>
                      <a:pt x="169" y="89"/>
                    </a:lnTo>
                    <a:lnTo>
                      <a:pt x="149" y="89"/>
                    </a:lnTo>
                    <a:lnTo>
                      <a:pt x="140" y="89"/>
                    </a:lnTo>
                    <a:lnTo>
                      <a:pt x="140" y="82"/>
                    </a:lnTo>
                    <a:lnTo>
                      <a:pt x="116" y="60"/>
                    </a:lnTo>
                    <a:lnTo>
                      <a:pt x="116" y="45"/>
                    </a:lnTo>
                    <a:lnTo>
                      <a:pt x="97" y="45"/>
                    </a:lnTo>
                    <a:lnTo>
                      <a:pt x="89" y="42"/>
                    </a:lnTo>
                    <a:lnTo>
                      <a:pt x="83" y="45"/>
                    </a:lnTo>
                    <a:lnTo>
                      <a:pt x="76" y="38"/>
                    </a:lnTo>
                    <a:lnTo>
                      <a:pt x="70" y="38"/>
                    </a:lnTo>
                    <a:lnTo>
                      <a:pt x="70" y="20"/>
                    </a:lnTo>
                    <a:lnTo>
                      <a:pt x="61" y="13"/>
                    </a:lnTo>
                    <a:lnTo>
                      <a:pt x="45" y="18"/>
                    </a:lnTo>
                    <a:lnTo>
                      <a:pt x="31" y="38"/>
                    </a:lnTo>
                    <a:lnTo>
                      <a:pt x="18" y="42"/>
                    </a:lnTo>
                    <a:lnTo>
                      <a:pt x="0" y="45"/>
                    </a:lnTo>
                  </a:path>
                </a:pathLst>
              </a:custGeom>
              <a:solidFill>
                <a:srgbClr val="969696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42386" name="Freeform 10"/>
              <p:cNvSpPr>
                <a:spLocks/>
              </p:cNvSpPr>
              <p:nvPr/>
            </p:nvSpPr>
            <p:spPr bwMode="auto">
              <a:xfrm>
                <a:off x="4723" y="2141"/>
                <a:ext cx="135" cy="78"/>
              </a:xfrm>
              <a:custGeom>
                <a:avLst/>
                <a:gdLst>
                  <a:gd name="T0" fmla="*/ 0 w 135"/>
                  <a:gd name="T1" fmla="*/ 58 h 78"/>
                  <a:gd name="T2" fmla="*/ 10 w 135"/>
                  <a:gd name="T3" fmla="*/ 62 h 78"/>
                  <a:gd name="T4" fmla="*/ 37 w 135"/>
                  <a:gd name="T5" fmla="*/ 58 h 78"/>
                  <a:gd name="T6" fmla="*/ 54 w 135"/>
                  <a:gd name="T7" fmla="*/ 73 h 78"/>
                  <a:gd name="T8" fmla="*/ 67 w 135"/>
                  <a:gd name="T9" fmla="*/ 77 h 78"/>
                  <a:gd name="T10" fmla="*/ 79 w 135"/>
                  <a:gd name="T11" fmla="*/ 58 h 78"/>
                  <a:gd name="T12" fmla="*/ 73 w 135"/>
                  <a:gd name="T13" fmla="*/ 52 h 78"/>
                  <a:gd name="T14" fmla="*/ 82 w 135"/>
                  <a:gd name="T15" fmla="*/ 52 h 78"/>
                  <a:gd name="T16" fmla="*/ 100 w 135"/>
                  <a:gd name="T17" fmla="*/ 58 h 78"/>
                  <a:gd name="T18" fmla="*/ 115 w 135"/>
                  <a:gd name="T19" fmla="*/ 58 h 78"/>
                  <a:gd name="T20" fmla="*/ 115 w 135"/>
                  <a:gd name="T21" fmla="*/ 52 h 78"/>
                  <a:gd name="T22" fmla="*/ 119 w 135"/>
                  <a:gd name="T23" fmla="*/ 52 h 78"/>
                  <a:gd name="T24" fmla="*/ 134 w 135"/>
                  <a:gd name="T25" fmla="*/ 41 h 78"/>
                  <a:gd name="T26" fmla="*/ 122 w 135"/>
                  <a:gd name="T27" fmla="*/ 41 h 78"/>
                  <a:gd name="T28" fmla="*/ 122 w 135"/>
                  <a:gd name="T29" fmla="*/ 23 h 78"/>
                  <a:gd name="T30" fmla="*/ 122 w 135"/>
                  <a:gd name="T31" fmla="*/ 10 h 78"/>
                  <a:gd name="T32" fmla="*/ 106 w 135"/>
                  <a:gd name="T33" fmla="*/ 10 h 78"/>
                  <a:gd name="T34" fmla="*/ 92 w 135"/>
                  <a:gd name="T35" fmla="*/ 10 h 78"/>
                  <a:gd name="T36" fmla="*/ 79 w 135"/>
                  <a:gd name="T37" fmla="*/ 10 h 78"/>
                  <a:gd name="T38" fmla="*/ 60 w 135"/>
                  <a:gd name="T39" fmla="*/ 10 h 78"/>
                  <a:gd name="T40" fmla="*/ 46 w 135"/>
                  <a:gd name="T41" fmla="*/ 0 h 78"/>
                  <a:gd name="T42" fmla="*/ 37 w 135"/>
                  <a:gd name="T43" fmla="*/ 10 h 78"/>
                  <a:gd name="T44" fmla="*/ 37 w 135"/>
                  <a:gd name="T45" fmla="*/ 23 h 78"/>
                  <a:gd name="T46" fmla="*/ 24 w 135"/>
                  <a:gd name="T47" fmla="*/ 23 h 78"/>
                  <a:gd name="T48" fmla="*/ 18 w 135"/>
                  <a:gd name="T49" fmla="*/ 41 h 78"/>
                  <a:gd name="T50" fmla="*/ 10 w 135"/>
                  <a:gd name="T51" fmla="*/ 45 h 78"/>
                  <a:gd name="T52" fmla="*/ 0 w 135"/>
                  <a:gd name="T53" fmla="*/ 58 h 7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35"/>
                  <a:gd name="T82" fmla="*/ 0 h 78"/>
                  <a:gd name="T83" fmla="*/ 135 w 135"/>
                  <a:gd name="T84" fmla="*/ 78 h 78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35" h="78">
                    <a:moveTo>
                      <a:pt x="0" y="58"/>
                    </a:moveTo>
                    <a:lnTo>
                      <a:pt x="10" y="62"/>
                    </a:lnTo>
                    <a:lnTo>
                      <a:pt x="37" y="58"/>
                    </a:lnTo>
                    <a:lnTo>
                      <a:pt x="54" y="73"/>
                    </a:lnTo>
                    <a:lnTo>
                      <a:pt x="67" y="77"/>
                    </a:lnTo>
                    <a:lnTo>
                      <a:pt x="79" y="58"/>
                    </a:lnTo>
                    <a:lnTo>
                      <a:pt x="73" y="52"/>
                    </a:lnTo>
                    <a:lnTo>
                      <a:pt x="82" y="52"/>
                    </a:lnTo>
                    <a:lnTo>
                      <a:pt x="100" y="58"/>
                    </a:lnTo>
                    <a:lnTo>
                      <a:pt x="115" y="58"/>
                    </a:lnTo>
                    <a:lnTo>
                      <a:pt x="115" y="52"/>
                    </a:lnTo>
                    <a:lnTo>
                      <a:pt x="119" y="52"/>
                    </a:lnTo>
                    <a:lnTo>
                      <a:pt x="134" y="41"/>
                    </a:lnTo>
                    <a:lnTo>
                      <a:pt x="122" y="41"/>
                    </a:lnTo>
                    <a:lnTo>
                      <a:pt x="122" y="23"/>
                    </a:lnTo>
                    <a:lnTo>
                      <a:pt x="122" y="10"/>
                    </a:lnTo>
                    <a:lnTo>
                      <a:pt x="106" y="10"/>
                    </a:lnTo>
                    <a:lnTo>
                      <a:pt x="92" y="10"/>
                    </a:lnTo>
                    <a:lnTo>
                      <a:pt x="79" y="10"/>
                    </a:lnTo>
                    <a:lnTo>
                      <a:pt x="60" y="10"/>
                    </a:lnTo>
                    <a:lnTo>
                      <a:pt x="46" y="0"/>
                    </a:lnTo>
                    <a:lnTo>
                      <a:pt x="37" y="10"/>
                    </a:lnTo>
                    <a:lnTo>
                      <a:pt x="37" y="23"/>
                    </a:lnTo>
                    <a:lnTo>
                      <a:pt x="24" y="23"/>
                    </a:lnTo>
                    <a:lnTo>
                      <a:pt x="18" y="41"/>
                    </a:lnTo>
                    <a:lnTo>
                      <a:pt x="10" y="45"/>
                    </a:lnTo>
                    <a:lnTo>
                      <a:pt x="0" y="58"/>
                    </a:lnTo>
                  </a:path>
                </a:pathLst>
              </a:custGeom>
              <a:solidFill>
                <a:srgbClr val="969696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42387" name="Freeform 11"/>
              <p:cNvSpPr>
                <a:spLocks/>
              </p:cNvSpPr>
              <p:nvPr/>
            </p:nvSpPr>
            <p:spPr bwMode="auto">
              <a:xfrm>
                <a:off x="4633" y="2370"/>
                <a:ext cx="872" cy="1662"/>
              </a:xfrm>
              <a:custGeom>
                <a:avLst/>
                <a:gdLst>
                  <a:gd name="T0" fmla="*/ 97 w 872"/>
                  <a:gd name="T1" fmla="*/ 28 h 1662"/>
                  <a:gd name="T2" fmla="*/ 160 w 872"/>
                  <a:gd name="T3" fmla="*/ 3 h 1662"/>
                  <a:gd name="T4" fmla="*/ 133 w 872"/>
                  <a:gd name="T5" fmla="*/ 56 h 1662"/>
                  <a:gd name="T6" fmla="*/ 160 w 872"/>
                  <a:gd name="T7" fmla="*/ 56 h 1662"/>
                  <a:gd name="T8" fmla="*/ 192 w 872"/>
                  <a:gd name="T9" fmla="*/ 49 h 1662"/>
                  <a:gd name="T10" fmla="*/ 232 w 872"/>
                  <a:gd name="T11" fmla="*/ 66 h 1662"/>
                  <a:gd name="T12" fmla="*/ 350 w 872"/>
                  <a:gd name="T13" fmla="*/ 102 h 1662"/>
                  <a:gd name="T14" fmla="*/ 407 w 872"/>
                  <a:gd name="T15" fmla="*/ 130 h 1662"/>
                  <a:gd name="T16" fmla="*/ 473 w 872"/>
                  <a:gd name="T17" fmla="*/ 144 h 1662"/>
                  <a:gd name="T18" fmla="*/ 578 w 872"/>
                  <a:gd name="T19" fmla="*/ 230 h 1662"/>
                  <a:gd name="T20" fmla="*/ 632 w 872"/>
                  <a:gd name="T21" fmla="*/ 325 h 1662"/>
                  <a:gd name="T22" fmla="*/ 846 w 872"/>
                  <a:gd name="T23" fmla="*/ 409 h 1662"/>
                  <a:gd name="T24" fmla="*/ 849 w 872"/>
                  <a:gd name="T25" fmla="*/ 548 h 1662"/>
                  <a:gd name="T26" fmla="*/ 796 w 872"/>
                  <a:gd name="T27" fmla="*/ 630 h 1662"/>
                  <a:gd name="T28" fmla="*/ 786 w 872"/>
                  <a:gd name="T29" fmla="*/ 736 h 1662"/>
                  <a:gd name="T30" fmla="*/ 753 w 872"/>
                  <a:gd name="T31" fmla="*/ 782 h 1662"/>
                  <a:gd name="T32" fmla="*/ 703 w 872"/>
                  <a:gd name="T33" fmla="*/ 857 h 1662"/>
                  <a:gd name="T34" fmla="*/ 627 w 872"/>
                  <a:gd name="T35" fmla="*/ 892 h 1662"/>
                  <a:gd name="T36" fmla="*/ 585 w 872"/>
                  <a:gd name="T37" fmla="*/ 966 h 1662"/>
                  <a:gd name="T38" fmla="*/ 581 w 872"/>
                  <a:gd name="T39" fmla="*/ 1034 h 1662"/>
                  <a:gd name="T40" fmla="*/ 522 w 872"/>
                  <a:gd name="T41" fmla="*/ 1097 h 1662"/>
                  <a:gd name="T42" fmla="*/ 486 w 872"/>
                  <a:gd name="T43" fmla="*/ 1147 h 1662"/>
                  <a:gd name="T44" fmla="*/ 465 w 872"/>
                  <a:gd name="T45" fmla="*/ 1172 h 1662"/>
                  <a:gd name="T46" fmla="*/ 450 w 872"/>
                  <a:gd name="T47" fmla="*/ 1235 h 1662"/>
                  <a:gd name="T48" fmla="*/ 391 w 872"/>
                  <a:gd name="T49" fmla="*/ 1263 h 1662"/>
                  <a:gd name="T50" fmla="*/ 344 w 872"/>
                  <a:gd name="T51" fmla="*/ 1291 h 1662"/>
                  <a:gd name="T52" fmla="*/ 344 w 872"/>
                  <a:gd name="T53" fmla="*/ 1352 h 1662"/>
                  <a:gd name="T54" fmla="*/ 295 w 872"/>
                  <a:gd name="T55" fmla="*/ 1405 h 1662"/>
                  <a:gd name="T56" fmla="*/ 325 w 872"/>
                  <a:gd name="T57" fmla="*/ 1447 h 1662"/>
                  <a:gd name="T58" fmla="*/ 281 w 872"/>
                  <a:gd name="T59" fmla="*/ 1490 h 1662"/>
                  <a:gd name="T60" fmla="*/ 259 w 872"/>
                  <a:gd name="T61" fmla="*/ 1561 h 1662"/>
                  <a:gd name="T62" fmla="*/ 317 w 872"/>
                  <a:gd name="T63" fmla="*/ 1661 h 1662"/>
                  <a:gd name="T64" fmla="*/ 248 w 872"/>
                  <a:gd name="T65" fmla="*/ 1607 h 1662"/>
                  <a:gd name="T66" fmla="*/ 202 w 872"/>
                  <a:gd name="T67" fmla="*/ 1523 h 1662"/>
                  <a:gd name="T68" fmla="*/ 196 w 872"/>
                  <a:gd name="T69" fmla="*/ 1291 h 1662"/>
                  <a:gd name="T70" fmla="*/ 192 w 872"/>
                  <a:gd name="T71" fmla="*/ 1193 h 1662"/>
                  <a:gd name="T72" fmla="*/ 193 w 872"/>
                  <a:gd name="T73" fmla="*/ 1087 h 1662"/>
                  <a:gd name="T74" fmla="*/ 202 w 872"/>
                  <a:gd name="T75" fmla="*/ 1001 h 1662"/>
                  <a:gd name="T76" fmla="*/ 202 w 872"/>
                  <a:gd name="T77" fmla="*/ 863 h 1662"/>
                  <a:gd name="T78" fmla="*/ 205 w 872"/>
                  <a:gd name="T79" fmla="*/ 754 h 1662"/>
                  <a:gd name="T80" fmla="*/ 156 w 872"/>
                  <a:gd name="T81" fmla="*/ 679 h 1662"/>
                  <a:gd name="T82" fmla="*/ 76 w 872"/>
                  <a:gd name="T83" fmla="*/ 616 h 1662"/>
                  <a:gd name="T84" fmla="*/ 48 w 872"/>
                  <a:gd name="T85" fmla="*/ 523 h 1662"/>
                  <a:gd name="T86" fmla="*/ 13 w 872"/>
                  <a:gd name="T87" fmla="*/ 474 h 1662"/>
                  <a:gd name="T88" fmla="*/ 13 w 872"/>
                  <a:gd name="T89" fmla="*/ 386 h 1662"/>
                  <a:gd name="T90" fmla="*/ 7 w 872"/>
                  <a:gd name="T91" fmla="*/ 300 h 1662"/>
                  <a:gd name="T92" fmla="*/ 63 w 872"/>
                  <a:gd name="T93" fmla="*/ 137 h 1662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872"/>
                  <a:gd name="T142" fmla="*/ 0 h 1662"/>
                  <a:gd name="T143" fmla="*/ 872 w 872"/>
                  <a:gd name="T144" fmla="*/ 1662 h 1662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872" h="1662">
                    <a:moveTo>
                      <a:pt x="67" y="71"/>
                    </a:moveTo>
                    <a:lnTo>
                      <a:pt x="76" y="56"/>
                    </a:lnTo>
                    <a:lnTo>
                      <a:pt x="97" y="28"/>
                    </a:lnTo>
                    <a:lnTo>
                      <a:pt x="130" y="10"/>
                    </a:lnTo>
                    <a:lnTo>
                      <a:pt x="147" y="0"/>
                    </a:lnTo>
                    <a:lnTo>
                      <a:pt x="160" y="3"/>
                    </a:lnTo>
                    <a:lnTo>
                      <a:pt x="160" y="18"/>
                    </a:lnTo>
                    <a:lnTo>
                      <a:pt x="142" y="28"/>
                    </a:lnTo>
                    <a:lnTo>
                      <a:pt x="133" y="56"/>
                    </a:lnTo>
                    <a:lnTo>
                      <a:pt x="142" y="74"/>
                    </a:lnTo>
                    <a:lnTo>
                      <a:pt x="156" y="74"/>
                    </a:lnTo>
                    <a:lnTo>
                      <a:pt x="160" y="56"/>
                    </a:lnTo>
                    <a:lnTo>
                      <a:pt x="169" y="28"/>
                    </a:lnTo>
                    <a:lnTo>
                      <a:pt x="180" y="35"/>
                    </a:lnTo>
                    <a:lnTo>
                      <a:pt x="192" y="49"/>
                    </a:lnTo>
                    <a:lnTo>
                      <a:pt x="210" y="46"/>
                    </a:lnTo>
                    <a:lnTo>
                      <a:pt x="226" y="56"/>
                    </a:lnTo>
                    <a:lnTo>
                      <a:pt x="232" y="66"/>
                    </a:lnTo>
                    <a:lnTo>
                      <a:pt x="262" y="63"/>
                    </a:lnTo>
                    <a:lnTo>
                      <a:pt x="325" y="56"/>
                    </a:lnTo>
                    <a:lnTo>
                      <a:pt x="350" y="102"/>
                    </a:lnTo>
                    <a:lnTo>
                      <a:pt x="388" y="119"/>
                    </a:lnTo>
                    <a:lnTo>
                      <a:pt x="386" y="137"/>
                    </a:lnTo>
                    <a:lnTo>
                      <a:pt x="407" y="130"/>
                    </a:lnTo>
                    <a:lnTo>
                      <a:pt x="424" y="130"/>
                    </a:lnTo>
                    <a:lnTo>
                      <a:pt x="446" y="149"/>
                    </a:lnTo>
                    <a:lnTo>
                      <a:pt x="473" y="144"/>
                    </a:lnTo>
                    <a:lnTo>
                      <a:pt x="498" y="149"/>
                    </a:lnTo>
                    <a:lnTo>
                      <a:pt x="533" y="184"/>
                    </a:lnTo>
                    <a:lnTo>
                      <a:pt x="578" y="230"/>
                    </a:lnTo>
                    <a:lnTo>
                      <a:pt x="596" y="283"/>
                    </a:lnTo>
                    <a:lnTo>
                      <a:pt x="581" y="315"/>
                    </a:lnTo>
                    <a:lnTo>
                      <a:pt x="632" y="325"/>
                    </a:lnTo>
                    <a:lnTo>
                      <a:pt x="711" y="350"/>
                    </a:lnTo>
                    <a:lnTo>
                      <a:pt x="796" y="368"/>
                    </a:lnTo>
                    <a:lnTo>
                      <a:pt x="846" y="409"/>
                    </a:lnTo>
                    <a:lnTo>
                      <a:pt x="871" y="452"/>
                    </a:lnTo>
                    <a:lnTo>
                      <a:pt x="871" y="502"/>
                    </a:lnTo>
                    <a:lnTo>
                      <a:pt x="849" y="548"/>
                    </a:lnTo>
                    <a:lnTo>
                      <a:pt x="829" y="573"/>
                    </a:lnTo>
                    <a:lnTo>
                      <a:pt x="810" y="595"/>
                    </a:lnTo>
                    <a:lnTo>
                      <a:pt x="796" y="630"/>
                    </a:lnTo>
                    <a:lnTo>
                      <a:pt x="793" y="654"/>
                    </a:lnTo>
                    <a:lnTo>
                      <a:pt x="796" y="689"/>
                    </a:lnTo>
                    <a:lnTo>
                      <a:pt x="786" y="736"/>
                    </a:lnTo>
                    <a:lnTo>
                      <a:pt x="774" y="744"/>
                    </a:lnTo>
                    <a:lnTo>
                      <a:pt x="769" y="764"/>
                    </a:lnTo>
                    <a:lnTo>
                      <a:pt x="753" y="782"/>
                    </a:lnTo>
                    <a:lnTo>
                      <a:pt x="750" y="800"/>
                    </a:lnTo>
                    <a:lnTo>
                      <a:pt x="733" y="820"/>
                    </a:lnTo>
                    <a:lnTo>
                      <a:pt x="703" y="857"/>
                    </a:lnTo>
                    <a:lnTo>
                      <a:pt x="676" y="870"/>
                    </a:lnTo>
                    <a:lnTo>
                      <a:pt x="660" y="863"/>
                    </a:lnTo>
                    <a:lnTo>
                      <a:pt x="627" y="892"/>
                    </a:lnTo>
                    <a:lnTo>
                      <a:pt x="599" y="928"/>
                    </a:lnTo>
                    <a:lnTo>
                      <a:pt x="585" y="945"/>
                    </a:lnTo>
                    <a:lnTo>
                      <a:pt x="585" y="966"/>
                    </a:lnTo>
                    <a:lnTo>
                      <a:pt x="599" y="991"/>
                    </a:lnTo>
                    <a:lnTo>
                      <a:pt x="581" y="1016"/>
                    </a:lnTo>
                    <a:lnTo>
                      <a:pt x="581" y="1034"/>
                    </a:lnTo>
                    <a:lnTo>
                      <a:pt x="555" y="1062"/>
                    </a:lnTo>
                    <a:lnTo>
                      <a:pt x="539" y="1072"/>
                    </a:lnTo>
                    <a:lnTo>
                      <a:pt x="522" y="1097"/>
                    </a:lnTo>
                    <a:lnTo>
                      <a:pt x="516" y="1125"/>
                    </a:lnTo>
                    <a:lnTo>
                      <a:pt x="492" y="1154"/>
                    </a:lnTo>
                    <a:lnTo>
                      <a:pt x="486" y="1147"/>
                    </a:lnTo>
                    <a:lnTo>
                      <a:pt x="470" y="1147"/>
                    </a:lnTo>
                    <a:lnTo>
                      <a:pt x="446" y="1160"/>
                    </a:lnTo>
                    <a:lnTo>
                      <a:pt x="465" y="1172"/>
                    </a:lnTo>
                    <a:lnTo>
                      <a:pt x="465" y="1200"/>
                    </a:lnTo>
                    <a:lnTo>
                      <a:pt x="465" y="1218"/>
                    </a:lnTo>
                    <a:lnTo>
                      <a:pt x="450" y="1235"/>
                    </a:lnTo>
                    <a:lnTo>
                      <a:pt x="424" y="1243"/>
                    </a:lnTo>
                    <a:lnTo>
                      <a:pt x="403" y="1250"/>
                    </a:lnTo>
                    <a:lnTo>
                      <a:pt x="391" y="1263"/>
                    </a:lnTo>
                    <a:lnTo>
                      <a:pt x="391" y="1291"/>
                    </a:lnTo>
                    <a:lnTo>
                      <a:pt x="367" y="1296"/>
                    </a:lnTo>
                    <a:lnTo>
                      <a:pt x="344" y="1291"/>
                    </a:lnTo>
                    <a:lnTo>
                      <a:pt x="338" y="1306"/>
                    </a:lnTo>
                    <a:lnTo>
                      <a:pt x="350" y="1321"/>
                    </a:lnTo>
                    <a:lnTo>
                      <a:pt x="344" y="1352"/>
                    </a:lnTo>
                    <a:lnTo>
                      <a:pt x="334" y="1387"/>
                    </a:lnTo>
                    <a:lnTo>
                      <a:pt x="305" y="1387"/>
                    </a:lnTo>
                    <a:lnTo>
                      <a:pt x="295" y="1405"/>
                    </a:lnTo>
                    <a:lnTo>
                      <a:pt x="298" y="1434"/>
                    </a:lnTo>
                    <a:lnTo>
                      <a:pt x="317" y="1434"/>
                    </a:lnTo>
                    <a:lnTo>
                      <a:pt x="325" y="1447"/>
                    </a:lnTo>
                    <a:lnTo>
                      <a:pt x="320" y="1475"/>
                    </a:lnTo>
                    <a:lnTo>
                      <a:pt x="304" y="1475"/>
                    </a:lnTo>
                    <a:lnTo>
                      <a:pt x="281" y="1490"/>
                    </a:lnTo>
                    <a:lnTo>
                      <a:pt x="275" y="1511"/>
                    </a:lnTo>
                    <a:lnTo>
                      <a:pt x="275" y="1548"/>
                    </a:lnTo>
                    <a:lnTo>
                      <a:pt x="259" y="1561"/>
                    </a:lnTo>
                    <a:lnTo>
                      <a:pt x="308" y="1614"/>
                    </a:lnTo>
                    <a:lnTo>
                      <a:pt x="325" y="1642"/>
                    </a:lnTo>
                    <a:lnTo>
                      <a:pt x="317" y="1661"/>
                    </a:lnTo>
                    <a:lnTo>
                      <a:pt x="295" y="1646"/>
                    </a:lnTo>
                    <a:lnTo>
                      <a:pt x="275" y="1624"/>
                    </a:lnTo>
                    <a:lnTo>
                      <a:pt x="248" y="1607"/>
                    </a:lnTo>
                    <a:lnTo>
                      <a:pt x="221" y="1579"/>
                    </a:lnTo>
                    <a:lnTo>
                      <a:pt x="202" y="1554"/>
                    </a:lnTo>
                    <a:lnTo>
                      <a:pt x="202" y="1523"/>
                    </a:lnTo>
                    <a:lnTo>
                      <a:pt x="205" y="1500"/>
                    </a:lnTo>
                    <a:lnTo>
                      <a:pt x="202" y="1324"/>
                    </a:lnTo>
                    <a:lnTo>
                      <a:pt x="196" y="1291"/>
                    </a:lnTo>
                    <a:lnTo>
                      <a:pt x="180" y="1256"/>
                    </a:lnTo>
                    <a:lnTo>
                      <a:pt x="180" y="1228"/>
                    </a:lnTo>
                    <a:lnTo>
                      <a:pt x="192" y="1193"/>
                    </a:lnTo>
                    <a:lnTo>
                      <a:pt x="202" y="1147"/>
                    </a:lnTo>
                    <a:lnTo>
                      <a:pt x="196" y="1100"/>
                    </a:lnTo>
                    <a:lnTo>
                      <a:pt x="193" y="1087"/>
                    </a:lnTo>
                    <a:lnTo>
                      <a:pt x="193" y="1065"/>
                    </a:lnTo>
                    <a:lnTo>
                      <a:pt x="202" y="1051"/>
                    </a:lnTo>
                    <a:lnTo>
                      <a:pt x="202" y="1001"/>
                    </a:lnTo>
                    <a:lnTo>
                      <a:pt x="202" y="976"/>
                    </a:lnTo>
                    <a:lnTo>
                      <a:pt x="208" y="916"/>
                    </a:lnTo>
                    <a:lnTo>
                      <a:pt x="202" y="863"/>
                    </a:lnTo>
                    <a:lnTo>
                      <a:pt x="205" y="842"/>
                    </a:lnTo>
                    <a:lnTo>
                      <a:pt x="216" y="785"/>
                    </a:lnTo>
                    <a:lnTo>
                      <a:pt x="205" y="754"/>
                    </a:lnTo>
                    <a:lnTo>
                      <a:pt x="183" y="729"/>
                    </a:lnTo>
                    <a:lnTo>
                      <a:pt x="180" y="708"/>
                    </a:lnTo>
                    <a:lnTo>
                      <a:pt x="156" y="679"/>
                    </a:lnTo>
                    <a:lnTo>
                      <a:pt x="130" y="666"/>
                    </a:lnTo>
                    <a:lnTo>
                      <a:pt x="96" y="654"/>
                    </a:lnTo>
                    <a:lnTo>
                      <a:pt x="76" y="616"/>
                    </a:lnTo>
                    <a:lnTo>
                      <a:pt x="54" y="583"/>
                    </a:lnTo>
                    <a:lnTo>
                      <a:pt x="51" y="548"/>
                    </a:lnTo>
                    <a:lnTo>
                      <a:pt x="48" y="523"/>
                    </a:lnTo>
                    <a:lnTo>
                      <a:pt x="43" y="502"/>
                    </a:lnTo>
                    <a:lnTo>
                      <a:pt x="30" y="482"/>
                    </a:lnTo>
                    <a:lnTo>
                      <a:pt x="13" y="474"/>
                    </a:lnTo>
                    <a:lnTo>
                      <a:pt x="0" y="452"/>
                    </a:lnTo>
                    <a:lnTo>
                      <a:pt x="13" y="429"/>
                    </a:lnTo>
                    <a:lnTo>
                      <a:pt x="13" y="386"/>
                    </a:lnTo>
                    <a:lnTo>
                      <a:pt x="7" y="361"/>
                    </a:lnTo>
                    <a:lnTo>
                      <a:pt x="0" y="333"/>
                    </a:lnTo>
                    <a:lnTo>
                      <a:pt x="7" y="300"/>
                    </a:lnTo>
                    <a:lnTo>
                      <a:pt x="40" y="212"/>
                    </a:lnTo>
                    <a:lnTo>
                      <a:pt x="43" y="177"/>
                    </a:lnTo>
                    <a:lnTo>
                      <a:pt x="63" y="137"/>
                    </a:lnTo>
                    <a:lnTo>
                      <a:pt x="63" y="112"/>
                    </a:lnTo>
                    <a:lnTo>
                      <a:pt x="67" y="71"/>
                    </a:lnTo>
                  </a:path>
                </a:pathLst>
              </a:custGeom>
              <a:solidFill>
                <a:srgbClr val="969696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</p:grp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2677" y="1555"/>
              <a:ext cx="1115" cy="2361"/>
              <a:chOff x="2442" y="1363"/>
              <a:chExt cx="1103" cy="2361"/>
            </a:xfrm>
          </p:grpSpPr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2635" y="1608"/>
                <a:ext cx="275" cy="698"/>
                <a:chOff x="2635" y="1608"/>
                <a:chExt cx="275" cy="698"/>
              </a:xfrm>
            </p:grpSpPr>
            <p:sp>
              <p:nvSpPr>
                <p:cNvPr id="142379" name="Freeform 14"/>
                <p:cNvSpPr>
                  <a:spLocks/>
                </p:cNvSpPr>
                <p:nvPr/>
              </p:nvSpPr>
              <p:spPr bwMode="auto">
                <a:xfrm>
                  <a:off x="2635" y="2231"/>
                  <a:ext cx="60" cy="75"/>
                </a:xfrm>
                <a:custGeom>
                  <a:avLst/>
                  <a:gdLst>
                    <a:gd name="T0" fmla="*/ 0 w 60"/>
                    <a:gd name="T1" fmla="*/ 53 h 75"/>
                    <a:gd name="T2" fmla="*/ 7 w 60"/>
                    <a:gd name="T3" fmla="*/ 72 h 75"/>
                    <a:gd name="T4" fmla="*/ 22 w 60"/>
                    <a:gd name="T5" fmla="*/ 66 h 75"/>
                    <a:gd name="T6" fmla="*/ 40 w 60"/>
                    <a:gd name="T7" fmla="*/ 74 h 75"/>
                    <a:gd name="T8" fmla="*/ 56 w 60"/>
                    <a:gd name="T9" fmla="*/ 74 h 75"/>
                    <a:gd name="T10" fmla="*/ 59 w 60"/>
                    <a:gd name="T11" fmla="*/ 48 h 75"/>
                    <a:gd name="T12" fmla="*/ 54 w 60"/>
                    <a:gd name="T13" fmla="*/ 29 h 75"/>
                    <a:gd name="T14" fmla="*/ 45 w 60"/>
                    <a:gd name="T15" fmla="*/ 11 h 75"/>
                    <a:gd name="T16" fmla="*/ 35 w 60"/>
                    <a:gd name="T17" fmla="*/ 11 h 75"/>
                    <a:gd name="T18" fmla="*/ 30 w 60"/>
                    <a:gd name="T19" fmla="*/ 0 h 75"/>
                    <a:gd name="T20" fmla="*/ 17 w 60"/>
                    <a:gd name="T21" fmla="*/ 0 h 75"/>
                    <a:gd name="T22" fmla="*/ 16 w 60"/>
                    <a:gd name="T23" fmla="*/ 18 h 75"/>
                    <a:gd name="T24" fmla="*/ 0 w 60"/>
                    <a:gd name="T25" fmla="*/ 53 h 7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0"/>
                    <a:gd name="T40" fmla="*/ 0 h 75"/>
                    <a:gd name="T41" fmla="*/ 60 w 60"/>
                    <a:gd name="T42" fmla="*/ 75 h 75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0" h="75">
                      <a:moveTo>
                        <a:pt x="0" y="53"/>
                      </a:moveTo>
                      <a:lnTo>
                        <a:pt x="7" y="72"/>
                      </a:lnTo>
                      <a:lnTo>
                        <a:pt x="22" y="66"/>
                      </a:lnTo>
                      <a:lnTo>
                        <a:pt x="40" y="74"/>
                      </a:lnTo>
                      <a:lnTo>
                        <a:pt x="56" y="74"/>
                      </a:lnTo>
                      <a:lnTo>
                        <a:pt x="59" y="48"/>
                      </a:lnTo>
                      <a:lnTo>
                        <a:pt x="54" y="29"/>
                      </a:lnTo>
                      <a:lnTo>
                        <a:pt x="45" y="11"/>
                      </a:lnTo>
                      <a:lnTo>
                        <a:pt x="35" y="11"/>
                      </a:lnTo>
                      <a:lnTo>
                        <a:pt x="30" y="0"/>
                      </a:lnTo>
                      <a:lnTo>
                        <a:pt x="17" y="0"/>
                      </a:lnTo>
                      <a:lnTo>
                        <a:pt x="16" y="18"/>
                      </a:lnTo>
                      <a:lnTo>
                        <a:pt x="0" y="53"/>
                      </a:lnTo>
                    </a:path>
                  </a:pathLst>
                </a:custGeom>
                <a:solidFill>
                  <a:srgbClr val="969696"/>
                </a:solidFill>
                <a:ln w="12700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pPr algn="ctr">
                    <a:spcBef>
                      <a:spcPct val="50000"/>
                    </a:spcBef>
                    <a:buFont typeface="Wingdings" pitchFamily="2" charset="2"/>
                    <a:buNone/>
                  </a:pPr>
                  <a:endParaRPr lang="ja-JP" altLang="en-US" dirty="0"/>
                </a:p>
              </p:txBody>
            </p:sp>
            <p:sp>
              <p:nvSpPr>
                <p:cNvPr id="142380" name="Freeform 15"/>
                <p:cNvSpPr>
                  <a:spLocks/>
                </p:cNvSpPr>
                <p:nvPr/>
              </p:nvSpPr>
              <p:spPr bwMode="auto">
                <a:xfrm>
                  <a:off x="2804" y="2112"/>
                  <a:ext cx="58" cy="85"/>
                </a:xfrm>
                <a:custGeom>
                  <a:avLst/>
                  <a:gdLst>
                    <a:gd name="T0" fmla="*/ 16 w 58"/>
                    <a:gd name="T1" fmla="*/ 0 h 85"/>
                    <a:gd name="T2" fmla="*/ 32 w 58"/>
                    <a:gd name="T3" fmla="*/ 7 h 85"/>
                    <a:gd name="T4" fmla="*/ 46 w 58"/>
                    <a:gd name="T5" fmla="*/ 27 h 85"/>
                    <a:gd name="T6" fmla="*/ 57 w 58"/>
                    <a:gd name="T7" fmla="*/ 41 h 85"/>
                    <a:gd name="T8" fmla="*/ 48 w 58"/>
                    <a:gd name="T9" fmla="*/ 51 h 85"/>
                    <a:gd name="T10" fmla="*/ 56 w 58"/>
                    <a:gd name="T11" fmla="*/ 66 h 85"/>
                    <a:gd name="T12" fmla="*/ 49 w 58"/>
                    <a:gd name="T13" fmla="*/ 78 h 85"/>
                    <a:gd name="T14" fmla="*/ 40 w 58"/>
                    <a:gd name="T15" fmla="*/ 84 h 85"/>
                    <a:gd name="T16" fmla="*/ 25 w 58"/>
                    <a:gd name="T17" fmla="*/ 84 h 85"/>
                    <a:gd name="T18" fmla="*/ 12 w 58"/>
                    <a:gd name="T19" fmla="*/ 84 h 85"/>
                    <a:gd name="T20" fmla="*/ 7 w 58"/>
                    <a:gd name="T21" fmla="*/ 75 h 85"/>
                    <a:gd name="T22" fmla="*/ 0 w 58"/>
                    <a:gd name="T23" fmla="*/ 59 h 85"/>
                    <a:gd name="T24" fmla="*/ 0 w 58"/>
                    <a:gd name="T25" fmla="*/ 49 h 85"/>
                    <a:gd name="T26" fmla="*/ 2 w 58"/>
                    <a:gd name="T27" fmla="*/ 29 h 85"/>
                    <a:gd name="T28" fmla="*/ 16 w 58"/>
                    <a:gd name="T29" fmla="*/ 0 h 85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58"/>
                    <a:gd name="T46" fmla="*/ 0 h 85"/>
                    <a:gd name="T47" fmla="*/ 58 w 58"/>
                    <a:gd name="T48" fmla="*/ 85 h 85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58" h="85">
                      <a:moveTo>
                        <a:pt x="16" y="0"/>
                      </a:moveTo>
                      <a:lnTo>
                        <a:pt x="32" y="7"/>
                      </a:lnTo>
                      <a:lnTo>
                        <a:pt x="46" y="27"/>
                      </a:lnTo>
                      <a:lnTo>
                        <a:pt x="57" y="41"/>
                      </a:lnTo>
                      <a:lnTo>
                        <a:pt x="48" y="51"/>
                      </a:lnTo>
                      <a:lnTo>
                        <a:pt x="56" y="66"/>
                      </a:lnTo>
                      <a:lnTo>
                        <a:pt x="49" y="78"/>
                      </a:lnTo>
                      <a:lnTo>
                        <a:pt x="40" y="84"/>
                      </a:lnTo>
                      <a:lnTo>
                        <a:pt x="25" y="84"/>
                      </a:lnTo>
                      <a:lnTo>
                        <a:pt x="12" y="84"/>
                      </a:lnTo>
                      <a:lnTo>
                        <a:pt x="7" y="75"/>
                      </a:lnTo>
                      <a:lnTo>
                        <a:pt x="0" y="59"/>
                      </a:lnTo>
                      <a:lnTo>
                        <a:pt x="0" y="49"/>
                      </a:lnTo>
                      <a:lnTo>
                        <a:pt x="2" y="29"/>
                      </a:lnTo>
                      <a:lnTo>
                        <a:pt x="16" y="0"/>
                      </a:lnTo>
                    </a:path>
                  </a:pathLst>
                </a:custGeom>
                <a:solidFill>
                  <a:srgbClr val="969696"/>
                </a:solidFill>
                <a:ln w="12700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pPr algn="ctr">
                    <a:spcBef>
                      <a:spcPct val="50000"/>
                    </a:spcBef>
                    <a:buFont typeface="Wingdings" pitchFamily="2" charset="2"/>
                    <a:buNone/>
                  </a:pPr>
                  <a:endParaRPr lang="ja-JP" altLang="en-US" dirty="0"/>
                </a:p>
              </p:txBody>
            </p:sp>
            <p:sp>
              <p:nvSpPr>
                <p:cNvPr id="142381" name="Freeform 16"/>
                <p:cNvSpPr>
                  <a:spLocks/>
                </p:cNvSpPr>
                <p:nvPr/>
              </p:nvSpPr>
              <p:spPr bwMode="auto">
                <a:xfrm>
                  <a:off x="2806" y="1608"/>
                  <a:ext cx="104" cy="86"/>
                </a:xfrm>
                <a:custGeom>
                  <a:avLst/>
                  <a:gdLst>
                    <a:gd name="T0" fmla="*/ 17 w 104"/>
                    <a:gd name="T1" fmla="*/ 0 h 86"/>
                    <a:gd name="T2" fmla="*/ 29 w 104"/>
                    <a:gd name="T3" fmla="*/ 10 h 86"/>
                    <a:gd name="T4" fmla="*/ 42 w 104"/>
                    <a:gd name="T5" fmla="*/ 7 h 86"/>
                    <a:gd name="T6" fmla="*/ 63 w 104"/>
                    <a:gd name="T7" fmla="*/ 12 h 86"/>
                    <a:gd name="T8" fmla="*/ 77 w 104"/>
                    <a:gd name="T9" fmla="*/ 13 h 86"/>
                    <a:gd name="T10" fmla="*/ 85 w 104"/>
                    <a:gd name="T11" fmla="*/ 20 h 86"/>
                    <a:gd name="T12" fmla="*/ 95 w 104"/>
                    <a:gd name="T13" fmla="*/ 37 h 86"/>
                    <a:gd name="T14" fmla="*/ 103 w 104"/>
                    <a:gd name="T15" fmla="*/ 41 h 86"/>
                    <a:gd name="T16" fmla="*/ 77 w 104"/>
                    <a:gd name="T17" fmla="*/ 47 h 86"/>
                    <a:gd name="T18" fmla="*/ 69 w 104"/>
                    <a:gd name="T19" fmla="*/ 58 h 86"/>
                    <a:gd name="T20" fmla="*/ 77 w 104"/>
                    <a:gd name="T21" fmla="*/ 70 h 86"/>
                    <a:gd name="T22" fmla="*/ 76 w 104"/>
                    <a:gd name="T23" fmla="*/ 85 h 86"/>
                    <a:gd name="T24" fmla="*/ 57 w 104"/>
                    <a:gd name="T25" fmla="*/ 70 h 86"/>
                    <a:gd name="T26" fmla="*/ 40 w 104"/>
                    <a:gd name="T27" fmla="*/ 64 h 86"/>
                    <a:gd name="T28" fmla="*/ 26 w 104"/>
                    <a:gd name="T29" fmla="*/ 63 h 86"/>
                    <a:gd name="T30" fmla="*/ 26 w 104"/>
                    <a:gd name="T31" fmla="*/ 83 h 86"/>
                    <a:gd name="T32" fmla="*/ 14 w 104"/>
                    <a:gd name="T33" fmla="*/ 83 h 86"/>
                    <a:gd name="T34" fmla="*/ 14 w 104"/>
                    <a:gd name="T35" fmla="*/ 68 h 86"/>
                    <a:gd name="T36" fmla="*/ 7 w 104"/>
                    <a:gd name="T37" fmla="*/ 45 h 86"/>
                    <a:gd name="T38" fmla="*/ 0 w 104"/>
                    <a:gd name="T39" fmla="*/ 44 h 86"/>
                    <a:gd name="T40" fmla="*/ 8 w 104"/>
                    <a:gd name="T41" fmla="*/ 35 h 86"/>
                    <a:gd name="T42" fmla="*/ 20 w 104"/>
                    <a:gd name="T43" fmla="*/ 27 h 86"/>
                    <a:gd name="T44" fmla="*/ 17 w 104"/>
                    <a:gd name="T45" fmla="*/ 0 h 8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04"/>
                    <a:gd name="T70" fmla="*/ 0 h 86"/>
                    <a:gd name="T71" fmla="*/ 104 w 104"/>
                    <a:gd name="T72" fmla="*/ 86 h 86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04" h="86">
                      <a:moveTo>
                        <a:pt x="17" y="0"/>
                      </a:moveTo>
                      <a:lnTo>
                        <a:pt x="29" y="10"/>
                      </a:lnTo>
                      <a:lnTo>
                        <a:pt x="42" y="7"/>
                      </a:lnTo>
                      <a:lnTo>
                        <a:pt x="63" y="12"/>
                      </a:lnTo>
                      <a:lnTo>
                        <a:pt x="77" y="13"/>
                      </a:lnTo>
                      <a:lnTo>
                        <a:pt x="85" y="20"/>
                      </a:lnTo>
                      <a:lnTo>
                        <a:pt x="95" y="37"/>
                      </a:lnTo>
                      <a:lnTo>
                        <a:pt x="103" y="41"/>
                      </a:lnTo>
                      <a:lnTo>
                        <a:pt x="77" y="47"/>
                      </a:lnTo>
                      <a:lnTo>
                        <a:pt x="69" y="58"/>
                      </a:lnTo>
                      <a:lnTo>
                        <a:pt x="77" y="70"/>
                      </a:lnTo>
                      <a:lnTo>
                        <a:pt x="76" y="85"/>
                      </a:lnTo>
                      <a:lnTo>
                        <a:pt x="57" y="70"/>
                      </a:lnTo>
                      <a:lnTo>
                        <a:pt x="40" y="64"/>
                      </a:lnTo>
                      <a:lnTo>
                        <a:pt x="26" y="63"/>
                      </a:lnTo>
                      <a:lnTo>
                        <a:pt x="26" y="83"/>
                      </a:lnTo>
                      <a:lnTo>
                        <a:pt x="14" y="83"/>
                      </a:lnTo>
                      <a:lnTo>
                        <a:pt x="14" y="68"/>
                      </a:lnTo>
                      <a:lnTo>
                        <a:pt x="7" y="45"/>
                      </a:lnTo>
                      <a:lnTo>
                        <a:pt x="0" y="44"/>
                      </a:lnTo>
                      <a:lnTo>
                        <a:pt x="8" y="35"/>
                      </a:lnTo>
                      <a:lnTo>
                        <a:pt x="20" y="27"/>
                      </a:lnTo>
                      <a:lnTo>
                        <a:pt x="17" y="0"/>
                      </a:lnTo>
                    </a:path>
                  </a:pathLst>
                </a:custGeom>
                <a:solidFill>
                  <a:srgbClr val="969696"/>
                </a:solidFill>
                <a:ln w="12700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pPr algn="ctr">
                    <a:spcBef>
                      <a:spcPct val="50000"/>
                    </a:spcBef>
                    <a:buFont typeface="Wingdings" pitchFamily="2" charset="2"/>
                    <a:buNone/>
                  </a:pPr>
                  <a:endParaRPr lang="ja-JP" altLang="en-US" dirty="0"/>
                </a:p>
              </p:txBody>
            </p:sp>
          </p:grpSp>
          <p:sp>
            <p:nvSpPr>
              <p:cNvPr id="142370" name="Freeform 17"/>
              <p:cNvSpPr>
                <a:spLocks/>
              </p:cNvSpPr>
              <p:nvPr/>
            </p:nvSpPr>
            <p:spPr bwMode="auto">
              <a:xfrm>
                <a:off x="2834" y="3044"/>
                <a:ext cx="711" cy="680"/>
              </a:xfrm>
              <a:custGeom>
                <a:avLst/>
                <a:gdLst>
                  <a:gd name="T0" fmla="*/ 556 w 711"/>
                  <a:gd name="T1" fmla="*/ 58 h 680"/>
                  <a:gd name="T2" fmla="*/ 583 w 711"/>
                  <a:gd name="T3" fmla="*/ 84 h 680"/>
                  <a:gd name="T4" fmla="*/ 608 w 711"/>
                  <a:gd name="T5" fmla="*/ 182 h 680"/>
                  <a:gd name="T6" fmla="*/ 671 w 711"/>
                  <a:gd name="T7" fmla="*/ 290 h 680"/>
                  <a:gd name="T8" fmla="*/ 710 w 711"/>
                  <a:gd name="T9" fmla="*/ 395 h 680"/>
                  <a:gd name="T10" fmla="*/ 674 w 711"/>
                  <a:gd name="T11" fmla="*/ 486 h 680"/>
                  <a:gd name="T12" fmla="*/ 646 w 711"/>
                  <a:gd name="T13" fmla="*/ 547 h 680"/>
                  <a:gd name="T14" fmla="*/ 626 w 711"/>
                  <a:gd name="T15" fmla="*/ 609 h 680"/>
                  <a:gd name="T16" fmla="*/ 605 w 711"/>
                  <a:gd name="T17" fmla="*/ 649 h 680"/>
                  <a:gd name="T18" fmla="*/ 569 w 711"/>
                  <a:gd name="T19" fmla="*/ 669 h 680"/>
                  <a:gd name="T20" fmla="*/ 518 w 711"/>
                  <a:gd name="T21" fmla="*/ 659 h 680"/>
                  <a:gd name="T22" fmla="*/ 466 w 711"/>
                  <a:gd name="T23" fmla="*/ 643 h 680"/>
                  <a:gd name="T24" fmla="*/ 438 w 711"/>
                  <a:gd name="T25" fmla="*/ 598 h 680"/>
                  <a:gd name="T26" fmla="*/ 433 w 711"/>
                  <a:gd name="T27" fmla="*/ 553 h 680"/>
                  <a:gd name="T28" fmla="*/ 411 w 711"/>
                  <a:gd name="T29" fmla="*/ 528 h 680"/>
                  <a:gd name="T30" fmla="*/ 383 w 711"/>
                  <a:gd name="T31" fmla="*/ 535 h 680"/>
                  <a:gd name="T32" fmla="*/ 354 w 711"/>
                  <a:gd name="T33" fmla="*/ 498 h 680"/>
                  <a:gd name="T34" fmla="*/ 332 w 711"/>
                  <a:gd name="T35" fmla="*/ 489 h 680"/>
                  <a:gd name="T36" fmla="*/ 294 w 711"/>
                  <a:gd name="T37" fmla="*/ 496 h 680"/>
                  <a:gd name="T38" fmla="*/ 259 w 711"/>
                  <a:gd name="T39" fmla="*/ 498 h 680"/>
                  <a:gd name="T40" fmla="*/ 237 w 711"/>
                  <a:gd name="T41" fmla="*/ 519 h 680"/>
                  <a:gd name="T42" fmla="*/ 194 w 711"/>
                  <a:gd name="T43" fmla="*/ 531 h 680"/>
                  <a:gd name="T44" fmla="*/ 153 w 711"/>
                  <a:gd name="T45" fmla="*/ 553 h 680"/>
                  <a:gd name="T46" fmla="*/ 132 w 711"/>
                  <a:gd name="T47" fmla="*/ 564 h 680"/>
                  <a:gd name="T48" fmla="*/ 71 w 711"/>
                  <a:gd name="T49" fmla="*/ 559 h 680"/>
                  <a:gd name="T50" fmla="*/ 60 w 711"/>
                  <a:gd name="T51" fmla="*/ 541 h 680"/>
                  <a:gd name="T52" fmla="*/ 63 w 711"/>
                  <a:gd name="T53" fmla="*/ 466 h 680"/>
                  <a:gd name="T54" fmla="*/ 44 w 711"/>
                  <a:gd name="T55" fmla="*/ 420 h 680"/>
                  <a:gd name="T56" fmla="*/ 26 w 711"/>
                  <a:gd name="T57" fmla="*/ 389 h 680"/>
                  <a:gd name="T58" fmla="*/ 7 w 711"/>
                  <a:gd name="T59" fmla="*/ 266 h 680"/>
                  <a:gd name="T60" fmla="*/ 9 w 711"/>
                  <a:gd name="T61" fmla="*/ 226 h 680"/>
                  <a:gd name="T62" fmla="*/ 61 w 711"/>
                  <a:gd name="T63" fmla="*/ 206 h 680"/>
                  <a:gd name="T64" fmla="*/ 97 w 711"/>
                  <a:gd name="T65" fmla="*/ 200 h 680"/>
                  <a:gd name="T66" fmla="*/ 122 w 711"/>
                  <a:gd name="T67" fmla="*/ 190 h 680"/>
                  <a:gd name="T68" fmla="*/ 135 w 711"/>
                  <a:gd name="T69" fmla="*/ 155 h 680"/>
                  <a:gd name="T70" fmla="*/ 132 w 711"/>
                  <a:gd name="T71" fmla="*/ 138 h 680"/>
                  <a:gd name="T72" fmla="*/ 182 w 711"/>
                  <a:gd name="T73" fmla="*/ 88 h 680"/>
                  <a:gd name="T74" fmla="*/ 225 w 711"/>
                  <a:gd name="T75" fmla="*/ 52 h 680"/>
                  <a:gd name="T76" fmla="*/ 262 w 711"/>
                  <a:gd name="T77" fmla="*/ 83 h 680"/>
                  <a:gd name="T78" fmla="*/ 288 w 711"/>
                  <a:gd name="T79" fmla="*/ 51 h 680"/>
                  <a:gd name="T80" fmla="*/ 316 w 711"/>
                  <a:gd name="T81" fmla="*/ 23 h 680"/>
                  <a:gd name="T82" fmla="*/ 348 w 711"/>
                  <a:gd name="T83" fmla="*/ 3 h 680"/>
                  <a:gd name="T84" fmla="*/ 395 w 711"/>
                  <a:gd name="T85" fmla="*/ 5 h 680"/>
                  <a:gd name="T86" fmla="*/ 412 w 711"/>
                  <a:gd name="T87" fmla="*/ 33 h 680"/>
                  <a:gd name="T88" fmla="*/ 411 w 711"/>
                  <a:gd name="T89" fmla="*/ 70 h 680"/>
                  <a:gd name="T90" fmla="*/ 448 w 711"/>
                  <a:gd name="T91" fmla="*/ 125 h 680"/>
                  <a:gd name="T92" fmla="*/ 482 w 711"/>
                  <a:gd name="T93" fmla="*/ 143 h 680"/>
                  <a:gd name="T94" fmla="*/ 508 w 711"/>
                  <a:gd name="T95" fmla="*/ 91 h 680"/>
                  <a:gd name="T96" fmla="*/ 520 w 711"/>
                  <a:gd name="T97" fmla="*/ 0 h 68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711"/>
                  <a:gd name="T148" fmla="*/ 0 h 680"/>
                  <a:gd name="T149" fmla="*/ 711 w 711"/>
                  <a:gd name="T150" fmla="*/ 680 h 680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711" h="680">
                    <a:moveTo>
                      <a:pt x="520" y="0"/>
                    </a:moveTo>
                    <a:lnTo>
                      <a:pt x="558" y="2"/>
                    </a:lnTo>
                    <a:lnTo>
                      <a:pt x="556" y="58"/>
                    </a:lnTo>
                    <a:lnTo>
                      <a:pt x="571" y="75"/>
                    </a:lnTo>
                    <a:lnTo>
                      <a:pt x="578" y="83"/>
                    </a:lnTo>
                    <a:lnTo>
                      <a:pt x="583" y="84"/>
                    </a:lnTo>
                    <a:lnTo>
                      <a:pt x="588" y="94"/>
                    </a:lnTo>
                    <a:lnTo>
                      <a:pt x="588" y="148"/>
                    </a:lnTo>
                    <a:lnTo>
                      <a:pt x="608" y="182"/>
                    </a:lnTo>
                    <a:lnTo>
                      <a:pt x="639" y="233"/>
                    </a:lnTo>
                    <a:lnTo>
                      <a:pt x="639" y="244"/>
                    </a:lnTo>
                    <a:lnTo>
                      <a:pt x="671" y="290"/>
                    </a:lnTo>
                    <a:lnTo>
                      <a:pt x="670" y="297"/>
                    </a:lnTo>
                    <a:lnTo>
                      <a:pt x="705" y="330"/>
                    </a:lnTo>
                    <a:lnTo>
                      <a:pt x="710" y="395"/>
                    </a:lnTo>
                    <a:lnTo>
                      <a:pt x="701" y="450"/>
                    </a:lnTo>
                    <a:lnTo>
                      <a:pt x="687" y="478"/>
                    </a:lnTo>
                    <a:lnTo>
                      <a:pt x="674" y="486"/>
                    </a:lnTo>
                    <a:lnTo>
                      <a:pt x="669" y="520"/>
                    </a:lnTo>
                    <a:lnTo>
                      <a:pt x="655" y="544"/>
                    </a:lnTo>
                    <a:lnTo>
                      <a:pt x="646" y="547"/>
                    </a:lnTo>
                    <a:lnTo>
                      <a:pt x="647" y="562"/>
                    </a:lnTo>
                    <a:lnTo>
                      <a:pt x="630" y="578"/>
                    </a:lnTo>
                    <a:lnTo>
                      <a:pt x="626" y="609"/>
                    </a:lnTo>
                    <a:lnTo>
                      <a:pt x="622" y="634"/>
                    </a:lnTo>
                    <a:lnTo>
                      <a:pt x="611" y="638"/>
                    </a:lnTo>
                    <a:lnTo>
                      <a:pt x="605" y="649"/>
                    </a:lnTo>
                    <a:lnTo>
                      <a:pt x="596" y="662"/>
                    </a:lnTo>
                    <a:lnTo>
                      <a:pt x="583" y="661"/>
                    </a:lnTo>
                    <a:lnTo>
                      <a:pt x="569" y="669"/>
                    </a:lnTo>
                    <a:lnTo>
                      <a:pt x="557" y="679"/>
                    </a:lnTo>
                    <a:lnTo>
                      <a:pt x="538" y="653"/>
                    </a:lnTo>
                    <a:lnTo>
                      <a:pt x="518" y="659"/>
                    </a:lnTo>
                    <a:lnTo>
                      <a:pt x="511" y="659"/>
                    </a:lnTo>
                    <a:lnTo>
                      <a:pt x="480" y="661"/>
                    </a:lnTo>
                    <a:lnTo>
                      <a:pt x="466" y="643"/>
                    </a:lnTo>
                    <a:lnTo>
                      <a:pt x="452" y="617"/>
                    </a:lnTo>
                    <a:lnTo>
                      <a:pt x="441" y="620"/>
                    </a:lnTo>
                    <a:lnTo>
                      <a:pt x="438" y="598"/>
                    </a:lnTo>
                    <a:lnTo>
                      <a:pt x="432" y="584"/>
                    </a:lnTo>
                    <a:lnTo>
                      <a:pt x="432" y="582"/>
                    </a:lnTo>
                    <a:lnTo>
                      <a:pt x="433" y="553"/>
                    </a:lnTo>
                    <a:lnTo>
                      <a:pt x="433" y="536"/>
                    </a:lnTo>
                    <a:lnTo>
                      <a:pt x="428" y="526"/>
                    </a:lnTo>
                    <a:lnTo>
                      <a:pt x="411" y="528"/>
                    </a:lnTo>
                    <a:lnTo>
                      <a:pt x="399" y="536"/>
                    </a:lnTo>
                    <a:lnTo>
                      <a:pt x="386" y="535"/>
                    </a:lnTo>
                    <a:lnTo>
                      <a:pt x="383" y="535"/>
                    </a:lnTo>
                    <a:lnTo>
                      <a:pt x="376" y="535"/>
                    </a:lnTo>
                    <a:lnTo>
                      <a:pt x="363" y="516"/>
                    </a:lnTo>
                    <a:lnTo>
                      <a:pt x="354" y="498"/>
                    </a:lnTo>
                    <a:lnTo>
                      <a:pt x="351" y="499"/>
                    </a:lnTo>
                    <a:lnTo>
                      <a:pt x="334" y="498"/>
                    </a:lnTo>
                    <a:lnTo>
                      <a:pt x="332" y="489"/>
                    </a:lnTo>
                    <a:lnTo>
                      <a:pt x="317" y="497"/>
                    </a:lnTo>
                    <a:lnTo>
                      <a:pt x="310" y="497"/>
                    </a:lnTo>
                    <a:lnTo>
                      <a:pt x="294" y="496"/>
                    </a:lnTo>
                    <a:lnTo>
                      <a:pt x="285" y="486"/>
                    </a:lnTo>
                    <a:lnTo>
                      <a:pt x="280" y="496"/>
                    </a:lnTo>
                    <a:lnTo>
                      <a:pt x="259" y="498"/>
                    </a:lnTo>
                    <a:lnTo>
                      <a:pt x="259" y="495"/>
                    </a:lnTo>
                    <a:lnTo>
                      <a:pt x="248" y="505"/>
                    </a:lnTo>
                    <a:lnTo>
                      <a:pt x="237" y="519"/>
                    </a:lnTo>
                    <a:lnTo>
                      <a:pt x="224" y="518"/>
                    </a:lnTo>
                    <a:lnTo>
                      <a:pt x="211" y="531"/>
                    </a:lnTo>
                    <a:lnTo>
                      <a:pt x="194" y="531"/>
                    </a:lnTo>
                    <a:lnTo>
                      <a:pt x="178" y="530"/>
                    </a:lnTo>
                    <a:lnTo>
                      <a:pt x="160" y="545"/>
                    </a:lnTo>
                    <a:lnTo>
                      <a:pt x="153" y="553"/>
                    </a:lnTo>
                    <a:lnTo>
                      <a:pt x="144" y="553"/>
                    </a:lnTo>
                    <a:lnTo>
                      <a:pt x="143" y="564"/>
                    </a:lnTo>
                    <a:lnTo>
                      <a:pt x="132" y="564"/>
                    </a:lnTo>
                    <a:lnTo>
                      <a:pt x="120" y="572"/>
                    </a:lnTo>
                    <a:lnTo>
                      <a:pt x="84" y="571"/>
                    </a:lnTo>
                    <a:lnTo>
                      <a:pt x="71" y="559"/>
                    </a:lnTo>
                    <a:lnTo>
                      <a:pt x="67" y="550"/>
                    </a:lnTo>
                    <a:lnTo>
                      <a:pt x="67" y="558"/>
                    </a:lnTo>
                    <a:lnTo>
                      <a:pt x="60" y="541"/>
                    </a:lnTo>
                    <a:lnTo>
                      <a:pt x="65" y="510"/>
                    </a:lnTo>
                    <a:lnTo>
                      <a:pt x="70" y="489"/>
                    </a:lnTo>
                    <a:lnTo>
                      <a:pt x="63" y="466"/>
                    </a:lnTo>
                    <a:lnTo>
                      <a:pt x="57" y="457"/>
                    </a:lnTo>
                    <a:lnTo>
                      <a:pt x="57" y="435"/>
                    </a:lnTo>
                    <a:lnTo>
                      <a:pt x="44" y="420"/>
                    </a:lnTo>
                    <a:lnTo>
                      <a:pt x="40" y="421"/>
                    </a:lnTo>
                    <a:lnTo>
                      <a:pt x="40" y="413"/>
                    </a:lnTo>
                    <a:lnTo>
                      <a:pt x="26" y="389"/>
                    </a:lnTo>
                    <a:lnTo>
                      <a:pt x="11" y="331"/>
                    </a:lnTo>
                    <a:lnTo>
                      <a:pt x="6" y="287"/>
                    </a:lnTo>
                    <a:lnTo>
                      <a:pt x="7" y="266"/>
                    </a:lnTo>
                    <a:lnTo>
                      <a:pt x="0" y="256"/>
                    </a:lnTo>
                    <a:lnTo>
                      <a:pt x="2" y="232"/>
                    </a:lnTo>
                    <a:lnTo>
                      <a:pt x="9" y="226"/>
                    </a:lnTo>
                    <a:lnTo>
                      <a:pt x="33" y="199"/>
                    </a:lnTo>
                    <a:lnTo>
                      <a:pt x="56" y="199"/>
                    </a:lnTo>
                    <a:lnTo>
                      <a:pt x="61" y="206"/>
                    </a:lnTo>
                    <a:lnTo>
                      <a:pt x="88" y="207"/>
                    </a:lnTo>
                    <a:lnTo>
                      <a:pt x="95" y="201"/>
                    </a:lnTo>
                    <a:lnTo>
                      <a:pt x="97" y="200"/>
                    </a:lnTo>
                    <a:lnTo>
                      <a:pt x="110" y="194"/>
                    </a:lnTo>
                    <a:lnTo>
                      <a:pt x="117" y="194"/>
                    </a:lnTo>
                    <a:lnTo>
                      <a:pt x="122" y="190"/>
                    </a:lnTo>
                    <a:lnTo>
                      <a:pt x="120" y="180"/>
                    </a:lnTo>
                    <a:lnTo>
                      <a:pt x="126" y="166"/>
                    </a:lnTo>
                    <a:lnTo>
                      <a:pt x="135" y="155"/>
                    </a:lnTo>
                    <a:lnTo>
                      <a:pt x="132" y="148"/>
                    </a:lnTo>
                    <a:lnTo>
                      <a:pt x="135" y="140"/>
                    </a:lnTo>
                    <a:lnTo>
                      <a:pt x="132" y="138"/>
                    </a:lnTo>
                    <a:lnTo>
                      <a:pt x="146" y="122"/>
                    </a:lnTo>
                    <a:lnTo>
                      <a:pt x="162" y="121"/>
                    </a:lnTo>
                    <a:lnTo>
                      <a:pt x="182" y="88"/>
                    </a:lnTo>
                    <a:lnTo>
                      <a:pt x="209" y="63"/>
                    </a:lnTo>
                    <a:lnTo>
                      <a:pt x="220" y="63"/>
                    </a:lnTo>
                    <a:lnTo>
                      <a:pt x="225" y="52"/>
                    </a:lnTo>
                    <a:lnTo>
                      <a:pt x="237" y="53"/>
                    </a:lnTo>
                    <a:lnTo>
                      <a:pt x="254" y="80"/>
                    </a:lnTo>
                    <a:lnTo>
                      <a:pt x="262" y="83"/>
                    </a:lnTo>
                    <a:lnTo>
                      <a:pt x="270" y="72"/>
                    </a:lnTo>
                    <a:lnTo>
                      <a:pt x="277" y="53"/>
                    </a:lnTo>
                    <a:lnTo>
                      <a:pt x="288" y="51"/>
                    </a:lnTo>
                    <a:lnTo>
                      <a:pt x="296" y="30"/>
                    </a:lnTo>
                    <a:lnTo>
                      <a:pt x="305" y="30"/>
                    </a:lnTo>
                    <a:lnTo>
                      <a:pt x="316" y="23"/>
                    </a:lnTo>
                    <a:lnTo>
                      <a:pt x="328" y="10"/>
                    </a:lnTo>
                    <a:lnTo>
                      <a:pt x="335" y="10"/>
                    </a:lnTo>
                    <a:lnTo>
                      <a:pt x="348" y="3"/>
                    </a:lnTo>
                    <a:lnTo>
                      <a:pt x="358" y="4"/>
                    </a:lnTo>
                    <a:lnTo>
                      <a:pt x="375" y="5"/>
                    </a:lnTo>
                    <a:lnTo>
                      <a:pt x="395" y="5"/>
                    </a:lnTo>
                    <a:lnTo>
                      <a:pt x="405" y="24"/>
                    </a:lnTo>
                    <a:lnTo>
                      <a:pt x="410" y="31"/>
                    </a:lnTo>
                    <a:lnTo>
                      <a:pt x="412" y="33"/>
                    </a:lnTo>
                    <a:lnTo>
                      <a:pt x="414" y="49"/>
                    </a:lnTo>
                    <a:lnTo>
                      <a:pt x="411" y="51"/>
                    </a:lnTo>
                    <a:lnTo>
                      <a:pt x="411" y="70"/>
                    </a:lnTo>
                    <a:lnTo>
                      <a:pt x="409" y="77"/>
                    </a:lnTo>
                    <a:lnTo>
                      <a:pt x="438" y="107"/>
                    </a:lnTo>
                    <a:lnTo>
                      <a:pt x="448" y="125"/>
                    </a:lnTo>
                    <a:lnTo>
                      <a:pt x="459" y="126"/>
                    </a:lnTo>
                    <a:lnTo>
                      <a:pt x="469" y="133"/>
                    </a:lnTo>
                    <a:lnTo>
                      <a:pt x="482" y="143"/>
                    </a:lnTo>
                    <a:lnTo>
                      <a:pt x="496" y="134"/>
                    </a:lnTo>
                    <a:lnTo>
                      <a:pt x="501" y="109"/>
                    </a:lnTo>
                    <a:lnTo>
                      <a:pt x="508" y="91"/>
                    </a:lnTo>
                    <a:lnTo>
                      <a:pt x="512" y="53"/>
                    </a:lnTo>
                    <a:lnTo>
                      <a:pt x="518" y="37"/>
                    </a:lnTo>
                    <a:lnTo>
                      <a:pt x="520" y="0"/>
                    </a:lnTo>
                  </a:path>
                </a:pathLst>
              </a:custGeom>
              <a:solidFill>
                <a:srgbClr val="969696"/>
              </a:solidFill>
              <a:ln w="12700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42371" name="Freeform 18"/>
              <p:cNvSpPr>
                <a:spLocks/>
              </p:cNvSpPr>
              <p:nvPr/>
            </p:nvSpPr>
            <p:spPr bwMode="auto">
              <a:xfrm>
                <a:off x="2688" y="2875"/>
                <a:ext cx="390" cy="104"/>
              </a:xfrm>
              <a:custGeom>
                <a:avLst/>
                <a:gdLst>
                  <a:gd name="T0" fmla="*/ 27 w 390"/>
                  <a:gd name="T1" fmla="*/ 15 h 104"/>
                  <a:gd name="T2" fmla="*/ 77 w 390"/>
                  <a:gd name="T3" fmla="*/ 16 h 104"/>
                  <a:gd name="T4" fmla="*/ 102 w 390"/>
                  <a:gd name="T5" fmla="*/ 21 h 104"/>
                  <a:gd name="T6" fmla="*/ 129 w 390"/>
                  <a:gd name="T7" fmla="*/ 50 h 104"/>
                  <a:gd name="T8" fmla="*/ 151 w 390"/>
                  <a:gd name="T9" fmla="*/ 58 h 104"/>
                  <a:gd name="T10" fmla="*/ 188 w 390"/>
                  <a:gd name="T11" fmla="*/ 70 h 104"/>
                  <a:gd name="T12" fmla="*/ 208 w 390"/>
                  <a:gd name="T13" fmla="*/ 78 h 104"/>
                  <a:gd name="T14" fmla="*/ 218 w 390"/>
                  <a:gd name="T15" fmla="*/ 53 h 104"/>
                  <a:gd name="T16" fmla="*/ 264 w 390"/>
                  <a:gd name="T17" fmla="*/ 62 h 104"/>
                  <a:gd name="T18" fmla="*/ 295 w 390"/>
                  <a:gd name="T19" fmla="*/ 70 h 104"/>
                  <a:gd name="T20" fmla="*/ 321 w 390"/>
                  <a:gd name="T21" fmla="*/ 75 h 104"/>
                  <a:gd name="T22" fmla="*/ 340 w 390"/>
                  <a:gd name="T23" fmla="*/ 64 h 104"/>
                  <a:gd name="T24" fmla="*/ 367 w 390"/>
                  <a:gd name="T25" fmla="*/ 58 h 104"/>
                  <a:gd name="T26" fmla="*/ 389 w 390"/>
                  <a:gd name="T27" fmla="*/ 57 h 104"/>
                  <a:gd name="T28" fmla="*/ 378 w 390"/>
                  <a:gd name="T29" fmla="*/ 84 h 104"/>
                  <a:gd name="T30" fmla="*/ 366 w 390"/>
                  <a:gd name="T31" fmla="*/ 86 h 104"/>
                  <a:gd name="T32" fmla="*/ 349 w 390"/>
                  <a:gd name="T33" fmla="*/ 94 h 104"/>
                  <a:gd name="T34" fmla="*/ 335 w 390"/>
                  <a:gd name="T35" fmla="*/ 101 h 104"/>
                  <a:gd name="T36" fmla="*/ 318 w 390"/>
                  <a:gd name="T37" fmla="*/ 100 h 104"/>
                  <a:gd name="T38" fmla="*/ 304 w 390"/>
                  <a:gd name="T39" fmla="*/ 100 h 104"/>
                  <a:gd name="T40" fmla="*/ 280 w 390"/>
                  <a:gd name="T41" fmla="*/ 103 h 104"/>
                  <a:gd name="T42" fmla="*/ 262 w 390"/>
                  <a:gd name="T43" fmla="*/ 83 h 104"/>
                  <a:gd name="T44" fmla="*/ 247 w 390"/>
                  <a:gd name="T45" fmla="*/ 101 h 104"/>
                  <a:gd name="T46" fmla="*/ 226 w 390"/>
                  <a:gd name="T47" fmla="*/ 82 h 104"/>
                  <a:gd name="T48" fmla="*/ 212 w 390"/>
                  <a:gd name="T49" fmla="*/ 88 h 104"/>
                  <a:gd name="T50" fmla="*/ 193 w 390"/>
                  <a:gd name="T51" fmla="*/ 96 h 104"/>
                  <a:gd name="T52" fmla="*/ 173 w 390"/>
                  <a:gd name="T53" fmla="*/ 87 h 104"/>
                  <a:gd name="T54" fmla="*/ 152 w 390"/>
                  <a:gd name="T55" fmla="*/ 87 h 104"/>
                  <a:gd name="T56" fmla="*/ 134 w 390"/>
                  <a:gd name="T57" fmla="*/ 92 h 104"/>
                  <a:gd name="T58" fmla="*/ 104 w 390"/>
                  <a:gd name="T59" fmla="*/ 75 h 104"/>
                  <a:gd name="T60" fmla="*/ 66 w 390"/>
                  <a:gd name="T61" fmla="*/ 65 h 104"/>
                  <a:gd name="T62" fmla="*/ 41 w 390"/>
                  <a:gd name="T63" fmla="*/ 61 h 104"/>
                  <a:gd name="T64" fmla="*/ 13 w 390"/>
                  <a:gd name="T65" fmla="*/ 43 h 104"/>
                  <a:gd name="T66" fmla="*/ 0 w 390"/>
                  <a:gd name="T67" fmla="*/ 35 h 104"/>
                  <a:gd name="T68" fmla="*/ 1 w 390"/>
                  <a:gd name="T69" fmla="*/ 0 h 10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90"/>
                  <a:gd name="T106" fmla="*/ 0 h 104"/>
                  <a:gd name="T107" fmla="*/ 390 w 390"/>
                  <a:gd name="T108" fmla="*/ 104 h 10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90" h="104">
                    <a:moveTo>
                      <a:pt x="1" y="0"/>
                    </a:moveTo>
                    <a:lnTo>
                      <a:pt x="27" y="15"/>
                    </a:lnTo>
                    <a:lnTo>
                      <a:pt x="53" y="16"/>
                    </a:lnTo>
                    <a:lnTo>
                      <a:pt x="77" y="16"/>
                    </a:lnTo>
                    <a:lnTo>
                      <a:pt x="89" y="17"/>
                    </a:lnTo>
                    <a:lnTo>
                      <a:pt x="102" y="21"/>
                    </a:lnTo>
                    <a:lnTo>
                      <a:pt x="119" y="26"/>
                    </a:lnTo>
                    <a:lnTo>
                      <a:pt x="129" y="50"/>
                    </a:lnTo>
                    <a:lnTo>
                      <a:pt x="138" y="58"/>
                    </a:lnTo>
                    <a:lnTo>
                      <a:pt x="151" y="58"/>
                    </a:lnTo>
                    <a:lnTo>
                      <a:pt x="169" y="58"/>
                    </a:lnTo>
                    <a:lnTo>
                      <a:pt x="188" y="70"/>
                    </a:lnTo>
                    <a:lnTo>
                      <a:pt x="200" y="78"/>
                    </a:lnTo>
                    <a:lnTo>
                      <a:pt x="208" y="78"/>
                    </a:lnTo>
                    <a:lnTo>
                      <a:pt x="208" y="60"/>
                    </a:lnTo>
                    <a:lnTo>
                      <a:pt x="218" y="53"/>
                    </a:lnTo>
                    <a:lnTo>
                      <a:pt x="242" y="61"/>
                    </a:lnTo>
                    <a:lnTo>
                      <a:pt x="264" y="62"/>
                    </a:lnTo>
                    <a:lnTo>
                      <a:pt x="282" y="62"/>
                    </a:lnTo>
                    <a:lnTo>
                      <a:pt x="295" y="70"/>
                    </a:lnTo>
                    <a:lnTo>
                      <a:pt x="305" y="74"/>
                    </a:lnTo>
                    <a:lnTo>
                      <a:pt x="321" y="75"/>
                    </a:lnTo>
                    <a:lnTo>
                      <a:pt x="330" y="71"/>
                    </a:lnTo>
                    <a:lnTo>
                      <a:pt x="340" y="64"/>
                    </a:lnTo>
                    <a:lnTo>
                      <a:pt x="354" y="65"/>
                    </a:lnTo>
                    <a:lnTo>
                      <a:pt x="367" y="58"/>
                    </a:lnTo>
                    <a:lnTo>
                      <a:pt x="380" y="57"/>
                    </a:lnTo>
                    <a:lnTo>
                      <a:pt x="389" y="57"/>
                    </a:lnTo>
                    <a:lnTo>
                      <a:pt x="383" y="74"/>
                    </a:lnTo>
                    <a:lnTo>
                      <a:pt x="378" y="84"/>
                    </a:lnTo>
                    <a:lnTo>
                      <a:pt x="373" y="87"/>
                    </a:lnTo>
                    <a:lnTo>
                      <a:pt x="366" y="86"/>
                    </a:lnTo>
                    <a:lnTo>
                      <a:pt x="363" y="87"/>
                    </a:lnTo>
                    <a:lnTo>
                      <a:pt x="349" y="94"/>
                    </a:lnTo>
                    <a:lnTo>
                      <a:pt x="340" y="101"/>
                    </a:lnTo>
                    <a:lnTo>
                      <a:pt x="335" y="101"/>
                    </a:lnTo>
                    <a:lnTo>
                      <a:pt x="325" y="94"/>
                    </a:lnTo>
                    <a:lnTo>
                      <a:pt x="318" y="100"/>
                    </a:lnTo>
                    <a:lnTo>
                      <a:pt x="309" y="100"/>
                    </a:lnTo>
                    <a:lnTo>
                      <a:pt x="304" y="100"/>
                    </a:lnTo>
                    <a:lnTo>
                      <a:pt x="293" y="103"/>
                    </a:lnTo>
                    <a:lnTo>
                      <a:pt x="280" y="103"/>
                    </a:lnTo>
                    <a:lnTo>
                      <a:pt x="277" y="99"/>
                    </a:lnTo>
                    <a:lnTo>
                      <a:pt x="262" y="83"/>
                    </a:lnTo>
                    <a:lnTo>
                      <a:pt x="254" y="98"/>
                    </a:lnTo>
                    <a:lnTo>
                      <a:pt x="247" y="101"/>
                    </a:lnTo>
                    <a:lnTo>
                      <a:pt x="240" y="102"/>
                    </a:lnTo>
                    <a:lnTo>
                      <a:pt x="226" y="82"/>
                    </a:lnTo>
                    <a:lnTo>
                      <a:pt x="220" y="88"/>
                    </a:lnTo>
                    <a:lnTo>
                      <a:pt x="212" y="88"/>
                    </a:lnTo>
                    <a:lnTo>
                      <a:pt x="204" y="96"/>
                    </a:lnTo>
                    <a:lnTo>
                      <a:pt x="193" y="96"/>
                    </a:lnTo>
                    <a:lnTo>
                      <a:pt x="180" y="96"/>
                    </a:lnTo>
                    <a:lnTo>
                      <a:pt x="173" y="87"/>
                    </a:lnTo>
                    <a:lnTo>
                      <a:pt x="166" y="80"/>
                    </a:lnTo>
                    <a:lnTo>
                      <a:pt x="152" y="87"/>
                    </a:lnTo>
                    <a:lnTo>
                      <a:pt x="141" y="94"/>
                    </a:lnTo>
                    <a:lnTo>
                      <a:pt x="134" y="92"/>
                    </a:lnTo>
                    <a:lnTo>
                      <a:pt x="117" y="85"/>
                    </a:lnTo>
                    <a:lnTo>
                      <a:pt x="104" y="75"/>
                    </a:lnTo>
                    <a:lnTo>
                      <a:pt x="91" y="74"/>
                    </a:lnTo>
                    <a:lnTo>
                      <a:pt x="66" y="65"/>
                    </a:lnTo>
                    <a:lnTo>
                      <a:pt x="52" y="62"/>
                    </a:lnTo>
                    <a:lnTo>
                      <a:pt x="41" y="61"/>
                    </a:lnTo>
                    <a:lnTo>
                      <a:pt x="26" y="54"/>
                    </a:lnTo>
                    <a:lnTo>
                      <a:pt x="13" y="43"/>
                    </a:lnTo>
                    <a:lnTo>
                      <a:pt x="3" y="43"/>
                    </a:lnTo>
                    <a:lnTo>
                      <a:pt x="0" y="35"/>
                    </a:lnTo>
                    <a:lnTo>
                      <a:pt x="0" y="27"/>
                    </a:lnTo>
                    <a:lnTo>
                      <a:pt x="1" y="0"/>
                    </a:lnTo>
                  </a:path>
                </a:pathLst>
              </a:custGeom>
              <a:solidFill>
                <a:srgbClr val="969696"/>
              </a:solidFill>
              <a:ln w="12700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42372" name="Freeform 19"/>
              <p:cNvSpPr>
                <a:spLocks/>
              </p:cNvSpPr>
              <p:nvPr/>
            </p:nvSpPr>
            <p:spPr bwMode="auto">
              <a:xfrm>
                <a:off x="2896" y="2706"/>
                <a:ext cx="190" cy="179"/>
              </a:xfrm>
              <a:custGeom>
                <a:avLst/>
                <a:gdLst>
                  <a:gd name="T0" fmla="*/ 95 w 190"/>
                  <a:gd name="T1" fmla="*/ 8 h 179"/>
                  <a:gd name="T2" fmla="*/ 161 w 190"/>
                  <a:gd name="T3" fmla="*/ 4 h 179"/>
                  <a:gd name="T4" fmla="*/ 172 w 190"/>
                  <a:gd name="T5" fmla="*/ 26 h 179"/>
                  <a:gd name="T6" fmla="*/ 149 w 190"/>
                  <a:gd name="T7" fmla="*/ 36 h 179"/>
                  <a:gd name="T8" fmla="*/ 145 w 190"/>
                  <a:gd name="T9" fmla="*/ 53 h 179"/>
                  <a:gd name="T10" fmla="*/ 122 w 190"/>
                  <a:gd name="T11" fmla="*/ 60 h 179"/>
                  <a:gd name="T12" fmla="*/ 106 w 190"/>
                  <a:gd name="T13" fmla="*/ 59 h 179"/>
                  <a:gd name="T14" fmla="*/ 92 w 190"/>
                  <a:gd name="T15" fmla="*/ 42 h 179"/>
                  <a:gd name="T16" fmla="*/ 69 w 190"/>
                  <a:gd name="T17" fmla="*/ 34 h 179"/>
                  <a:gd name="T18" fmla="*/ 59 w 190"/>
                  <a:gd name="T19" fmla="*/ 50 h 179"/>
                  <a:gd name="T20" fmla="*/ 57 w 190"/>
                  <a:gd name="T21" fmla="*/ 68 h 179"/>
                  <a:gd name="T22" fmla="*/ 72 w 190"/>
                  <a:gd name="T23" fmla="*/ 76 h 179"/>
                  <a:gd name="T24" fmla="*/ 91 w 190"/>
                  <a:gd name="T25" fmla="*/ 66 h 179"/>
                  <a:gd name="T26" fmla="*/ 93 w 190"/>
                  <a:gd name="T27" fmla="*/ 87 h 179"/>
                  <a:gd name="T28" fmla="*/ 90 w 190"/>
                  <a:gd name="T29" fmla="*/ 98 h 179"/>
                  <a:gd name="T30" fmla="*/ 93 w 190"/>
                  <a:gd name="T31" fmla="*/ 118 h 179"/>
                  <a:gd name="T32" fmla="*/ 103 w 190"/>
                  <a:gd name="T33" fmla="*/ 124 h 179"/>
                  <a:gd name="T34" fmla="*/ 99 w 190"/>
                  <a:gd name="T35" fmla="*/ 143 h 179"/>
                  <a:gd name="T36" fmla="*/ 91 w 190"/>
                  <a:gd name="T37" fmla="*/ 168 h 179"/>
                  <a:gd name="T38" fmla="*/ 78 w 190"/>
                  <a:gd name="T39" fmla="*/ 172 h 179"/>
                  <a:gd name="T40" fmla="*/ 72 w 190"/>
                  <a:gd name="T41" fmla="*/ 157 h 179"/>
                  <a:gd name="T42" fmla="*/ 63 w 190"/>
                  <a:gd name="T43" fmla="*/ 132 h 179"/>
                  <a:gd name="T44" fmla="*/ 64 w 190"/>
                  <a:gd name="T45" fmla="*/ 110 h 179"/>
                  <a:gd name="T46" fmla="*/ 44 w 190"/>
                  <a:gd name="T47" fmla="*/ 109 h 179"/>
                  <a:gd name="T48" fmla="*/ 29 w 190"/>
                  <a:gd name="T49" fmla="*/ 114 h 179"/>
                  <a:gd name="T50" fmla="*/ 49 w 190"/>
                  <a:gd name="T51" fmla="*/ 121 h 179"/>
                  <a:gd name="T52" fmla="*/ 55 w 190"/>
                  <a:gd name="T53" fmla="*/ 138 h 179"/>
                  <a:gd name="T54" fmla="*/ 48 w 190"/>
                  <a:gd name="T55" fmla="*/ 156 h 179"/>
                  <a:gd name="T56" fmla="*/ 33 w 190"/>
                  <a:gd name="T57" fmla="*/ 178 h 179"/>
                  <a:gd name="T58" fmla="*/ 33 w 190"/>
                  <a:gd name="T59" fmla="*/ 156 h 179"/>
                  <a:gd name="T60" fmla="*/ 28 w 190"/>
                  <a:gd name="T61" fmla="*/ 137 h 179"/>
                  <a:gd name="T62" fmla="*/ 14 w 190"/>
                  <a:gd name="T63" fmla="*/ 120 h 179"/>
                  <a:gd name="T64" fmla="*/ 5 w 190"/>
                  <a:gd name="T65" fmla="*/ 98 h 179"/>
                  <a:gd name="T66" fmla="*/ 23 w 190"/>
                  <a:gd name="T67" fmla="*/ 81 h 179"/>
                  <a:gd name="T68" fmla="*/ 31 w 190"/>
                  <a:gd name="T69" fmla="*/ 57 h 179"/>
                  <a:gd name="T70" fmla="*/ 38 w 190"/>
                  <a:gd name="T71" fmla="*/ 32 h 179"/>
                  <a:gd name="T72" fmla="*/ 54 w 190"/>
                  <a:gd name="T73" fmla="*/ 0 h 179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90"/>
                  <a:gd name="T112" fmla="*/ 0 h 179"/>
                  <a:gd name="T113" fmla="*/ 190 w 190"/>
                  <a:gd name="T114" fmla="*/ 179 h 179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90" h="179">
                    <a:moveTo>
                      <a:pt x="54" y="0"/>
                    </a:moveTo>
                    <a:lnTo>
                      <a:pt x="95" y="8"/>
                    </a:lnTo>
                    <a:lnTo>
                      <a:pt x="139" y="9"/>
                    </a:lnTo>
                    <a:lnTo>
                      <a:pt x="161" y="4"/>
                    </a:lnTo>
                    <a:lnTo>
                      <a:pt x="189" y="20"/>
                    </a:lnTo>
                    <a:lnTo>
                      <a:pt x="172" y="26"/>
                    </a:lnTo>
                    <a:lnTo>
                      <a:pt x="159" y="36"/>
                    </a:lnTo>
                    <a:lnTo>
                      <a:pt x="149" y="36"/>
                    </a:lnTo>
                    <a:lnTo>
                      <a:pt x="145" y="44"/>
                    </a:lnTo>
                    <a:lnTo>
                      <a:pt x="145" y="53"/>
                    </a:lnTo>
                    <a:lnTo>
                      <a:pt x="135" y="61"/>
                    </a:lnTo>
                    <a:lnTo>
                      <a:pt x="122" y="60"/>
                    </a:lnTo>
                    <a:lnTo>
                      <a:pt x="119" y="60"/>
                    </a:lnTo>
                    <a:lnTo>
                      <a:pt x="106" y="59"/>
                    </a:lnTo>
                    <a:lnTo>
                      <a:pt x="102" y="51"/>
                    </a:lnTo>
                    <a:lnTo>
                      <a:pt x="92" y="42"/>
                    </a:lnTo>
                    <a:lnTo>
                      <a:pt x="89" y="34"/>
                    </a:lnTo>
                    <a:lnTo>
                      <a:pt x="69" y="34"/>
                    </a:lnTo>
                    <a:lnTo>
                      <a:pt x="67" y="34"/>
                    </a:lnTo>
                    <a:lnTo>
                      <a:pt x="59" y="50"/>
                    </a:lnTo>
                    <a:lnTo>
                      <a:pt x="59" y="58"/>
                    </a:lnTo>
                    <a:lnTo>
                      <a:pt x="57" y="68"/>
                    </a:lnTo>
                    <a:lnTo>
                      <a:pt x="65" y="76"/>
                    </a:lnTo>
                    <a:lnTo>
                      <a:pt x="72" y="76"/>
                    </a:lnTo>
                    <a:lnTo>
                      <a:pt x="87" y="66"/>
                    </a:lnTo>
                    <a:lnTo>
                      <a:pt x="91" y="66"/>
                    </a:lnTo>
                    <a:lnTo>
                      <a:pt x="101" y="77"/>
                    </a:lnTo>
                    <a:lnTo>
                      <a:pt x="93" y="87"/>
                    </a:lnTo>
                    <a:lnTo>
                      <a:pt x="90" y="91"/>
                    </a:lnTo>
                    <a:lnTo>
                      <a:pt x="90" y="98"/>
                    </a:lnTo>
                    <a:lnTo>
                      <a:pt x="90" y="109"/>
                    </a:lnTo>
                    <a:lnTo>
                      <a:pt x="93" y="118"/>
                    </a:lnTo>
                    <a:lnTo>
                      <a:pt x="102" y="126"/>
                    </a:lnTo>
                    <a:lnTo>
                      <a:pt x="103" y="124"/>
                    </a:lnTo>
                    <a:lnTo>
                      <a:pt x="103" y="133"/>
                    </a:lnTo>
                    <a:lnTo>
                      <a:pt x="99" y="143"/>
                    </a:lnTo>
                    <a:lnTo>
                      <a:pt x="99" y="151"/>
                    </a:lnTo>
                    <a:lnTo>
                      <a:pt x="91" y="168"/>
                    </a:lnTo>
                    <a:lnTo>
                      <a:pt x="84" y="172"/>
                    </a:lnTo>
                    <a:lnTo>
                      <a:pt x="78" y="172"/>
                    </a:lnTo>
                    <a:lnTo>
                      <a:pt x="72" y="172"/>
                    </a:lnTo>
                    <a:lnTo>
                      <a:pt x="72" y="157"/>
                    </a:lnTo>
                    <a:lnTo>
                      <a:pt x="69" y="139"/>
                    </a:lnTo>
                    <a:lnTo>
                      <a:pt x="63" y="132"/>
                    </a:lnTo>
                    <a:lnTo>
                      <a:pt x="63" y="125"/>
                    </a:lnTo>
                    <a:lnTo>
                      <a:pt x="64" y="110"/>
                    </a:lnTo>
                    <a:lnTo>
                      <a:pt x="57" y="99"/>
                    </a:lnTo>
                    <a:lnTo>
                      <a:pt x="44" y="109"/>
                    </a:lnTo>
                    <a:lnTo>
                      <a:pt x="36" y="99"/>
                    </a:lnTo>
                    <a:lnTo>
                      <a:pt x="29" y="114"/>
                    </a:lnTo>
                    <a:lnTo>
                      <a:pt x="35" y="121"/>
                    </a:lnTo>
                    <a:lnTo>
                      <a:pt x="49" y="121"/>
                    </a:lnTo>
                    <a:lnTo>
                      <a:pt x="49" y="127"/>
                    </a:lnTo>
                    <a:lnTo>
                      <a:pt x="55" y="138"/>
                    </a:lnTo>
                    <a:lnTo>
                      <a:pt x="56" y="146"/>
                    </a:lnTo>
                    <a:lnTo>
                      <a:pt x="48" y="156"/>
                    </a:lnTo>
                    <a:lnTo>
                      <a:pt x="40" y="173"/>
                    </a:lnTo>
                    <a:lnTo>
                      <a:pt x="33" y="178"/>
                    </a:lnTo>
                    <a:lnTo>
                      <a:pt x="33" y="166"/>
                    </a:lnTo>
                    <a:lnTo>
                      <a:pt x="33" y="156"/>
                    </a:lnTo>
                    <a:lnTo>
                      <a:pt x="36" y="146"/>
                    </a:lnTo>
                    <a:lnTo>
                      <a:pt x="28" y="137"/>
                    </a:lnTo>
                    <a:lnTo>
                      <a:pt x="18" y="131"/>
                    </a:lnTo>
                    <a:lnTo>
                      <a:pt x="14" y="120"/>
                    </a:lnTo>
                    <a:lnTo>
                      <a:pt x="0" y="120"/>
                    </a:lnTo>
                    <a:lnTo>
                      <a:pt x="5" y="98"/>
                    </a:lnTo>
                    <a:lnTo>
                      <a:pt x="16" y="92"/>
                    </a:lnTo>
                    <a:lnTo>
                      <a:pt x="23" y="81"/>
                    </a:lnTo>
                    <a:lnTo>
                      <a:pt x="30" y="67"/>
                    </a:lnTo>
                    <a:lnTo>
                      <a:pt x="31" y="57"/>
                    </a:lnTo>
                    <a:lnTo>
                      <a:pt x="32" y="40"/>
                    </a:lnTo>
                    <a:lnTo>
                      <a:pt x="38" y="32"/>
                    </a:lnTo>
                    <a:lnTo>
                      <a:pt x="32" y="23"/>
                    </a:lnTo>
                    <a:lnTo>
                      <a:pt x="54" y="0"/>
                    </a:lnTo>
                  </a:path>
                </a:pathLst>
              </a:custGeom>
              <a:solidFill>
                <a:srgbClr val="969696"/>
              </a:solidFill>
              <a:ln w="12700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42373" name="Freeform 20"/>
              <p:cNvSpPr>
                <a:spLocks/>
              </p:cNvSpPr>
              <p:nvPr/>
            </p:nvSpPr>
            <p:spPr bwMode="auto">
              <a:xfrm>
                <a:off x="2722" y="2620"/>
                <a:ext cx="188" cy="253"/>
              </a:xfrm>
              <a:custGeom>
                <a:avLst/>
                <a:gdLst>
                  <a:gd name="T0" fmla="*/ 0 w 188"/>
                  <a:gd name="T1" fmla="*/ 85 h 253"/>
                  <a:gd name="T2" fmla="*/ 34 w 188"/>
                  <a:gd name="T3" fmla="*/ 43 h 253"/>
                  <a:gd name="T4" fmla="*/ 61 w 188"/>
                  <a:gd name="T5" fmla="*/ 27 h 253"/>
                  <a:gd name="T6" fmla="*/ 67 w 188"/>
                  <a:gd name="T7" fmla="*/ 16 h 253"/>
                  <a:gd name="T8" fmla="*/ 97 w 188"/>
                  <a:gd name="T9" fmla="*/ 0 h 253"/>
                  <a:gd name="T10" fmla="*/ 117 w 188"/>
                  <a:gd name="T11" fmla="*/ 36 h 253"/>
                  <a:gd name="T12" fmla="*/ 132 w 188"/>
                  <a:gd name="T13" fmla="*/ 22 h 253"/>
                  <a:gd name="T14" fmla="*/ 138 w 188"/>
                  <a:gd name="T15" fmla="*/ 15 h 253"/>
                  <a:gd name="T16" fmla="*/ 153 w 188"/>
                  <a:gd name="T17" fmla="*/ 2 h 253"/>
                  <a:gd name="T18" fmla="*/ 163 w 188"/>
                  <a:gd name="T19" fmla="*/ 2 h 253"/>
                  <a:gd name="T20" fmla="*/ 163 w 188"/>
                  <a:gd name="T21" fmla="*/ 19 h 253"/>
                  <a:gd name="T22" fmla="*/ 162 w 188"/>
                  <a:gd name="T23" fmla="*/ 26 h 253"/>
                  <a:gd name="T24" fmla="*/ 156 w 188"/>
                  <a:gd name="T25" fmla="*/ 38 h 253"/>
                  <a:gd name="T26" fmla="*/ 156 w 188"/>
                  <a:gd name="T27" fmla="*/ 47 h 253"/>
                  <a:gd name="T28" fmla="*/ 173 w 188"/>
                  <a:gd name="T29" fmla="*/ 84 h 253"/>
                  <a:gd name="T30" fmla="*/ 175 w 188"/>
                  <a:gd name="T31" fmla="*/ 100 h 253"/>
                  <a:gd name="T32" fmla="*/ 184 w 188"/>
                  <a:gd name="T33" fmla="*/ 101 h 253"/>
                  <a:gd name="T34" fmla="*/ 187 w 188"/>
                  <a:gd name="T35" fmla="*/ 116 h 253"/>
                  <a:gd name="T36" fmla="*/ 175 w 188"/>
                  <a:gd name="T37" fmla="*/ 125 h 253"/>
                  <a:gd name="T38" fmla="*/ 172 w 188"/>
                  <a:gd name="T39" fmla="*/ 119 h 253"/>
                  <a:gd name="T40" fmla="*/ 158 w 188"/>
                  <a:gd name="T41" fmla="*/ 124 h 253"/>
                  <a:gd name="T42" fmla="*/ 157 w 188"/>
                  <a:gd name="T43" fmla="*/ 144 h 253"/>
                  <a:gd name="T44" fmla="*/ 142 w 188"/>
                  <a:gd name="T45" fmla="*/ 159 h 253"/>
                  <a:gd name="T46" fmla="*/ 139 w 188"/>
                  <a:gd name="T47" fmla="*/ 198 h 253"/>
                  <a:gd name="T48" fmla="*/ 139 w 188"/>
                  <a:gd name="T49" fmla="*/ 219 h 253"/>
                  <a:gd name="T50" fmla="*/ 131 w 188"/>
                  <a:gd name="T51" fmla="*/ 229 h 253"/>
                  <a:gd name="T52" fmla="*/ 124 w 188"/>
                  <a:gd name="T53" fmla="*/ 252 h 253"/>
                  <a:gd name="T54" fmla="*/ 115 w 188"/>
                  <a:gd name="T55" fmla="*/ 239 h 253"/>
                  <a:gd name="T56" fmla="*/ 105 w 188"/>
                  <a:gd name="T57" fmla="*/ 235 h 253"/>
                  <a:gd name="T58" fmla="*/ 94 w 188"/>
                  <a:gd name="T59" fmla="*/ 228 h 253"/>
                  <a:gd name="T60" fmla="*/ 83 w 188"/>
                  <a:gd name="T61" fmla="*/ 214 h 253"/>
                  <a:gd name="T62" fmla="*/ 54 w 188"/>
                  <a:gd name="T63" fmla="*/ 213 h 253"/>
                  <a:gd name="T64" fmla="*/ 34 w 188"/>
                  <a:gd name="T65" fmla="*/ 205 h 253"/>
                  <a:gd name="T66" fmla="*/ 16 w 188"/>
                  <a:gd name="T67" fmla="*/ 179 h 253"/>
                  <a:gd name="T68" fmla="*/ 10 w 188"/>
                  <a:gd name="T69" fmla="*/ 165 h 253"/>
                  <a:gd name="T70" fmla="*/ 2 w 188"/>
                  <a:gd name="T71" fmla="*/ 154 h 253"/>
                  <a:gd name="T72" fmla="*/ 3 w 188"/>
                  <a:gd name="T73" fmla="*/ 130 h 253"/>
                  <a:gd name="T74" fmla="*/ 0 w 188"/>
                  <a:gd name="T75" fmla="*/ 85 h 253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88"/>
                  <a:gd name="T115" fmla="*/ 0 h 253"/>
                  <a:gd name="T116" fmla="*/ 188 w 188"/>
                  <a:gd name="T117" fmla="*/ 253 h 253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88" h="253">
                    <a:moveTo>
                      <a:pt x="0" y="85"/>
                    </a:moveTo>
                    <a:lnTo>
                      <a:pt x="34" y="43"/>
                    </a:lnTo>
                    <a:lnTo>
                      <a:pt x="61" y="27"/>
                    </a:lnTo>
                    <a:lnTo>
                      <a:pt x="67" y="16"/>
                    </a:lnTo>
                    <a:lnTo>
                      <a:pt x="97" y="0"/>
                    </a:lnTo>
                    <a:lnTo>
                      <a:pt x="117" y="36"/>
                    </a:lnTo>
                    <a:lnTo>
                      <a:pt x="132" y="22"/>
                    </a:lnTo>
                    <a:lnTo>
                      <a:pt x="138" y="15"/>
                    </a:lnTo>
                    <a:lnTo>
                      <a:pt x="153" y="2"/>
                    </a:lnTo>
                    <a:lnTo>
                      <a:pt x="163" y="2"/>
                    </a:lnTo>
                    <a:lnTo>
                      <a:pt x="163" y="19"/>
                    </a:lnTo>
                    <a:lnTo>
                      <a:pt x="162" y="26"/>
                    </a:lnTo>
                    <a:lnTo>
                      <a:pt x="156" y="38"/>
                    </a:lnTo>
                    <a:lnTo>
                      <a:pt x="156" y="47"/>
                    </a:lnTo>
                    <a:lnTo>
                      <a:pt x="173" y="84"/>
                    </a:lnTo>
                    <a:lnTo>
                      <a:pt x="175" y="100"/>
                    </a:lnTo>
                    <a:lnTo>
                      <a:pt x="184" y="101"/>
                    </a:lnTo>
                    <a:lnTo>
                      <a:pt x="187" y="116"/>
                    </a:lnTo>
                    <a:lnTo>
                      <a:pt x="175" y="125"/>
                    </a:lnTo>
                    <a:lnTo>
                      <a:pt x="172" y="119"/>
                    </a:lnTo>
                    <a:lnTo>
                      <a:pt x="158" y="124"/>
                    </a:lnTo>
                    <a:lnTo>
                      <a:pt x="157" y="144"/>
                    </a:lnTo>
                    <a:lnTo>
                      <a:pt x="142" y="159"/>
                    </a:lnTo>
                    <a:lnTo>
                      <a:pt x="139" y="198"/>
                    </a:lnTo>
                    <a:lnTo>
                      <a:pt x="139" y="219"/>
                    </a:lnTo>
                    <a:lnTo>
                      <a:pt x="131" y="229"/>
                    </a:lnTo>
                    <a:lnTo>
                      <a:pt x="124" y="252"/>
                    </a:lnTo>
                    <a:lnTo>
                      <a:pt x="115" y="239"/>
                    </a:lnTo>
                    <a:lnTo>
                      <a:pt x="105" y="235"/>
                    </a:lnTo>
                    <a:lnTo>
                      <a:pt x="94" y="228"/>
                    </a:lnTo>
                    <a:lnTo>
                      <a:pt x="83" y="214"/>
                    </a:lnTo>
                    <a:lnTo>
                      <a:pt x="54" y="213"/>
                    </a:lnTo>
                    <a:lnTo>
                      <a:pt x="34" y="205"/>
                    </a:lnTo>
                    <a:lnTo>
                      <a:pt x="16" y="179"/>
                    </a:lnTo>
                    <a:lnTo>
                      <a:pt x="10" y="165"/>
                    </a:lnTo>
                    <a:lnTo>
                      <a:pt x="2" y="154"/>
                    </a:lnTo>
                    <a:lnTo>
                      <a:pt x="3" y="130"/>
                    </a:lnTo>
                    <a:lnTo>
                      <a:pt x="0" y="85"/>
                    </a:lnTo>
                  </a:path>
                </a:pathLst>
              </a:custGeom>
              <a:solidFill>
                <a:srgbClr val="969696"/>
              </a:solidFill>
              <a:ln w="12700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42374" name="Freeform 21"/>
              <p:cNvSpPr>
                <a:spLocks/>
              </p:cNvSpPr>
              <p:nvPr/>
            </p:nvSpPr>
            <p:spPr bwMode="auto">
              <a:xfrm>
                <a:off x="3137" y="2767"/>
                <a:ext cx="368" cy="245"/>
              </a:xfrm>
              <a:custGeom>
                <a:avLst/>
                <a:gdLst>
                  <a:gd name="T0" fmla="*/ 0 w 368"/>
                  <a:gd name="T1" fmla="*/ 0 h 245"/>
                  <a:gd name="T2" fmla="*/ 34 w 368"/>
                  <a:gd name="T3" fmla="*/ 1 h 245"/>
                  <a:gd name="T4" fmla="*/ 60 w 368"/>
                  <a:gd name="T5" fmla="*/ 5 h 245"/>
                  <a:gd name="T6" fmla="*/ 69 w 368"/>
                  <a:gd name="T7" fmla="*/ 39 h 245"/>
                  <a:gd name="T8" fmla="*/ 70 w 368"/>
                  <a:gd name="T9" fmla="*/ 51 h 245"/>
                  <a:gd name="T10" fmla="*/ 74 w 368"/>
                  <a:gd name="T11" fmla="*/ 59 h 245"/>
                  <a:gd name="T12" fmla="*/ 84 w 368"/>
                  <a:gd name="T13" fmla="*/ 44 h 245"/>
                  <a:gd name="T14" fmla="*/ 99 w 368"/>
                  <a:gd name="T15" fmla="*/ 45 h 245"/>
                  <a:gd name="T16" fmla="*/ 110 w 368"/>
                  <a:gd name="T17" fmla="*/ 60 h 245"/>
                  <a:gd name="T18" fmla="*/ 113 w 368"/>
                  <a:gd name="T19" fmla="*/ 58 h 245"/>
                  <a:gd name="T20" fmla="*/ 124 w 368"/>
                  <a:gd name="T21" fmla="*/ 41 h 245"/>
                  <a:gd name="T22" fmla="*/ 127 w 368"/>
                  <a:gd name="T23" fmla="*/ 41 h 245"/>
                  <a:gd name="T24" fmla="*/ 139 w 368"/>
                  <a:gd name="T25" fmla="*/ 34 h 245"/>
                  <a:gd name="T26" fmla="*/ 149 w 368"/>
                  <a:gd name="T27" fmla="*/ 34 h 245"/>
                  <a:gd name="T28" fmla="*/ 180 w 368"/>
                  <a:gd name="T29" fmla="*/ 48 h 245"/>
                  <a:gd name="T30" fmla="*/ 196 w 368"/>
                  <a:gd name="T31" fmla="*/ 48 h 245"/>
                  <a:gd name="T32" fmla="*/ 209 w 368"/>
                  <a:gd name="T33" fmla="*/ 72 h 245"/>
                  <a:gd name="T34" fmla="*/ 225 w 368"/>
                  <a:gd name="T35" fmla="*/ 72 h 245"/>
                  <a:gd name="T36" fmla="*/ 238 w 368"/>
                  <a:gd name="T37" fmla="*/ 83 h 245"/>
                  <a:gd name="T38" fmla="*/ 247 w 368"/>
                  <a:gd name="T39" fmla="*/ 88 h 245"/>
                  <a:gd name="T40" fmla="*/ 274 w 368"/>
                  <a:gd name="T41" fmla="*/ 98 h 245"/>
                  <a:gd name="T42" fmla="*/ 285 w 368"/>
                  <a:gd name="T43" fmla="*/ 120 h 245"/>
                  <a:gd name="T44" fmla="*/ 292 w 368"/>
                  <a:gd name="T45" fmla="*/ 132 h 245"/>
                  <a:gd name="T46" fmla="*/ 289 w 368"/>
                  <a:gd name="T47" fmla="*/ 138 h 245"/>
                  <a:gd name="T48" fmla="*/ 297 w 368"/>
                  <a:gd name="T49" fmla="*/ 146 h 245"/>
                  <a:gd name="T50" fmla="*/ 308 w 368"/>
                  <a:gd name="T51" fmla="*/ 150 h 245"/>
                  <a:gd name="T52" fmla="*/ 311 w 368"/>
                  <a:gd name="T53" fmla="*/ 150 h 245"/>
                  <a:gd name="T54" fmla="*/ 323 w 368"/>
                  <a:gd name="T55" fmla="*/ 157 h 245"/>
                  <a:gd name="T56" fmla="*/ 343 w 368"/>
                  <a:gd name="T57" fmla="*/ 176 h 245"/>
                  <a:gd name="T58" fmla="*/ 343 w 368"/>
                  <a:gd name="T59" fmla="*/ 186 h 245"/>
                  <a:gd name="T60" fmla="*/ 351 w 368"/>
                  <a:gd name="T61" fmla="*/ 197 h 245"/>
                  <a:gd name="T62" fmla="*/ 351 w 368"/>
                  <a:gd name="T63" fmla="*/ 204 h 245"/>
                  <a:gd name="T64" fmla="*/ 367 w 368"/>
                  <a:gd name="T65" fmla="*/ 222 h 245"/>
                  <a:gd name="T66" fmla="*/ 349 w 368"/>
                  <a:gd name="T67" fmla="*/ 244 h 245"/>
                  <a:gd name="T68" fmla="*/ 334 w 368"/>
                  <a:gd name="T69" fmla="*/ 244 h 245"/>
                  <a:gd name="T70" fmla="*/ 330 w 368"/>
                  <a:gd name="T71" fmla="*/ 231 h 245"/>
                  <a:gd name="T72" fmla="*/ 327 w 368"/>
                  <a:gd name="T73" fmla="*/ 232 h 245"/>
                  <a:gd name="T74" fmla="*/ 317 w 368"/>
                  <a:gd name="T75" fmla="*/ 232 h 245"/>
                  <a:gd name="T76" fmla="*/ 287 w 368"/>
                  <a:gd name="T77" fmla="*/ 193 h 245"/>
                  <a:gd name="T78" fmla="*/ 269 w 368"/>
                  <a:gd name="T79" fmla="*/ 195 h 245"/>
                  <a:gd name="T80" fmla="*/ 250 w 368"/>
                  <a:gd name="T81" fmla="*/ 192 h 245"/>
                  <a:gd name="T82" fmla="*/ 244 w 368"/>
                  <a:gd name="T83" fmla="*/ 194 h 245"/>
                  <a:gd name="T84" fmla="*/ 236 w 368"/>
                  <a:gd name="T85" fmla="*/ 201 h 245"/>
                  <a:gd name="T86" fmla="*/ 230 w 368"/>
                  <a:gd name="T87" fmla="*/ 210 h 245"/>
                  <a:gd name="T88" fmla="*/ 212 w 368"/>
                  <a:gd name="T89" fmla="*/ 228 h 245"/>
                  <a:gd name="T90" fmla="*/ 203 w 368"/>
                  <a:gd name="T91" fmla="*/ 217 h 245"/>
                  <a:gd name="T92" fmla="*/ 191 w 368"/>
                  <a:gd name="T93" fmla="*/ 217 h 245"/>
                  <a:gd name="T94" fmla="*/ 178 w 368"/>
                  <a:gd name="T95" fmla="*/ 216 h 245"/>
                  <a:gd name="T96" fmla="*/ 171 w 368"/>
                  <a:gd name="T97" fmla="*/ 209 h 245"/>
                  <a:gd name="T98" fmla="*/ 161 w 368"/>
                  <a:gd name="T99" fmla="*/ 216 h 245"/>
                  <a:gd name="T100" fmla="*/ 155 w 368"/>
                  <a:gd name="T101" fmla="*/ 188 h 245"/>
                  <a:gd name="T102" fmla="*/ 144 w 368"/>
                  <a:gd name="T103" fmla="*/ 161 h 245"/>
                  <a:gd name="T104" fmla="*/ 124 w 368"/>
                  <a:gd name="T105" fmla="*/ 133 h 245"/>
                  <a:gd name="T106" fmla="*/ 118 w 368"/>
                  <a:gd name="T107" fmla="*/ 114 h 245"/>
                  <a:gd name="T108" fmla="*/ 108 w 368"/>
                  <a:gd name="T109" fmla="*/ 96 h 245"/>
                  <a:gd name="T110" fmla="*/ 83 w 368"/>
                  <a:gd name="T111" fmla="*/ 95 h 245"/>
                  <a:gd name="T112" fmla="*/ 64 w 368"/>
                  <a:gd name="T113" fmla="*/ 102 h 245"/>
                  <a:gd name="T114" fmla="*/ 50 w 368"/>
                  <a:gd name="T115" fmla="*/ 91 h 245"/>
                  <a:gd name="T116" fmla="*/ 32 w 368"/>
                  <a:gd name="T117" fmla="*/ 83 h 245"/>
                  <a:gd name="T118" fmla="*/ 18 w 368"/>
                  <a:gd name="T119" fmla="*/ 74 h 245"/>
                  <a:gd name="T120" fmla="*/ 19 w 368"/>
                  <a:gd name="T121" fmla="*/ 40 h 245"/>
                  <a:gd name="T122" fmla="*/ 22 w 368"/>
                  <a:gd name="T123" fmla="*/ 25 h 245"/>
                  <a:gd name="T124" fmla="*/ 0 w 368"/>
                  <a:gd name="T125" fmla="*/ 0 h 245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368"/>
                  <a:gd name="T190" fmla="*/ 0 h 245"/>
                  <a:gd name="T191" fmla="*/ 368 w 368"/>
                  <a:gd name="T192" fmla="*/ 245 h 245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368" h="245">
                    <a:moveTo>
                      <a:pt x="0" y="0"/>
                    </a:moveTo>
                    <a:lnTo>
                      <a:pt x="34" y="1"/>
                    </a:lnTo>
                    <a:lnTo>
                      <a:pt x="60" y="5"/>
                    </a:lnTo>
                    <a:lnTo>
                      <a:pt x="69" y="39"/>
                    </a:lnTo>
                    <a:lnTo>
                      <a:pt x="70" y="51"/>
                    </a:lnTo>
                    <a:lnTo>
                      <a:pt x="74" y="59"/>
                    </a:lnTo>
                    <a:lnTo>
                      <a:pt x="84" y="44"/>
                    </a:lnTo>
                    <a:lnTo>
                      <a:pt x="99" y="45"/>
                    </a:lnTo>
                    <a:lnTo>
                      <a:pt x="110" y="60"/>
                    </a:lnTo>
                    <a:lnTo>
                      <a:pt x="113" y="58"/>
                    </a:lnTo>
                    <a:lnTo>
                      <a:pt x="124" y="41"/>
                    </a:lnTo>
                    <a:lnTo>
                      <a:pt x="127" y="41"/>
                    </a:lnTo>
                    <a:lnTo>
                      <a:pt x="139" y="34"/>
                    </a:lnTo>
                    <a:lnTo>
                      <a:pt x="149" y="34"/>
                    </a:lnTo>
                    <a:lnTo>
                      <a:pt x="180" y="48"/>
                    </a:lnTo>
                    <a:lnTo>
                      <a:pt x="196" y="48"/>
                    </a:lnTo>
                    <a:lnTo>
                      <a:pt x="209" y="72"/>
                    </a:lnTo>
                    <a:lnTo>
                      <a:pt x="225" y="72"/>
                    </a:lnTo>
                    <a:lnTo>
                      <a:pt x="238" y="83"/>
                    </a:lnTo>
                    <a:lnTo>
                      <a:pt x="247" y="88"/>
                    </a:lnTo>
                    <a:lnTo>
                      <a:pt x="274" y="98"/>
                    </a:lnTo>
                    <a:lnTo>
                      <a:pt x="285" y="120"/>
                    </a:lnTo>
                    <a:lnTo>
                      <a:pt x="292" y="132"/>
                    </a:lnTo>
                    <a:lnTo>
                      <a:pt x="289" y="138"/>
                    </a:lnTo>
                    <a:lnTo>
                      <a:pt x="297" y="146"/>
                    </a:lnTo>
                    <a:lnTo>
                      <a:pt x="308" y="150"/>
                    </a:lnTo>
                    <a:lnTo>
                      <a:pt x="311" y="150"/>
                    </a:lnTo>
                    <a:lnTo>
                      <a:pt x="323" y="157"/>
                    </a:lnTo>
                    <a:lnTo>
                      <a:pt x="343" y="176"/>
                    </a:lnTo>
                    <a:lnTo>
                      <a:pt x="343" y="186"/>
                    </a:lnTo>
                    <a:lnTo>
                      <a:pt x="351" y="197"/>
                    </a:lnTo>
                    <a:lnTo>
                      <a:pt x="351" y="204"/>
                    </a:lnTo>
                    <a:lnTo>
                      <a:pt x="367" y="222"/>
                    </a:lnTo>
                    <a:lnTo>
                      <a:pt x="349" y="244"/>
                    </a:lnTo>
                    <a:lnTo>
                      <a:pt x="334" y="244"/>
                    </a:lnTo>
                    <a:lnTo>
                      <a:pt x="330" y="231"/>
                    </a:lnTo>
                    <a:lnTo>
                      <a:pt x="327" y="232"/>
                    </a:lnTo>
                    <a:lnTo>
                      <a:pt x="317" y="232"/>
                    </a:lnTo>
                    <a:lnTo>
                      <a:pt x="287" y="193"/>
                    </a:lnTo>
                    <a:lnTo>
                      <a:pt x="269" y="195"/>
                    </a:lnTo>
                    <a:lnTo>
                      <a:pt x="250" y="192"/>
                    </a:lnTo>
                    <a:lnTo>
                      <a:pt x="244" y="194"/>
                    </a:lnTo>
                    <a:lnTo>
                      <a:pt x="236" y="201"/>
                    </a:lnTo>
                    <a:lnTo>
                      <a:pt x="230" y="210"/>
                    </a:lnTo>
                    <a:lnTo>
                      <a:pt x="212" y="228"/>
                    </a:lnTo>
                    <a:lnTo>
                      <a:pt x="203" y="217"/>
                    </a:lnTo>
                    <a:lnTo>
                      <a:pt x="191" y="217"/>
                    </a:lnTo>
                    <a:lnTo>
                      <a:pt x="178" y="216"/>
                    </a:lnTo>
                    <a:lnTo>
                      <a:pt x="171" y="209"/>
                    </a:lnTo>
                    <a:lnTo>
                      <a:pt x="161" y="216"/>
                    </a:lnTo>
                    <a:lnTo>
                      <a:pt x="155" y="188"/>
                    </a:lnTo>
                    <a:lnTo>
                      <a:pt x="144" y="161"/>
                    </a:lnTo>
                    <a:lnTo>
                      <a:pt x="124" y="133"/>
                    </a:lnTo>
                    <a:lnTo>
                      <a:pt x="118" y="114"/>
                    </a:lnTo>
                    <a:lnTo>
                      <a:pt x="108" y="96"/>
                    </a:lnTo>
                    <a:lnTo>
                      <a:pt x="83" y="95"/>
                    </a:lnTo>
                    <a:lnTo>
                      <a:pt x="64" y="102"/>
                    </a:lnTo>
                    <a:lnTo>
                      <a:pt x="50" y="91"/>
                    </a:lnTo>
                    <a:lnTo>
                      <a:pt x="32" y="83"/>
                    </a:lnTo>
                    <a:lnTo>
                      <a:pt x="18" y="74"/>
                    </a:lnTo>
                    <a:lnTo>
                      <a:pt x="19" y="40"/>
                    </a:lnTo>
                    <a:lnTo>
                      <a:pt x="22" y="25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969696"/>
              </a:solidFill>
              <a:ln w="12700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42375" name="Freeform 22"/>
              <p:cNvSpPr>
                <a:spLocks/>
              </p:cNvSpPr>
              <p:nvPr/>
            </p:nvSpPr>
            <p:spPr bwMode="auto">
              <a:xfrm>
                <a:off x="2442" y="2588"/>
                <a:ext cx="220" cy="304"/>
              </a:xfrm>
              <a:custGeom>
                <a:avLst/>
                <a:gdLst>
                  <a:gd name="T0" fmla="*/ 0 w 220"/>
                  <a:gd name="T1" fmla="*/ 8 h 304"/>
                  <a:gd name="T2" fmla="*/ 23 w 220"/>
                  <a:gd name="T3" fmla="*/ 0 h 304"/>
                  <a:gd name="T4" fmla="*/ 48 w 220"/>
                  <a:gd name="T5" fmla="*/ 10 h 304"/>
                  <a:gd name="T6" fmla="*/ 52 w 220"/>
                  <a:gd name="T7" fmla="*/ 23 h 304"/>
                  <a:gd name="T8" fmla="*/ 51 w 220"/>
                  <a:gd name="T9" fmla="*/ 34 h 304"/>
                  <a:gd name="T10" fmla="*/ 63 w 220"/>
                  <a:gd name="T11" fmla="*/ 38 h 304"/>
                  <a:gd name="T12" fmla="*/ 63 w 220"/>
                  <a:gd name="T13" fmla="*/ 41 h 304"/>
                  <a:gd name="T14" fmla="*/ 67 w 220"/>
                  <a:gd name="T15" fmla="*/ 46 h 304"/>
                  <a:gd name="T16" fmla="*/ 67 w 220"/>
                  <a:gd name="T17" fmla="*/ 57 h 304"/>
                  <a:gd name="T18" fmla="*/ 93 w 220"/>
                  <a:gd name="T19" fmla="*/ 86 h 304"/>
                  <a:gd name="T20" fmla="*/ 97 w 220"/>
                  <a:gd name="T21" fmla="*/ 86 h 304"/>
                  <a:gd name="T22" fmla="*/ 103 w 220"/>
                  <a:gd name="T23" fmla="*/ 93 h 304"/>
                  <a:gd name="T24" fmla="*/ 108 w 220"/>
                  <a:gd name="T25" fmla="*/ 105 h 304"/>
                  <a:gd name="T26" fmla="*/ 112 w 220"/>
                  <a:gd name="T27" fmla="*/ 105 h 304"/>
                  <a:gd name="T28" fmla="*/ 128 w 220"/>
                  <a:gd name="T29" fmla="*/ 117 h 304"/>
                  <a:gd name="T30" fmla="*/ 164 w 220"/>
                  <a:gd name="T31" fmla="*/ 123 h 304"/>
                  <a:gd name="T32" fmla="*/ 167 w 220"/>
                  <a:gd name="T33" fmla="*/ 158 h 304"/>
                  <a:gd name="T34" fmla="*/ 171 w 220"/>
                  <a:gd name="T35" fmla="*/ 164 h 304"/>
                  <a:gd name="T36" fmla="*/ 167 w 220"/>
                  <a:gd name="T37" fmla="*/ 180 h 304"/>
                  <a:gd name="T38" fmla="*/ 190 w 220"/>
                  <a:gd name="T39" fmla="*/ 197 h 304"/>
                  <a:gd name="T40" fmla="*/ 211 w 220"/>
                  <a:gd name="T41" fmla="*/ 204 h 304"/>
                  <a:gd name="T42" fmla="*/ 208 w 220"/>
                  <a:gd name="T43" fmla="*/ 264 h 304"/>
                  <a:gd name="T44" fmla="*/ 219 w 220"/>
                  <a:gd name="T45" fmla="*/ 296 h 304"/>
                  <a:gd name="T46" fmla="*/ 210 w 220"/>
                  <a:gd name="T47" fmla="*/ 299 h 304"/>
                  <a:gd name="T48" fmla="*/ 200 w 220"/>
                  <a:gd name="T49" fmla="*/ 303 h 304"/>
                  <a:gd name="T50" fmla="*/ 200 w 220"/>
                  <a:gd name="T51" fmla="*/ 286 h 304"/>
                  <a:gd name="T52" fmla="*/ 171 w 220"/>
                  <a:gd name="T53" fmla="*/ 302 h 304"/>
                  <a:gd name="T54" fmla="*/ 164 w 220"/>
                  <a:gd name="T55" fmla="*/ 273 h 304"/>
                  <a:gd name="T56" fmla="*/ 155 w 220"/>
                  <a:gd name="T57" fmla="*/ 250 h 304"/>
                  <a:gd name="T58" fmla="*/ 131 w 220"/>
                  <a:gd name="T59" fmla="*/ 220 h 304"/>
                  <a:gd name="T60" fmla="*/ 120 w 220"/>
                  <a:gd name="T61" fmla="*/ 220 h 304"/>
                  <a:gd name="T62" fmla="*/ 99 w 220"/>
                  <a:gd name="T63" fmla="*/ 196 h 304"/>
                  <a:gd name="T64" fmla="*/ 96 w 220"/>
                  <a:gd name="T65" fmla="*/ 183 h 304"/>
                  <a:gd name="T66" fmla="*/ 96 w 220"/>
                  <a:gd name="T67" fmla="*/ 174 h 304"/>
                  <a:gd name="T68" fmla="*/ 81 w 220"/>
                  <a:gd name="T69" fmla="*/ 127 h 304"/>
                  <a:gd name="T70" fmla="*/ 72 w 220"/>
                  <a:gd name="T71" fmla="*/ 104 h 304"/>
                  <a:gd name="T72" fmla="*/ 46 w 220"/>
                  <a:gd name="T73" fmla="*/ 81 h 304"/>
                  <a:gd name="T74" fmla="*/ 20 w 220"/>
                  <a:gd name="T75" fmla="*/ 40 h 304"/>
                  <a:gd name="T76" fmla="*/ 0 w 220"/>
                  <a:gd name="T77" fmla="*/ 8 h 304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220"/>
                  <a:gd name="T118" fmla="*/ 0 h 304"/>
                  <a:gd name="T119" fmla="*/ 220 w 220"/>
                  <a:gd name="T120" fmla="*/ 304 h 304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220" h="304">
                    <a:moveTo>
                      <a:pt x="0" y="8"/>
                    </a:moveTo>
                    <a:lnTo>
                      <a:pt x="23" y="0"/>
                    </a:lnTo>
                    <a:lnTo>
                      <a:pt x="48" y="10"/>
                    </a:lnTo>
                    <a:lnTo>
                      <a:pt x="52" y="23"/>
                    </a:lnTo>
                    <a:lnTo>
                      <a:pt x="51" y="34"/>
                    </a:lnTo>
                    <a:lnTo>
                      <a:pt x="63" y="38"/>
                    </a:lnTo>
                    <a:lnTo>
                      <a:pt x="63" y="41"/>
                    </a:lnTo>
                    <a:lnTo>
                      <a:pt x="67" y="46"/>
                    </a:lnTo>
                    <a:lnTo>
                      <a:pt x="67" y="57"/>
                    </a:lnTo>
                    <a:lnTo>
                      <a:pt x="93" y="86"/>
                    </a:lnTo>
                    <a:lnTo>
                      <a:pt x="97" y="86"/>
                    </a:lnTo>
                    <a:lnTo>
                      <a:pt x="103" y="93"/>
                    </a:lnTo>
                    <a:lnTo>
                      <a:pt x="108" y="105"/>
                    </a:lnTo>
                    <a:lnTo>
                      <a:pt x="112" y="105"/>
                    </a:lnTo>
                    <a:lnTo>
                      <a:pt x="128" y="117"/>
                    </a:lnTo>
                    <a:lnTo>
                      <a:pt x="164" y="123"/>
                    </a:lnTo>
                    <a:lnTo>
                      <a:pt x="167" y="158"/>
                    </a:lnTo>
                    <a:lnTo>
                      <a:pt x="171" y="164"/>
                    </a:lnTo>
                    <a:lnTo>
                      <a:pt x="167" y="180"/>
                    </a:lnTo>
                    <a:lnTo>
                      <a:pt x="190" y="197"/>
                    </a:lnTo>
                    <a:lnTo>
                      <a:pt x="211" y="204"/>
                    </a:lnTo>
                    <a:lnTo>
                      <a:pt x="208" y="264"/>
                    </a:lnTo>
                    <a:lnTo>
                      <a:pt x="219" y="296"/>
                    </a:lnTo>
                    <a:lnTo>
                      <a:pt x="210" y="299"/>
                    </a:lnTo>
                    <a:lnTo>
                      <a:pt x="200" y="303"/>
                    </a:lnTo>
                    <a:lnTo>
                      <a:pt x="200" y="286"/>
                    </a:lnTo>
                    <a:lnTo>
                      <a:pt x="171" y="302"/>
                    </a:lnTo>
                    <a:lnTo>
                      <a:pt x="164" y="273"/>
                    </a:lnTo>
                    <a:lnTo>
                      <a:pt x="155" y="250"/>
                    </a:lnTo>
                    <a:lnTo>
                      <a:pt x="131" y="220"/>
                    </a:lnTo>
                    <a:lnTo>
                      <a:pt x="120" y="220"/>
                    </a:lnTo>
                    <a:lnTo>
                      <a:pt x="99" y="196"/>
                    </a:lnTo>
                    <a:lnTo>
                      <a:pt x="96" y="183"/>
                    </a:lnTo>
                    <a:lnTo>
                      <a:pt x="96" y="174"/>
                    </a:lnTo>
                    <a:lnTo>
                      <a:pt x="81" y="127"/>
                    </a:lnTo>
                    <a:lnTo>
                      <a:pt x="72" y="104"/>
                    </a:lnTo>
                    <a:lnTo>
                      <a:pt x="46" y="81"/>
                    </a:lnTo>
                    <a:lnTo>
                      <a:pt x="20" y="40"/>
                    </a:lnTo>
                    <a:lnTo>
                      <a:pt x="0" y="8"/>
                    </a:lnTo>
                  </a:path>
                </a:pathLst>
              </a:custGeom>
              <a:solidFill>
                <a:srgbClr val="969696"/>
              </a:solidFill>
              <a:ln w="12700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42376" name="Freeform 23"/>
              <p:cNvSpPr>
                <a:spLocks/>
              </p:cNvSpPr>
              <p:nvPr/>
            </p:nvSpPr>
            <p:spPr bwMode="auto">
              <a:xfrm>
                <a:off x="2856" y="2275"/>
                <a:ext cx="214" cy="341"/>
              </a:xfrm>
              <a:custGeom>
                <a:avLst/>
                <a:gdLst>
                  <a:gd name="T0" fmla="*/ 17 w 214"/>
                  <a:gd name="T1" fmla="*/ 0 h 341"/>
                  <a:gd name="T2" fmla="*/ 40 w 214"/>
                  <a:gd name="T3" fmla="*/ 1 h 341"/>
                  <a:gd name="T4" fmla="*/ 57 w 214"/>
                  <a:gd name="T5" fmla="*/ 36 h 341"/>
                  <a:gd name="T6" fmla="*/ 50 w 214"/>
                  <a:gd name="T7" fmla="*/ 68 h 341"/>
                  <a:gd name="T8" fmla="*/ 63 w 214"/>
                  <a:gd name="T9" fmla="*/ 78 h 341"/>
                  <a:gd name="T10" fmla="*/ 68 w 214"/>
                  <a:gd name="T11" fmla="*/ 100 h 341"/>
                  <a:gd name="T12" fmla="*/ 84 w 214"/>
                  <a:gd name="T13" fmla="*/ 113 h 341"/>
                  <a:gd name="T14" fmla="*/ 97 w 214"/>
                  <a:gd name="T15" fmla="*/ 115 h 341"/>
                  <a:gd name="T16" fmla="*/ 124 w 214"/>
                  <a:gd name="T17" fmla="*/ 134 h 341"/>
                  <a:gd name="T18" fmla="*/ 140 w 214"/>
                  <a:gd name="T19" fmla="*/ 155 h 341"/>
                  <a:gd name="T20" fmla="*/ 143 w 214"/>
                  <a:gd name="T21" fmla="*/ 156 h 341"/>
                  <a:gd name="T22" fmla="*/ 163 w 214"/>
                  <a:gd name="T23" fmla="*/ 171 h 341"/>
                  <a:gd name="T24" fmla="*/ 161 w 214"/>
                  <a:gd name="T25" fmla="*/ 211 h 341"/>
                  <a:gd name="T26" fmla="*/ 169 w 214"/>
                  <a:gd name="T27" fmla="*/ 229 h 341"/>
                  <a:gd name="T28" fmla="*/ 173 w 214"/>
                  <a:gd name="T29" fmla="*/ 242 h 341"/>
                  <a:gd name="T30" fmla="*/ 183 w 214"/>
                  <a:gd name="T31" fmla="*/ 252 h 341"/>
                  <a:gd name="T32" fmla="*/ 189 w 214"/>
                  <a:gd name="T33" fmla="*/ 266 h 341"/>
                  <a:gd name="T34" fmla="*/ 191 w 214"/>
                  <a:gd name="T35" fmla="*/ 284 h 341"/>
                  <a:gd name="T36" fmla="*/ 213 w 214"/>
                  <a:gd name="T37" fmla="*/ 295 h 341"/>
                  <a:gd name="T38" fmla="*/ 210 w 214"/>
                  <a:gd name="T39" fmla="*/ 313 h 341"/>
                  <a:gd name="T40" fmla="*/ 190 w 214"/>
                  <a:gd name="T41" fmla="*/ 316 h 341"/>
                  <a:gd name="T42" fmla="*/ 183 w 214"/>
                  <a:gd name="T43" fmla="*/ 305 h 341"/>
                  <a:gd name="T44" fmla="*/ 171 w 214"/>
                  <a:gd name="T45" fmla="*/ 305 h 341"/>
                  <a:gd name="T46" fmla="*/ 170 w 214"/>
                  <a:gd name="T47" fmla="*/ 340 h 341"/>
                  <a:gd name="T48" fmla="*/ 159 w 214"/>
                  <a:gd name="T49" fmla="*/ 339 h 341"/>
                  <a:gd name="T50" fmla="*/ 147 w 214"/>
                  <a:gd name="T51" fmla="*/ 322 h 341"/>
                  <a:gd name="T52" fmla="*/ 141 w 214"/>
                  <a:gd name="T53" fmla="*/ 310 h 341"/>
                  <a:gd name="T54" fmla="*/ 141 w 214"/>
                  <a:gd name="T55" fmla="*/ 292 h 341"/>
                  <a:gd name="T56" fmla="*/ 124 w 214"/>
                  <a:gd name="T57" fmla="*/ 291 h 341"/>
                  <a:gd name="T58" fmla="*/ 119 w 214"/>
                  <a:gd name="T59" fmla="*/ 309 h 341"/>
                  <a:gd name="T60" fmla="*/ 111 w 214"/>
                  <a:gd name="T61" fmla="*/ 292 h 341"/>
                  <a:gd name="T62" fmla="*/ 105 w 214"/>
                  <a:gd name="T63" fmla="*/ 270 h 341"/>
                  <a:gd name="T64" fmla="*/ 133 w 214"/>
                  <a:gd name="T65" fmla="*/ 264 h 341"/>
                  <a:gd name="T66" fmla="*/ 147 w 214"/>
                  <a:gd name="T67" fmla="*/ 268 h 341"/>
                  <a:gd name="T68" fmla="*/ 147 w 214"/>
                  <a:gd name="T69" fmla="*/ 235 h 341"/>
                  <a:gd name="T70" fmla="*/ 134 w 214"/>
                  <a:gd name="T71" fmla="*/ 228 h 341"/>
                  <a:gd name="T72" fmla="*/ 127 w 214"/>
                  <a:gd name="T73" fmla="*/ 200 h 341"/>
                  <a:gd name="T74" fmla="*/ 124 w 214"/>
                  <a:gd name="T75" fmla="*/ 165 h 341"/>
                  <a:gd name="T76" fmla="*/ 102 w 214"/>
                  <a:gd name="T77" fmla="*/ 159 h 341"/>
                  <a:gd name="T78" fmla="*/ 88 w 214"/>
                  <a:gd name="T79" fmla="*/ 140 h 341"/>
                  <a:gd name="T80" fmla="*/ 76 w 214"/>
                  <a:gd name="T81" fmla="*/ 133 h 341"/>
                  <a:gd name="T82" fmla="*/ 82 w 214"/>
                  <a:gd name="T83" fmla="*/ 159 h 341"/>
                  <a:gd name="T84" fmla="*/ 60 w 214"/>
                  <a:gd name="T85" fmla="*/ 175 h 341"/>
                  <a:gd name="T86" fmla="*/ 47 w 214"/>
                  <a:gd name="T87" fmla="*/ 143 h 341"/>
                  <a:gd name="T88" fmla="*/ 39 w 214"/>
                  <a:gd name="T89" fmla="*/ 132 h 341"/>
                  <a:gd name="T90" fmla="*/ 40 w 214"/>
                  <a:gd name="T91" fmla="*/ 114 h 341"/>
                  <a:gd name="T92" fmla="*/ 27 w 214"/>
                  <a:gd name="T93" fmla="*/ 88 h 341"/>
                  <a:gd name="T94" fmla="*/ 7 w 214"/>
                  <a:gd name="T95" fmla="*/ 77 h 341"/>
                  <a:gd name="T96" fmla="*/ 0 w 214"/>
                  <a:gd name="T97" fmla="*/ 63 h 341"/>
                  <a:gd name="T98" fmla="*/ 5 w 214"/>
                  <a:gd name="T99" fmla="*/ 52 h 341"/>
                  <a:gd name="T100" fmla="*/ 18 w 214"/>
                  <a:gd name="T101" fmla="*/ 60 h 341"/>
                  <a:gd name="T102" fmla="*/ 23 w 214"/>
                  <a:gd name="T103" fmla="*/ 42 h 341"/>
                  <a:gd name="T104" fmla="*/ 20 w 214"/>
                  <a:gd name="T105" fmla="*/ 24 h 341"/>
                  <a:gd name="T106" fmla="*/ 17 w 214"/>
                  <a:gd name="T107" fmla="*/ 0 h 341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214"/>
                  <a:gd name="T163" fmla="*/ 0 h 341"/>
                  <a:gd name="T164" fmla="*/ 214 w 214"/>
                  <a:gd name="T165" fmla="*/ 341 h 341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214" h="341">
                    <a:moveTo>
                      <a:pt x="17" y="0"/>
                    </a:moveTo>
                    <a:lnTo>
                      <a:pt x="40" y="1"/>
                    </a:lnTo>
                    <a:lnTo>
                      <a:pt x="57" y="36"/>
                    </a:lnTo>
                    <a:lnTo>
                      <a:pt x="50" y="68"/>
                    </a:lnTo>
                    <a:lnTo>
                      <a:pt x="63" y="78"/>
                    </a:lnTo>
                    <a:lnTo>
                      <a:pt x="68" y="100"/>
                    </a:lnTo>
                    <a:lnTo>
                      <a:pt x="84" y="113"/>
                    </a:lnTo>
                    <a:lnTo>
                      <a:pt x="97" y="115"/>
                    </a:lnTo>
                    <a:lnTo>
                      <a:pt x="124" y="134"/>
                    </a:lnTo>
                    <a:lnTo>
                      <a:pt x="140" y="155"/>
                    </a:lnTo>
                    <a:lnTo>
                      <a:pt x="143" y="156"/>
                    </a:lnTo>
                    <a:lnTo>
                      <a:pt x="163" y="171"/>
                    </a:lnTo>
                    <a:lnTo>
                      <a:pt x="161" y="211"/>
                    </a:lnTo>
                    <a:lnTo>
                      <a:pt x="169" y="229"/>
                    </a:lnTo>
                    <a:lnTo>
                      <a:pt x="173" y="242"/>
                    </a:lnTo>
                    <a:lnTo>
                      <a:pt x="183" y="252"/>
                    </a:lnTo>
                    <a:lnTo>
                      <a:pt x="189" y="266"/>
                    </a:lnTo>
                    <a:lnTo>
                      <a:pt x="191" y="284"/>
                    </a:lnTo>
                    <a:lnTo>
                      <a:pt x="213" y="295"/>
                    </a:lnTo>
                    <a:lnTo>
                      <a:pt x="210" y="313"/>
                    </a:lnTo>
                    <a:lnTo>
                      <a:pt x="190" y="316"/>
                    </a:lnTo>
                    <a:lnTo>
                      <a:pt x="183" y="305"/>
                    </a:lnTo>
                    <a:lnTo>
                      <a:pt x="171" y="305"/>
                    </a:lnTo>
                    <a:lnTo>
                      <a:pt x="170" y="340"/>
                    </a:lnTo>
                    <a:lnTo>
                      <a:pt x="159" y="339"/>
                    </a:lnTo>
                    <a:lnTo>
                      <a:pt x="147" y="322"/>
                    </a:lnTo>
                    <a:lnTo>
                      <a:pt x="141" y="310"/>
                    </a:lnTo>
                    <a:lnTo>
                      <a:pt x="141" y="292"/>
                    </a:lnTo>
                    <a:lnTo>
                      <a:pt x="124" y="291"/>
                    </a:lnTo>
                    <a:lnTo>
                      <a:pt x="119" y="309"/>
                    </a:lnTo>
                    <a:lnTo>
                      <a:pt x="111" y="292"/>
                    </a:lnTo>
                    <a:lnTo>
                      <a:pt x="105" y="270"/>
                    </a:lnTo>
                    <a:lnTo>
                      <a:pt x="133" y="264"/>
                    </a:lnTo>
                    <a:lnTo>
                      <a:pt x="147" y="268"/>
                    </a:lnTo>
                    <a:lnTo>
                      <a:pt x="147" y="235"/>
                    </a:lnTo>
                    <a:lnTo>
                      <a:pt x="134" y="228"/>
                    </a:lnTo>
                    <a:lnTo>
                      <a:pt x="127" y="200"/>
                    </a:lnTo>
                    <a:lnTo>
                      <a:pt x="124" y="165"/>
                    </a:lnTo>
                    <a:lnTo>
                      <a:pt x="102" y="159"/>
                    </a:lnTo>
                    <a:lnTo>
                      <a:pt x="88" y="140"/>
                    </a:lnTo>
                    <a:lnTo>
                      <a:pt x="76" y="133"/>
                    </a:lnTo>
                    <a:lnTo>
                      <a:pt x="82" y="159"/>
                    </a:lnTo>
                    <a:lnTo>
                      <a:pt x="60" y="175"/>
                    </a:lnTo>
                    <a:lnTo>
                      <a:pt x="47" y="143"/>
                    </a:lnTo>
                    <a:lnTo>
                      <a:pt x="39" y="132"/>
                    </a:lnTo>
                    <a:lnTo>
                      <a:pt x="40" y="114"/>
                    </a:lnTo>
                    <a:lnTo>
                      <a:pt x="27" y="88"/>
                    </a:lnTo>
                    <a:lnTo>
                      <a:pt x="7" y="77"/>
                    </a:lnTo>
                    <a:lnTo>
                      <a:pt x="0" y="63"/>
                    </a:lnTo>
                    <a:lnTo>
                      <a:pt x="5" y="52"/>
                    </a:lnTo>
                    <a:lnTo>
                      <a:pt x="18" y="60"/>
                    </a:lnTo>
                    <a:lnTo>
                      <a:pt x="23" y="42"/>
                    </a:lnTo>
                    <a:lnTo>
                      <a:pt x="20" y="24"/>
                    </a:lnTo>
                    <a:lnTo>
                      <a:pt x="17" y="0"/>
                    </a:lnTo>
                  </a:path>
                </a:pathLst>
              </a:custGeom>
              <a:solidFill>
                <a:srgbClr val="969696"/>
              </a:solidFill>
              <a:ln w="12700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42377" name="Freeform 24"/>
              <p:cNvSpPr>
                <a:spLocks/>
              </p:cNvSpPr>
              <p:nvPr/>
            </p:nvSpPr>
            <p:spPr bwMode="auto">
              <a:xfrm>
                <a:off x="2826" y="1709"/>
                <a:ext cx="161" cy="280"/>
              </a:xfrm>
              <a:custGeom>
                <a:avLst/>
                <a:gdLst>
                  <a:gd name="T0" fmla="*/ 40 w 161"/>
                  <a:gd name="T1" fmla="*/ 0 h 280"/>
                  <a:gd name="T2" fmla="*/ 70 w 161"/>
                  <a:gd name="T3" fmla="*/ 15 h 280"/>
                  <a:gd name="T4" fmla="*/ 90 w 161"/>
                  <a:gd name="T5" fmla="*/ 36 h 280"/>
                  <a:gd name="T6" fmla="*/ 99 w 161"/>
                  <a:gd name="T7" fmla="*/ 62 h 280"/>
                  <a:gd name="T8" fmla="*/ 107 w 161"/>
                  <a:gd name="T9" fmla="*/ 62 h 280"/>
                  <a:gd name="T10" fmla="*/ 107 w 161"/>
                  <a:gd name="T11" fmla="*/ 74 h 280"/>
                  <a:gd name="T12" fmla="*/ 117 w 161"/>
                  <a:gd name="T13" fmla="*/ 90 h 280"/>
                  <a:gd name="T14" fmla="*/ 128 w 161"/>
                  <a:gd name="T15" fmla="*/ 108 h 280"/>
                  <a:gd name="T16" fmla="*/ 146 w 161"/>
                  <a:gd name="T17" fmla="*/ 137 h 280"/>
                  <a:gd name="T18" fmla="*/ 160 w 161"/>
                  <a:gd name="T19" fmla="*/ 177 h 280"/>
                  <a:gd name="T20" fmla="*/ 133 w 161"/>
                  <a:gd name="T21" fmla="*/ 176 h 280"/>
                  <a:gd name="T22" fmla="*/ 112 w 161"/>
                  <a:gd name="T23" fmla="*/ 166 h 280"/>
                  <a:gd name="T24" fmla="*/ 128 w 161"/>
                  <a:gd name="T25" fmla="*/ 192 h 280"/>
                  <a:gd name="T26" fmla="*/ 127 w 161"/>
                  <a:gd name="T27" fmla="*/ 208 h 280"/>
                  <a:gd name="T28" fmla="*/ 127 w 161"/>
                  <a:gd name="T29" fmla="*/ 226 h 280"/>
                  <a:gd name="T30" fmla="*/ 115 w 161"/>
                  <a:gd name="T31" fmla="*/ 218 h 280"/>
                  <a:gd name="T32" fmla="*/ 105 w 161"/>
                  <a:gd name="T33" fmla="*/ 208 h 280"/>
                  <a:gd name="T34" fmla="*/ 89 w 161"/>
                  <a:gd name="T35" fmla="*/ 184 h 280"/>
                  <a:gd name="T36" fmla="*/ 79 w 161"/>
                  <a:gd name="T37" fmla="*/ 182 h 280"/>
                  <a:gd name="T38" fmla="*/ 61 w 161"/>
                  <a:gd name="T39" fmla="*/ 182 h 280"/>
                  <a:gd name="T40" fmla="*/ 49 w 161"/>
                  <a:gd name="T41" fmla="*/ 189 h 280"/>
                  <a:gd name="T42" fmla="*/ 55 w 161"/>
                  <a:gd name="T43" fmla="*/ 207 h 280"/>
                  <a:gd name="T44" fmla="*/ 73 w 161"/>
                  <a:gd name="T45" fmla="*/ 217 h 280"/>
                  <a:gd name="T46" fmla="*/ 87 w 161"/>
                  <a:gd name="T47" fmla="*/ 225 h 280"/>
                  <a:gd name="T48" fmla="*/ 96 w 161"/>
                  <a:gd name="T49" fmla="*/ 247 h 280"/>
                  <a:gd name="T50" fmla="*/ 92 w 161"/>
                  <a:gd name="T51" fmla="*/ 272 h 280"/>
                  <a:gd name="T52" fmla="*/ 92 w 161"/>
                  <a:gd name="T53" fmla="*/ 279 h 280"/>
                  <a:gd name="T54" fmla="*/ 86 w 161"/>
                  <a:gd name="T55" fmla="*/ 279 h 280"/>
                  <a:gd name="T56" fmla="*/ 76 w 161"/>
                  <a:gd name="T57" fmla="*/ 272 h 280"/>
                  <a:gd name="T58" fmla="*/ 71 w 161"/>
                  <a:gd name="T59" fmla="*/ 266 h 280"/>
                  <a:gd name="T60" fmla="*/ 67 w 161"/>
                  <a:gd name="T61" fmla="*/ 262 h 280"/>
                  <a:gd name="T62" fmla="*/ 56 w 161"/>
                  <a:gd name="T63" fmla="*/ 273 h 280"/>
                  <a:gd name="T64" fmla="*/ 46 w 161"/>
                  <a:gd name="T65" fmla="*/ 277 h 280"/>
                  <a:gd name="T66" fmla="*/ 42 w 161"/>
                  <a:gd name="T67" fmla="*/ 265 h 280"/>
                  <a:gd name="T68" fmla="*/ 43 w 161"/>
                  <a:gd name="T69" fmla="*/ 241 h 280"/>
                  <a:gd name="T70" fmla="*/ 41 w 161"/>
                  <a:gd name="T71" fmla="*/ 226 h 280"/>
                  <a:gd name="T72" fmla="*/ 29 w 161"/>
                  <a:gd name="T73" fmla="*/ 215 h 280"/>
                  <a:gd name="T74" fmla="*/ 16 w 161"/>
                  <a:gd name="T75" fmla="*/ 232 h 280"/>
                  <a:gd name="T76" fmla="*/ 0 w 161"/>
                  <a:gd name="T77" fmla="*/ 233 h 280"/>
                  <a:gd name="T78" fmla="*/ 1 w 161"/>
                  <a:gd name="T79" fmla="*/ 223 h 280"/>
                  <a:gd name="T80" fmla="*/ 2 w 161"/>
                  <a:gd name="T81" fmla="*/ 191 h 280"/>
                  <a:gd name="T82" fmla="*/ 16 w 161"/>
                  <a:gd name="T83" fmla="*/ 181 h 280"/>
                  <a:gd name="T84" fmla="*/ 17 w 161"/>
                  <a:gd name="T85" fmla="*/ 136 h 280"/>
                  <a:gd name="T86" fmla="*/ 19 w 161"/>
                  <a:gd name="T87" fmla="*/ 124 h 280"/>
                  <a:gd name="T88" fmla="*/ 25 w 161"/>
                  <a:gd name="T89" fmla="*/ 122 h 280"/>
                  <a:gd name="T90" fmla="*/ 38 w 161"/>
                  <a:gd name="T91" fmla="*/ 134 h 280"/>
                  <a:gd name="T92" fmla="*/ 56 w 161"/>
                  <a:gd name="T93" fmla="*/ 144 h 280"/>
                  <a:gd name="T94" fmla="*/ 58 w 161"/>
                  <a:gd name="T95" fmla="*/ 119 h 280"/>
                  <a:gd name="T96" fmla="*/ 48 w 161"/>
                  <a:gd name="T97" fmla="*/ 113 h 280"/>
                  <a:gd name="T98" fmla="*/ 48 w 161"/>
                  <a:gd name="T99" fmla="*/ 106 h 280"/>
                  <a:gd name="T100" fmla="*/ 49 w 161"/>
                  <a:gd name="T101" fmla="*/ 106 h 280"/>
                  <a:gd name="T102" fmla="*/ 55 w 161"/>
                  <a:gd name="T103" fmla="*/ 106 h 280"/>
                  <a:gd name="T104" fmla="*/ 59 w 161"/>
                  <a:gd name="T105" fmla="*/ 106 h 280"/>
                  <a:gd name="T106" fmla="*/ 63 w 161"/>
                  <a:gd name="T107" fmla="*/ 106 h 280"/>
                  <a:gd name="T108" fmla="*/ 72 w 161"/>
                  <a:gd name="T109" fmla="*/ 95 h 280"/>
                  <a:gd name="T110" fmla="*/ 70 w 161"/>
                  <a:gd name="T111" fmla="*/ 88 h 280"/>
                  <a:gd name="T112" fmla="*/ 64 w 161"/>
                  <a:gd name="T113" fmla="*/ 66 h 280"/>
                  <a:gd name="T114" fmla="*/ 50 w 161"/>
                  <a:gd name="T115" fmla="*/ 50 h 280"/>
                  <a:gd name="T116" fmla="*/ 37 w 161"/>
                  <a:gd name="T117" fmla="*/ 39 h 280"/>
                  <a:gd name="T118" fmla="*/ 25 w 161"/>
                  <a:gd name="T119" fmla="*/ 24 h 280"/>
                  <a:gd name="T120" fmla="*/ 40 w 161"/>
                  <a:gd name="T121" fmla="*/ 0 h 280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61"/>
                  <a:gd name="T184" fmla="*/ 0 h 280"/>
                  <a:gd name="T185" fmla="*/ 161 w 161"/>
                  <a:gd name="T186" fmla="*/ 280 h 280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61" h="280">
                    <a:moveTo>
                      <a:pt x="40" y="0"/>
                    </a:moveTo>
                    <a:lnTo>
                      <a:pt x="70" y="15"/>
                    </a:lnTo>
                    <a:lnTo>
                      <a:pt x="90" y="36"/>
                    </a:lnTo>
                    <a:lnTo>
                      <a:pt x="99" y="62"/>
                    </a:lnTo>
                    <a:lnTo>
                      <a:pt x="107" y="62"/>
                    </a:lnTo>
                    <a:lnTo>
                      <a:pt x="107" y="74"/>
                    </a:lnTo>
                    <a:lnTo>
                      <a:pt x="117" y="90"/>
                    </a:lnTo>
                    <a:lnTo>
                      <a:pt x="128" y="108"/>
                    </a:lnTo>
                    <a:lnTo>
                      <a:pt x="146" y="137"/>
                    </a:lnTo>
                    <a:lnTo>
                      <a:pt x="160" y="177"/>
                    </a:lnTo>
                    <a:lnTo>
                      <a:pt x="133" y="176"/>
                    </a:lnTo>
                    <a:lnTo>
                      <a:pt x="112" y="166"/>
                    </a:lnTo>
                    <a:lnTo>
                      <a:pt x="128" y="192"/>
                    </a:lnTo>
                    <a:lnTo>
                      <a:pt x="127" y="208"/>
                    </a:lnTo>
                    <a:lnTo>
                      <a:pt x="127" y="226"/>
                    </a:lnTo>
                    <a:lnTo>
                      <a:pt x="115" y="218"/>
                    </a:lnTo>
                    <a:lnTo>
                      <a:pt x="105" y="208"/>
                    </a:lnTo>
                    <a:lnTo>
                      <a:pt x="89" y="184"/>
                    </a:lnTo>
                    <a:lnTo>
                      <a:pt x="79" y="182"/>
                    </a:lnTo>
                    <a:lnTo>
                      <a:pt x="61" y="182"/>
                    </a:lnTo>
                    <a:lnTo>
                      <a:pt x="49" y="189"/>
                    </a:lnTo>
                    <a:lnTo>
                      <a:pt x="55" y="207"/>
                    </a:lnTo>
                    <a:lnTo>
                      <a:pt x="73" y="217"/>
                    </a:lnTo>
                    <a:lnTo>
                      <a:pt x="87" y="225"/>
                    </a:lnTo>
                    <a:lnTo>
                      <a:pt x="96" y="247"/>
                    </a:lnTo>
                    <a:lnTo>
                      <a:pt x="92" y="272"/>
                    </a:lnTo>
                    <a:lnTo>
                      <a:pt x="92" y="279"/>
                    </a:lnTo>
                    <a:lnTo>
                      <a:pt x="86" y="279"/>
                    </a:lnTo>
                    <a:lnTo>
                      <a:pt x="76" y="272"/>
                    </a:lnTo>
                    <a:lnTo>
                      <a:pt x="71" y="266"/>
                    </a:lnTo>
                    <a:lnTo>
                      <a:pt x="67" y="262"/>
                    </a:lnTo>
                    <a:lnTo>
                      <a:pt x="56" y="273"/>
                    </a:lnTo>
                    <a:lnTo>
                      <a:pt x="46" y="277"/>
                    </a:lnTo>
                    <a:lnTo>
                      <a:pt x="42" y="265"/>
                    </a:lnTo>
                    <a:lnTo>
                      <a:pt x="43" y="241"/>
                    </a:lnTo>
                    <a:lnTo>
                      <a:pt x="41" y="226"/>
                    </a:lnTo>
                    <a:lnTo>
                      <a:pt x="29" y="215"/>
                    </a:lnTo>
                    <a:lnTo>
                      <a:pt x="16" y="232"/>
                    </a:lnTo>
                    <a:lnTo>
                      <a:pt x="0" y="233"/>
                    </a:lnTo>
                    <a:lnTo>
                      <a:pt x="1" y="223"/>
                    </a:lnTo>
                    <a:lnTo>
                      <a:pt x="2" y="191"/>
                    </a:lnTo>
                    <a:lnTo>
                      <a:pt x="16" y="181"/>
                    </a:lnTo>
                    <a:lnTo>
                      <a:pt x="17" y="136"/>
                    </a:lnTo>
                    <a:lnTo>
                      <a:pt x="19" y="124"/>
                    </a:lnTo>
                    <a:lnTo>
                      <a:pt x="25" y="122"/>
                    </a:lnTo>
                    <a:lnTo>
                      <a:pt x="38" y="134"/>
                    </a:lnTo>
                    <a:lnTo>
                      <a:pt x="56" y="144"/>
                    </a:lnTo>
                    <a:lnTo>
                      <a:pt x="58" y="119"/>
                    </a:lnTo>
                    <a:lnTo>
                      <a:pt x="48" y="113"/>
                    </a:lnTo>
                    <a:lnTo>
                      <a:pt x="48" y="106"/>
                    </a:lnTo>
                    <a:lnTo>
                      <a:pt x="49" y="106"/>
                    </a:lnTo>
                    <a:lnTo>
                      <a:pt x="55" y="106"/>
                    </a:lnTo>
                    <a:lnTo>
                      <a:pt x="59" y="106"/>
                    </a:lnTo>
                    <a:lnTo>
                      <a:pt x="63" y="106"/>
                    </a:lnTo>
                    <a:lnTo>
                      <a:pt x="72" y="95"/>
                    </a:lnTo>
                    <a:lnTo>
                      <a:pt x="70" y="88"/>
                    </a:lnTo>
                    <a:lnTo>
                      <a:pt x="64" y="66"/>
                    </a:lnTo>
                    <a:lnTo>
                      <a:pt x="50" y="50"/>
                    </a:lnTo>
                    <a:lnTo>
                      <a:pt x="37" y="39"/>
                    </a:lnTo>
                    <a:lnTo>
                      <a:pt x="25" y="24"/>
                    </a:lnTo>
                    <a:lnTo>
                      <a:pt x="40" y="0"/>
                    </a:lnTo>
                  </a:path>
                </a:pathLst>
              </a:custGeom>
              <a:solidFill>
                <a:srgbClr val="969696"/>
              </a:solidFill>
              <a:ln w="12700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42378" name="Freeform 25"/>
              <p:cNvSpPr>
                <a:spLocks/>
              </p:cNvSpPr>
              <p:nvPr/>
            </p:nvSpPr>
            <p:spPr bwMode="auto">
              <a:xfrm>
                <a:off x="2654" y="1363"/>
                <a:ext cx="173" cy="234"/>
              </a:xfrm>
              <a:custGeom>
                <a:avLst/>
                <a:gdLst>
                  <a:gd name="T0" fmla="*/ 0 w 173"/>
                  <a:gd name="T1" fmla="*/ 0 h 234"/>
                  <a:gd name="T2" fmla="*/ 14 w 173"/>
                  <a:gd name="T3" fmla="*/ 0 h 234"/>
                  <a:gd name="T4" fmla="*/ 21 w 173"/>
                  <a:gd name="T5" fmla="*/ 18 h 234"/>
                  <a:gd name="T6" fmla="*/ 45 w 173"/>
                  <a:gd name="T7" fmla="*/ 40 h 234"/>
                  <a:gd name="T8" fmla="*/ 56 w 173"/>
                  <a:gd name="T9" fmla="*/ 68 h 234"/>
                  <a:gd name="T10" fmla="*/ 74 w 173"/>
                  <a:gd name="T11" fmla="*/ 71 h 234"/>
                  <a:gd name="T12" fmla="*/ 88 w 173"/>
                  <a:gd name="T13" fmla="*/ 72 h 234"/>
                  <a:gd name="T14" fmla="*/ 96 w 173"/>
                  <a:gd name="T15" fmla="*/ 90 h 234"/>
                  <a:gd name="T16" fmla="*/ 112 w 173"/>
                  <a:gd name="T17" fmla="*/ 91 h 234"/>
                  <a:gd name="T18" fmla="*/ 126 w 173"/>
                  <a:gd name="T19" fmla="*/ 97 h 234"/>
                  <a:gd name="T20" fmla="*/ 137 w 173"/>
                  <a:gd name="T21" fmla="*/ 116 h 234"/>
                  <a:gd name="T22" fmla="*/ 152 w 173"/>
                  <a:gd name="T23" fmla="*/ 126 h 234"/>
                  <a:gd name="T24" fmla="*/ 146 w 173"/>
                  <a:gd name="T25" fmla="*/ 134 h 234"/>
                  <a:gd name="T26" fmla="*/ 136 w 173"/>
                  <a:gd name="T27" fmla="*/ 138 h 234"/>
                  <a:gd name="T28" fmla="*/ 131 w 173"/>
                  <a:gd name="T29" fmla="*/ 137 h 234"/>
                  <a:gd name="T30" fmla="*/ 128 w 173"/>
                  <a:gd name="T31" fmla="*/ 142 h 234"/>
                  <a:gd name="T32" fmla="*/ 145 w 173"/>
                  <a:gd name="T33" fmla="*/ 161 h 234"/>
                  <a:gd name="T34" fmla="*/ 152 w 173"/>
                  <a:gd name="T35" fmla="*/ 176 h 234"/>
                  <a:gd name="T36" fmla="*/ 172 w 173"/>
                  <a:gd name="T37" fmla="*/ 197 h 234"/>
                  <a:gd name="T38" fmla="*/ 161 w 173"/>
                  <a:gd name="T39" fmla="*/ 215 h 234"/>
                  <a:gd name="T40" fmla="*/ 149 w 173"/>
                  <a:gd name="T41" fmla="*/ 218 h 234"/>
                  <a:gd name="T42" fmla="*/ 149 w 173"/>
                  <a:gd name="T43" fmla="*/ 233 h 234"/>
                  <a:gd name="T44" fmla="*/ 132 w 173"/>
                  <a:gd name="T45" fmla="*/ 232 h 234"/>
                  <a:gd name="T46" fmla="*/ 128 w 173"/>
                  <a:gd name="T47" fmla="*/ 220 h 234"/>
                  <a:gd name="T48" fmla="*/ 112 w 173"/>
                  <a:gd name="T49" fmla="*/ 203 h 234"/>
                  <a:gd name="T50" fmla="*/ 102 w 173"/>
                  <a:gd name="T51" fmla="*/ 181 h 234"/>
                  <a:gd name="T52" fmla="*/ 88 w 173"/>
                  <a:gd name="T53" fmla="*/ 146 h 234"/>
                  <a:gd name="T54" fmla="*/ 64 w 173"/>
                  <a:gd name="T55" fmla="*/ 122 h 234"/>
                  <a:gd name="T56" fmla="*/ 46 w 173"/>
                  <a:gd name="T57" fmla="*/ 88 h 234"/>
                  <a:gd name="T58" fmla="*/ 34 w 173"/>
                  <a:gd name="T59" fmla="*/ 77 h 234"/>
                  <a:gd name="T60" fmla="*/ 25 w 173"/>
                  <a:gd name="T61" fmla="*/ 70 h 234"/>
                  <a:gd name="T62" fmla="*/ 17 w 173"/>
                  <a:gd name="T63" fmla="*/ 50 h 234"/>
                  <a:gd name="T64" fmla="*/ 3 w 173"/>
                  <a:gd name="T65" fmla="*/ 31 h 234"/>
                  <a:gd name="T66" fmla="*/ 3 w 173"/>
                  <a:gd name="T67" fmla="*/ 24 h 234"/>
                  <a:gd name="T68" fmla="*/ 0 w 173"/>
                  <a:gd name="T69" fmla="*/ 0 h 23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73"/>
                  <a:gd name="T106" fmla="*/ 0 h 234"/>
                  <a:gd name="T107" fmla="*/ 173 w 173"/>
                  <a:gd name="T108" fmla="*/ 234 h 23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73" h="234">
                    <a:moveTo>
                      <a:pt x="0" y="0"/>
                    </a:moveTo>
                    <a:lnTo>
                      <a:pt x="14" y="0"/>
                    </a:lnTo>
                    <a:lnTo>
                      <a:pt x="21" y="18"/>
                    </a:lnTo>
                    <a:lnTo>
                      <a:pt x="45" y="40"/>
                    </a:lnTo>
                    <a:lnTo>
                      <a:pt x="56" y="68"/>
                    </a:lnTo>
                    <a:lnTo>
                      <a:pt x="74" y="71"/>
                    </a:lnTo>
                    <a:lnTo>
                      <a:pt x="88" y="72"/>
                    </a:lnTo>
                    <a:lnTo>
                      <a:pt x="96" y="90"/>
                    </a:lnTo>
                    <a:lnTo>
                      <a:pt x="112" y="91"/>
                    </a:lnTo>
                    <a:lnTo>
                      <a:pt x="126" y="97"/>
                    </a:lnTo>
                    <a:lnTo>
                      <a:pt x="137" y="116"/>
                    </a:lnTo>
                    <a:lnTo>
                      <a:pt x="152" y="126"/>
                    </a:lnTo>
                    <a:lnTo>
                      <a:pt x="146" y="134"/>
                    </a:lnTo>
                    <a:lnTo>
                      <a:pt x="136" y="138"/>
                    </a:lnTo>
                    <a:lnTo>
                      <a:pt x="131" y="137"/>
                    </a:lnTo>
                    <a:lnTo>
                      <a:pt x="128" y="142"/>
                    </a:lnTo>
                    <a:lnTo>
                      <a:pt x="145" y="161"/>
                    </a:lnTo>
                    <a:lnTo>
                      <a:pt x="152" y="176"/>
                    </a:lnTo>
                    <a:lnTo>
                      <a:pt x="172" y="197"/>
                    </a:lnTo>
                    <a:lnTo>
                      <a:pt x="161" y="215"/>
                    </a:lnTo>
                    <a:lnTo>
                      <a:pt x="149" y="218"/>
                    </a:lnTo>
                    <a:lnTo>
                      <a:pt x="149" y="233"/>
                    </a:lnTo>
                    <a:lnTo>
                      <a:pt x="132" y="232"/>
                    </a:lnTo>
                    <a:lnTo>
                      <a:pt x="128" y="220"/>
                    </a:lnTo>
                    <a:lnTo>
                      <a:pt x="112" y="203"/>
                    </a:lnTo>
                    <a:lnTo>
                      <a:pt x="102" y="181"/>
                    </a:lnTo>
                    <a:lnTo>
                      <a:pt x="88" y="146"/>
                    </a:lnTo>
                    <a:lnTo>
                      <a:pt x="64" y="122"/>
                    </a:lnTo>
                    <a:lnTo>
                      <a:pt x="46" y="88"/>
                    </a:lnTo>
                    <a:lnTo>
                      <a:pt x="34" y="77"/>
                    </a:lnTo>
                    <a:lnTo>
                      <a:pt x="25" y="70"/>
                    </a:lnTo>
                    <a:lnTo>
                      <a:pt x="17" y="50"/>
                    </a:lnTo>
                    <a:lnTo>
                      <a:pt x="3" y="31"/>
                    </a:lnTo>
                    <a:lnTo>
                      <a:pt x="3" y="24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969696"/>
              </a:solidFill>
              <a:ln w="12700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</p:grpSp>
        <p:sp>
          <p:nvSpPr>
            <p:cNvPr id="142356" name="Freeform 26"/>
            <p:cNvSpPr>
              <a:spLocks/>
            </p:cNvSpPr>
            <p:nvPr/>
          </p:nvSpPr>
          <p:spPr bwMode="auto">
            <a:xfrm>
              <a:off x="505" y="1963"/>
              <a:ext cx="1303" cy="1759"/>
            </a:xfrm>
            <a:custGeom>
              <a:avLst/>
              <a:gdLst>
                <a:gd name="T0" fmla="*/ 1172 w 1288"/>
                <a:gd name="T1" fmla="*/ 296 h 1759"/>
                <a:gd name="T2" fmla="*/ 1301 w 1288"/>
                <a:gd name="T3" fmla="*/ 593 h 1759"/>
                <a:gd name="T4" fmla="*/ 1354 w 1288"/>
                <a:gd name="T5" fmla="*/ 673 h 1759"/>
                <a:gd name="T6" fmla="*/ 1483 w 1288"/>
                <a:gd name="T7" fmla="*/ 655 h 1759"/>
                <a:gd name="T8" fmla="*/ 1510 w 1288"/>
                <a:gd name="T9" fmla="*/ 724 h 1759"/>
                <a:gd name="T10" fmla="*/ 1356 w 1288"/>
                <a:gd name="T11" fmla="*/ 917 h 1759"/>
                <a:gd name="T12" fmla="*/ 1221 w 1288"/>
                <a:gd name="T13" fmla="*/ 1139 h 1759"/>
                <a:gd name="T14" fmla="*/ 1237 w 1288"/>
                <a:gd name="T15" fmla="*/ 1216 h 1759"/>
                <a:gd name="T16" fmla="*/ 1235 w 1288"/>
                <a:gd name="T17" fmla="*/ 1301 h 1759"/>
                <a:gd name="T18" fmla="*/ 1181 w 1288"/>
                <a:gd name="T19" fmla="*/ 1328 h 1759"/>
                <a:gd name="T20" fmla="*/ 1092 w 1288"/>
                <a:gd name="T21" fmla="*/ 1444 h 1759"/>
                <a:gd name="T22" fmla="*/ 1064 w 1288"/>
                <a:gd name="T23" fmla="*/ 1534 h 1759"/>
                <a:gd name="T24" fmla="*/ 977 w 1288"/>
                <a:gd name="T25" fmla="*/ 1665 h 1759"/>
                <a:gd name="T26" fmla="*/ 935 w 1288"/>
                <a:gd name="T27" fmla="*/ 1691 h 1759"/>
                <a:gd name="T28" fmla="*/ 840 w 1288"/>
                <a:gd name="T29" fmla="*/ 1754 h 1759"/>
                <a:gd name="T30" fmla="*/ 728 w 1288"/>
                <a:gd name="T31" fmla="*/ 1729 h 1759"/>
                <a:gd name="T32" fmla="*/ 715 w 1288"/>
                <a:gd name="T33" fmla="*/ 1664 h 1759"/>
                <a:gd name="T34" fmla="*/ 671 w 1288"/>
                <a:gd name="T35" fmla="*/ 1582 h 1759"/>
                <a:gd name="T36" fmla="*/ 663 w 1288"/>
                <a:gd name="T37" fmla="*/ 1503 h 1759"/>
                <a:gd name="T38" fmla="*/ 655 w 1288"/>
                <a:gd name="T39" fmla="*/ 1457 h 1759"/>
                <a:gd name="T40" fmla="*/ 610 w 1288"/>
                <a:gd name="T41" fmla="*/ 1400 h 1759"/>
                <a:gd name="T42" fmla="*/ 583 w 1288"/>
                <a:gd name="T43" fmla="*/ 1327 h 1759"/>
                <a:gd name="T44" fmla="*/ 626 w 1288"/>
                <a:gd name="T45" fmla="*/ 1209 h 1759"/>
                <a:gd name="T46" fmla="*/ 618 w 1288"/>
                <a:gd name="T47" fmla="*/ 1040 h 1759"/>
                <a:gd name="T48" fmla="*/ 552 w 1288"/>
                <a:gd name="T49" fmla="*/ 948 h 1759"/>
                <a:gd name="T50" fmla="*/ 551 w 1288"/>
                <a:gd name="T51" fmla="*/ 822 h 1759"/>
                <a:gd name="T52" fmla="*/ 454 w 1288"/>
                <a:gd name="T53" fmla="*/ 766 h 1759"/>
                <a:gd name="T54" fmla="*/ 319 w 1288"/>
                <a:gd name="T55" fmla="*/ 776 h 1759"/>
                <a:gd name="T56" fmla="*/ 73 w 1288"/>
                <a:gd name="T57" fmla="*/ 662 h 1759"/>
                <a:gd name="T58" fmla="*/ 13 w 1288"/>
                <a:gd name="T59" fmla="*/ 492 h 1759"/>
                <a:gd name="T60" fmla="*/ 69 w 1288"/>
                <a:gd name="T61" fmla="*/ 369 h 1759"/>
                <a:gd name="T62" fmla="*/ 165 w 1288"/>
                <a:gd name="T63" fmla="*/ 238 h 1759"/>
                <a:gd name="T64" fmla="*/ 294 w 1288"/>
                <a:gd name="T65" fmla="*/ 139 h 1759"/>
                <a:gd name="T66" fmla="*/ 393 w 1288"/>
                <a:gd name="T67" fmla="*/ 32 h 1759"/>
                <a:gd name="T68" fmla="*/ 482 w 1288"/>
                <a:gd name="T69" fmla="*/ 69 h 1759"/>
                <a:gd name="T70" fmla="*/ 582 w 1288"/>
                <a:gd name="T71" fmla="*/ 20 h 1759"/>
                <a:gd name="T72" fmla="*/ 650 w 1288"/>
                <a:gd name="T73" fmla="*/ 2 h 1759"/>
                <a:gd name="T74" fmla="*/ 703 w 1288"/>
                <a:gd name="T75" fmla="*/ 52 h 1759"/>
                <a:gd name="T76" fmla="*/ 805 w 1288"/>
                <a:gd name="T77" fmla="*/ 148 h 1759"/>
                <a:gd name="T78" fmla="*/ 876 w 1288"/>
                <a:gd name="T79" fmla="*/ 111 h 1759"/>
                <a:gd name="T80" fmla="*/ 983 w 1288"/>
                <a:gd name="T81" fmla="*/ 141 h 1759"/>
                <a:gd name="T82" fmla="*/ 1104 w 1288"/>
                <a:gd name="T83" fmla="*/ 146 h 175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288"/>
                <a:gd name="T127" fmla="*/ 0 h 1759"/>
                <a:gd name="T128" fmla="*/ 1288 w 1288"/>
                <a:gd name="T129" fmla="*/ 1759 h 175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288" h="1759">
                  <a:moveTo>
                    <a:pt x="978" y="221"/>
                  </a:moveTo>
                  <a:lnTo>
                    <a:pt x="997" y="296"/>
                  </a:lnTo>
                  <a:lnTo>
                    <a:pt x="1035" y="411"/>
                  </a:lnTo>
                  <a:lnTo>
                    <a:pt x="1107" y="593"/>
                  </a:lnTo>
                  <a:lnTo>
                    <a:pt x="1140" y="615"/>
                  </a:lnTo>
                  <a:lnTo>
                    <a:pt x="1151" y="673"/>
                  </a:lnTo>
                  <a:lnTo>
                    <a:pt x="1216" y="672"/>
                  </a:lnTo>
                  <a:lnTo>
                    <a:pt x="1261" y="655"/>
                  </a:lnTo>
                  <a:lnTo>
                    <a:pt x="1287" y="656"/>
                  </a:lnTo>
                  <a:lnTo>
                    <a:pt x="1285" y="724"/>
                  </a:lnTo>
                  <a:lnTo>
                    <a:pt x="1276" y="762"/>
                  </a:lnTo>
                  <a:lnTo>
                    <a:pt x="1153" y="917"/>
                  </a:lnTo>
                  <a:lnTo>
                    <a:pt x="1042" y="1076"/>
                  </a:lnTo>
                  <a:lnTo>
                    <a:pt x="1038" y="1139"/>
                  </a:lnTo>
                  <a:lnTo>
                    <a:pt x="1071" y="1186"/>
                  </a:lnTo>
                  <a:lnTo>
                    <a:pt x="1052" y="1216"/>
                  </a:lnTo>
                  <a:lnTo>
                    <a:pt x="1062" y="1271"/>
                  </a:lnTo>
                  <a:lnTo>
                    <a:pt x="1050" y="1301"/>
                  </a:lnTo>
                  <a:lnTo>
                    <a:pt x="1023" y="1328"/>
                  </a:lnTo>
                  <a:lnTo>
                    <a:pt x="1004" y="1328"/>
                  </a:lnTo>
                  <a:lnTo>
                    <a:pt x="965" y="1380"/>
                  </a:lnTo>
                  <a:lnTo>
                    <a:pt x="929" y="1444"/>
                  </a:lnTo>
                  <a:lnTo>
                    <a:pt x="932" y="1506"/>
                  </a:lnTo>
                  <a:lnTo>
                    <a:pt x="904" y="1534"/>
                  </a:lnTo>
                  <a:lnTo>
                    <a:pt x="868" y="1603"/>
                  </a:lnTo>
                  <a:lnTo>
                    <a:pt x="831" y="1665"/>
                  </a:lnTo>
                  <a:lnTo>
                    <a:pt x="813" y="1686"/>
                  </a:lnTo>
                  <a:lnTo>
                    <a:pt x="795" y="1691"/>
                  </a:lnTo>
                  <a:lnTo>
                    <a:pt x="764" y="1734"/>
                  </a:lnTo>
                  <a:lnTo>
                    <a:pt x="714" y="1754"/>
                  </a:lnTo>
                  <a:lnTo>
                    <a:pt x="652" y="1758"/>
                  </a:lnTo>
                  <a:lnTo>
                    <a:pt x="620" y="1729"/>
                  </a:lnTo>
                  <a:lnTo>
                    <a:pt x="614" y="1702"/>
                  </a:lnTo>
                  <a:lnTo>
                    <a:pt x="609" y="1664"/>
                  </a:lnTo>
                  <a:lnTo>
                    <a:pt x="590" y="1646"/>
                  </a:lnTo>
                  <a:lnTo>
                    <a:pt x="570" y="1582"/>
                  </a:lnTo>
                  <a:lnTo>
                    <a:pt x="568" y="1547"/>
                  </a:lnTo>
                  <a:lnTo>
                    <a:pt x="563" y="1503"/>
                  </a:lnTo>
                  <a:lnTo>
                    <a:pt x="556" y="1474"/>
                  </a:lnTo>
                  <a:lnTo>
                    <a:pt x="557" y="1457"/>
                  </a:lnTo>
                  <a:lnTo>
                    <a:pt x="539" y="1425"/>
                  </a:lnTo>
                  <a:lnTo>
                    <a:pt x="519" y="1400"/>
                  </a:lnTo>
                  <a:lnTo>
                    <a:pt x="503" y="1358"/>
                  </a:lnTo>
                  <a:lnTo>
                    <a:pt x="496" y="1327"/>
                  </a:lnTo>
                  <a:lnTo>
                    <a:pt x="503" y="1279"/>
                  </a:lnTo>
                  <a:lnTo>
                    <a:pt x="533" y="1209"/>
                  </a:lnTo>
                  <a:lnTo>
                    <a:pt x="540" y="1129"/>
                  </a:lnTo>
                  <a:lnTo>
                    <a:pt x="526" y="1040"/>
                  </a:lnTo>
                  <a:lnTo>
                    <a:pt x="491" y="1004"/>
                  </a:lnTo>
                  <a:lnTo>
                    <a:pt x="469" y="948"/>
                  </a:lnTo>
                  <a:lnTo>
                    <a:pt x="481" y="876"/>
                  </a:lnTo>
                  <a:lnTo>
                    <a:pt x="468" y="822"/>
                  </a:lnTo>
                  <a:lnTo>
                    <a:pt x="425" y="810"/>
                  </a:lnTo>
                  <a:lnTo>
                    <a:pt x="385" y="766"/>
                  </a:lnTo>
                  <a:lnTo>
                    <a:pt x="332" y="744"/>
                  </a:lnTo>
                  <a:lnTo>
                    <a:pt x="273" y="776"/>
                  </a:lnTo>
                  <a:lnTo>
                    <a:pt x="133" y="762"/>
                  </a:lnTo>
                  <a:lnTo>
                    <a:pt x="59" y="662"/>
                  </a:lnTo>
                  <a:lnTo>
                    <a:pt x="0" y="536"/>
                  </a:lnTo>
                  <a:lnTo>
                    <a:pt x="13" y="492"/>
                  </a:lnTo>
                  <a:lnTo>
                    <a:pt x="44" y="454"/>
                  </a:lnTo>
                  <a:lnTo>
                    <a:pt x="55" y="369"/>
                  </a:lnTo>
                  <a:lnTo>
                    <a:pt x="79" y="307"/>
                  </a:lnTo>
                  <a:lnTo>
                    <a:pt x="137" y="238"/>
                  </a:lnTo>
                  <a:lnTo>
                    <a:pt x="195" y="208"/>
                  </a:lnTo>
                  <a:lnTo>
                    <a:pt x="252" y="139"/>
                  </a:lnTo>
                  <a:lnTo>
                    <a:pt x="261" y="107"/>
                  </a:lnTo>
                  <a:lnTo>
                    <a:pt x="336" y="32"/>
                  </a:lnTo>
                  <a:lnTo>
                    <a:pt x="377" y="68"/>
                  </a:lnTo>
                  <a:lnTo>
                    <a:pt x="411" y="69"/>
                  </a:lnTo>
                  <a:lnTo>
                    <a:pt x="452" y="27"/>
                  </a:lnTo>
                  <a:lnTo>
                    <a:pt x="495" y="20"/>
                  </a:lnTo>
                  <a:lnTo>
                    <a:pt x="524" y="34"/>
                  </a:lnTo>
                  <a:lnTo>
                    <a:pt x="553" y="2"/>
                  </a:lnTo>
                  <a:lnTo>
                    <a:pt x="589" y="0"/>
                  </a:lnTo>
                  <a:lnTo>
                    <a:pt x="598" y="52"/>
                  </a:lnTo>
                  <a:lnTo>
                    <a:pt x="618" y="98"/>
                  </a:lnTo>
                  <a:lnTo>
                    <a:pt x="685" y="148"/>
                  </a:lnTo>
                  <a:lnTo>
                    <a:pt x="738" y="159"/>
                  </a:lnTo>
                  <a:lnTo>
                    <a:pt x="744" y="111"/>
                  </a:lnTo>
                  <a:lnTo>
                    <a:pt x="788" y="112"/>
                  </a:lnTo>
                  <a:lnTo>
                    <a:pt x="836" y="141"/>
                  </a:lnTo>
                  <a:lnTo>
                    <a:pt x="890" y="162"/>
                  </a:lnTo>
                  <a:lnTo>
                    <a:pt x="939" y="146"/>
                  </a:lnTo>
                  <a:lnTo>
                    <a:pt x="978" y="221"/>
                  </a:lnTo>
                </a:path>
              </a:pathLst>
            </a:custGeom>
            <a:solidFill>
              <a:srgbClr val="969696"/>
            </a:solidFill>
            <a:ln w="12700" cap="rnd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spcBef>
                  <a:spcPct val="50000"/>
                </a:spcBef>
                <a:buFont typeface="Wingdings" pitchFamily="2" charset="2"/>
                <a:buNone/>
              </a:pPr>
              <a:endParaRPr lang="ja-JP" altLang="en-US" dirty="0"/>
            </a:p>
          </p:txBody>
        </p:sp>
        <p:grpSp>
          <p:nvGrpSpPr>
            <p:cNvPr id="6" name="Group 27"/>
            <p:cNvGrpSpPr>
              <a:grpSpLocks/>
            </p:cNvGrpSpPr>
            <p:nvPr/>
          </p:nvGrpSpPr>
          <p:grpSpPr bwMode="auto">
            <a:xfrm>
              <a:off x="3361" y="3852"/>
              <a:ext cx="542" cy="321"/>
              <a:chOff x="3114" y="3660"/>
              <a:chExt cx="536" cy="321"/>
            </a:xfrm>
          </p:grpSpPr>
          <p:sp>
            <p:nvSpPr>
              <p:cNvPr id="142366" name="Freeform 28"/>
              <p:cNvSpPr>
                <a:spLocks/>
              </p:cNvSpPr>
              <p:nvPr/>
            </p:nvSpPr>
            <p:spPr bwMode="auto">
              <a:xfrm>
                <a:off x="3568" y="3660"/>
                <a:ext cx="82" cy="202"/>
              </a:xfrm>
              <a:custGeom>
                <a:avLst/>
                <a:gdLst>
                  <a:gd name="T0" fmla="*/ 28 w 82"/>
                  <a:gd name="T1" fmla="*/ 0 h 202"/>
                  <a:gd name="T2" fmla="*/ 36 w 82"/>
                  <a:gd name="T3" fmla="*/ 0 h 202"/>
                  <a:gd name="T4" fmla="*/ 50 w 82"/>
                  <a:gd name="T5" fmla="*/ 24 h 202"/>
                  <a:gd name="T6" fmla="*/ 45 w 82"/>
                  <a:gd name="T7" fmla="*/ 85 h 202"/>
                  <a:gd name="T8" fmla="*/ 56 w 82"/>
                  <a:gd name="T9" fmla="*/ 85 h 202"/>
                  <a:gd name="T10" fmla="*/ 59 w 82"/>
                  <a:gd name="T11" fmla="*/ 95 h 202"/>
                  <a:gd name="T12" fmla="*/ 62 w 82"/>
                  <a:gd name="T13" fmla="*/ 104 h 202"/>
                  <a:gd name="T14" fmla="*/ 67 w 82"/>
                  <a:gd name="T15" fmla="*/ 113 h 202"/>
                  <a:gd name="T16" fmla="*/ 73 w 82"/>
                  <a:gd name="T17" fmla="*/ 111 h 202"/>
                  <a:gd name="T18" fmla="*/ 78 w 82"/>
                  <a:gd name="T19" fmla="*/ 99 h 202"/>
                  <a:gd name="T20" fmla="*/ 81 w 82"/>
                  <a:gd name="T21" fmla="*/ 104 h 202"/>
                  <a:gd name="T22" fmla="*/ 74 w 82"/>
                  <a:gd name="T23" fmla="*/ 118 h 202"/>
                  <a:gd name="T24" fmla="*/ 72 w 82"/>
                  <a:gd name="T25" fmla="*/ 126 h 202"/>
                  <a:gd name="T26" fmla="*/ 67 w 82"/>
                  <a:gd name="T27" fmla="*/ 142 h 202"/>
                  <a:gd name="T28" fmla="*/ 61 w 82"/>
                  <a:gd name="T29" fmla="*/ 149 h 202"/>
                  <a:gd name="T30" fmla="*/ 53 w 82"/>
                  <a:gd name="T31" fmla="*/ 152 h 202"/>
                  <a:gd name="T32" fmla="*/ 43 w 82"/>
                  <a:gd name="T33" fmla="*/ 162 h 202"/>
                  <a:gd name="T34" fmla="*/ 39 w 82"/>
                  <a:gd name="T35" fmla="*/ 169 h 202"/>
                  <a:gd name="T36" fmla="*/ 42 w 82"/>
                  <a:gd name="T37" fmla="*/ 177 h 202"/>
                  <a:gd name="T38" fmla="*/ 45 w 82"/>
                  <a:gd name="T39" fmla="*/ 187 h 202"/>
                  <a:gd name="T40" fmla="*/ 37 w 82"/>
                  <a:gd name="T41" fmla="*/ 194 h 202"/>
                  <a:gd name="T42" fmla="*/ 28 w 82"/>
                  <a:gd name="T43" fmla="*/ 197 h 202"/>
                  <a:gd name="T44" fmla="*/ 21 w 82"/>
                  <a:gd name="T45" fmla="*/ 201 h 202"/>
                  <a:gd name="T46" fmla="*/ 16 w 82"/>
                  <a:gd name="T47" fmla="*/ 197 h 202"/>
                  <a:gd name="T48" fmla="*/ 8 w 82"/>
                  <a:gd name="T49" fmla="*/ 194 h 202"/>
                  <a:gd name="T50" fmla="*/ 2 w 82"/>
                  <a:gd name="T51" fmla="*/ 185 h 202"/>
                  <a:gd name="T52" fmla="*/ 9 w 82"/>
                  <a:gd name="T53" fmla="*/ 178 h 202"/>
                  <a:gd name="T54" fmla="*/ 17 w 82"/>
                  <a:gd name="T55" fmla="*/ 176 h 202"/>
                  <a:gd name="T56" fmla="*/ 23 w 82"/>
                  <a:gd name="T57" fmla="*/ 163 h 202"/>
                  <a:gd name="T58" fmla="*/ 22 w 82"/>
                  <a:gd name="T59" fmla="*/ 157 h 202"/>
                  <a:gd name="T60" fmla="*/ 18 w 82"/>
                  <a:gd name="T61" fmla="*/ 152 h 202"/>
                  <a:gd name="T62" fmla="*/ 11 w 82"/>
                  <a:gd name="T63" fmla="*/ 144 h 202"/>
                  <a:gd name="T64" fmla="*/ 4 w 82"/>
                  <a:gd name="T65" fmla="*/ 144 h 202"/>
                  <a:gd name="T66" fmla="*/ 0 w 82"/>
                  <a:gd name="T67" fmla="*/ 140 h 202"/>
                  <a:gd name="T68" fmla="*/ 0 w 82"/>
                  <a:gd name="T69" fmla="*/ 136 h 202"/>
                  <a:gd name="T70" fmla="*/ 0 w 82"/>
                  <a:gd name="T71" fmla="*/ 126 h 202"/>
                  <a:gd name="T72" fmla="*/ 4 w 82"/>
                  <a:gd name="T73" fmla="*/ 126 h 202"/>
                  <a:gd name="T74" fmla="*/ 11 w 82"/>
                  <a:gd name="T75" fmla="*/ 124 h 202"/>
                  <a:gd name="T76" fmla="*/ 19 w 82"/>
                  <a:gd name="T77" fmla="*/ 116 h 202"/>
                  <a:gd name="T78" fmla="*/ 21 w 82"/>
                  <a:gd name="T79" fmla="*/ 112 h 202"/>
                  <a:gd name="T80" fmla="*/ 27 w 82"/>
                  <a:gd name="T81" fmla="*/ 83 h 202"/>
                  <a:gd name="T82" fmla="*/ 22 w 82"/>
                  <a:gd name="T83" fmla="*/ 81 h 202"/>
                  <a:gd name="T84" fmla="*/ 20 w 82"/>
                  <a:gd name="T85" fmla="*/ 71 h 202"/>
                  <a:gd name="T86" fmla="*/ 17 w 82"/>
                  <a:gd name="T87" fmla="*/ 52 h 202"/>
                  <a:gd name="T88" fmla="*/ 21 w 82"/>
                  <a:gd name="T89" fmla="*/ 38 h 202"/>
                  <a:gd name="T90" fmla="*/ 21 w 82"/>
                  <a:gd name="T91" fmla="*/ 27 h 202"/>
                  <a:gd name="T92" fmla="*/ 28 w 82"/>
                  <a:gd name="T93" fmla="*/ 0 h 202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82"/>
                  <a:gd name="T142" fmla="*/ 0 h 202"/>
                  <a:gd name="T143" fmla="*/ 82 w 82"/>
                  <a:gd name="T144" fmla="*/ 202 h 202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82" h="202">
                    <a:moveTo>
                      <a:pt x="28" y="0"/>
                    </a:moveTo>
                    <a:lnTo>
                      <a:pt x="36" y="0"/>
                    </a:lnTo>
                    <a:lnTo>
                      <a:pt x="50" y="24"/>
                    </a:lnTo>
                    <a:lnTo>
                      <a:pt x="45" y="85"/>
                    </a:lnTo>
                    <a:lnTo>
                      <a:pt x="56" y="85"/>
                    </a:lnTo>
                    <a:lnTo>
                      <a:pt x="59" y="95"/>
                    </a:lnTo>
                    <a:lnTo>
                      <a:pt x="62" y="104"/>
                    </a:lnTo>
                    <a:lnTo>
                      <a:pt x="67" y="113"/>
                    </a:lnTo>
                    <a:lnTo>
                      <a:pt x="73" y="111"/>
                    </a:lnTo>
                    <a:lnTo>
                      <a:pt x="78" y="99"/>
                    </a:lnTo>
                    <a:lnTo>
                      <a:pt x="81" y="104"/>
                    </a:lnTo>
                    <a:lnTo>
                      <a:pt x="74" y="118"/>
                    </a:lnTo>
                    <a:lnTo>
                      <a:pt x="72" y="126"/>
                    </a:lnTo>
                    <a:lnTo>
                      <a:pt x="67" y="142"/>
                    </a:lnTo>
                    <a:lnTo>
                      <a:pt x="61" y="149"/>
                    </a:lnTo>
                    <a:lnTo>
                      <a:pt x="53" y="152"/>
                    </a:lnTo>
                    <a:lnTo>
                      <a:pt x="43" y="162"/>
                    </a:lnTo>
                    <a:lnTo>
                      <a:pt x="39" y="169"/>
                    </a:lnTo>
                    <a:lnTo>
                      <a:pt x="42" y="177"/>
                    </a:lnTo>
                    <a:lnTo>
                      <a:pt x="45" y="187"/>
                    </a:lnTo>
                    <a:lnTo>
                      <a:pt x="37" y="194"/>
                    </a:lnTo>
                    <a:lnTo>
                      <a:pt x="28" y="197"/>
                    </a:lnTo>
                    <a:lnTo>
                      <a:pt x="21" y="201"/>
                    </a:lnTo>
                    <a:lnTo>
                      <a:pt x="16" y="197"/>
                    </a:lnTo>
                    <a:lnTo>
                      <a:pt x="8" y="194"/>
                    </a:lnTo>
                    <a:lnTo>
                      <a:pt x="2" y="185"/>
                    </a:lnTo>
                    <a:lnTo>
                      <a:pt x="9" y="178"/>
                    </a:lnTo>
                    <a:lnTo>
                      <a:pt x="17" y="176"/>
                    </a:lnTo>
                    <a:lnTo>
                      <a:pt x="23" y="163"/>
                    </a:lnTo>
                    <a:lnTo>
                      <a:pt x="22" y="157"/>
                    </a:lnTo>
                    <a:lnTo>
                      <a:pt x="18" y="152"/>
                    </a:lnTo>
                    <a:lnTo>
                      <a:pt x="11" y="144"/>
                    </a:lnTo>
                    <a:lnTo>
                      <a:pt x="4" y="144"/>
                    </a:lnTo>
                    <a:lnTo>
                      <a:pt x="0" y="140"/>
                    </a:lnTo>
                    <a:lnTo>
                      <a:pt x="0" y="136"/>
                    </a:lnTo>
                    <a:lnTo>
                      <a:pt x="0" y="126"/>
                    </a:lnTo>
                    <a:lnTo>
                      <a:pt x="4" y="126"/>
                    </a:lnTo>
                    <a:lnTo>
                      <a:pt x="11" y="124"/>
                    </a:lnTo>
                    <a:lnTo>
                      <a:pt x="19" y="116"/>
                    </a:lnTo>
                    <a:lnTo>
                      <a:pt x="21" y="112"/>
                    </a:lnTo>
                    <a:lnTo>
                      <a:pt x="27" y="83"/>
                    </a:lnTo>
                    <a:lnTo>
                      <a:pt x="22" y="81"/>
                    </a:lnTo>
                    <a:lnTo>
                      <a:pt x="20" y="71"/>
                    </a:lnTo>
                    <a:lnTo>
                      <a:pt x="17" y="52"/>
                    </a:lnTo>
                    <a:lnTo>
                      <a:pt x="21" y="38"/>
                    </a:lnTo>
                    <a:lnTo>
                      <a:pt x="21" y="27"/>
                    </a:lnTo>
                    <a:lnTo>
                      <a:pt x="28" y="0"/>
                    </a:lnTo>
                  </a:path>
                </a:pathLst>
              </a:custGeom>
              <a:solidFill>
                <a:srgbClr val="969696"/>
              </a:solidFill>
              <a:ln w="12700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42367" name="Freeform 29"/>
              <p:cNvSpPr>
                <a:spLocks/>
              </p:cNvSpPr>
              <p:nvPr/>
            </p:nvSpPr>
            <p:spPr bwMode="auto">
              <a:xfrm>
                <a:off x="3396" y="3815"/>
                <a:ext cx="163" cy="166"/>
              </a:xfrm>
              <a:custGeom>
                <a:avLst/>
                <a:gdLst>
                  <a:gd name="T0" fmla="*/ 114 w 163"/>
                  <a:gd name="T1" fmla="*/ 0 h 166"/>
                  <a:gd name="T2" fmla="*/ 134 w 163"/>
                  <a:gd name="T3" fmla="*/ 0 h 166"/>
                  <a:gd name="T4" fmla="*/ 162 w 163"/>
                  <a:gd name="T5" fmla="*/ 49 h 166"/>
                  <a:gd name="T6" fmla="*/ 133 w 163"/>
                  <a:gd name="T7" fmla="*/ 85 h 166"/>
                  <a:gd name="T8" fmla="*/ 131 w 163"/>
                  <a:gd name="T9" fmla="*/ 103 h 166"/>
                  <a:gd name="T10" fmla="*/ 124 w 163"/>
                  <a:gd name="T11" fmla="*/ 107 h 166"/>
                  <a:gd name="T12" fmla="*/ 103 w 163"/>
                  <a:gd name="T13" fmla="*/ 105 h 166"/>
                  <a:gd name="T14" fmla="*/ 83 w 163"/>
                  <a:gd name="T15" fmla="*/ 123 h 166"/>
                  <a:gd name="T16" fmla="*/ 62 w 163"/>
                  <a:gd name="T17" fmla="*/ 147 h 166"/>
                  <a:gd name="T18" fmla="*/ 52 w 163"/>
                  <a:gd name="T19" fmla="*/ 165 h 166"/>
                  <a:gd name="T20" fmla="*/ 52 w 163"/>
                  <a:gd name="T21" fmla="*/ 146 h 166"/>
                  <a:gd name="T22" fmla="*/ 27 w 163"/>
                  <a:gd name="T23" fmla="*/ 152 h 166"/>
                  <a:gd name="T24" fmla="*/ 14 w 163"/>
                  <a:gd name="T25" fmla="*/ 152 h 166"/>
                  <a:gd name="T26" fmla="*/ 0 w 163"/>
                  <a:gd name="T27" fmla="*/ 151 h 166"/>
                  <a:gd name="T28" fmla="*/ 26 w 163"/>
                  <a:gd name="T29" fmla="*/ 121 h 166"/>
                  <a:gd name="T30" fmla="*/ 36 w 163"/>
                  <a:gd name="T31" fmla="*/ 110 h 166"/>
                  <a:gd name="T32" fmla="*/ 40 w 163"/>
                  <a:gd name="T33" fmla="*/ 111 h 166"/>
                  <a:gd name="T34" fmla="*/ 60 w 163"/>
                  <a:gd name="T35" fmla="*/ 83 h 166"/>
                  <a:gd name="T36" fmla="*/ 65 w 163"/>
                  <a:gd name="T37" fmla="*/ 83 h 166"/>
                  <a:gd name="T38" fmla="*/ 74 w 163"/>
                  <a:gd name="T39" fmla="*/ 77 h 166"/>
                  <a:gd name="T40" fmla="*/ 84 w 163"/>
                  <a:gd name="T41" fmla="*/ 77 h 166"/>
                  <a:gd name="T42" fmla="*/ 83 w 163"/>
                  <a:gd name="T43" fmla="*/ 55 h 166"/>
                  <a:gd name="T44" fmla="*/ 86 w 163"/>
                  <a:gd name="T45" fmla="*/ 54 h 166"/>
                  <a:gd name="T46" fmla="*/ 96 w 163"/>
                  <a:gd name="T47" fmla="*/ 45 h 166"/>
                  <a:gd name="T48" fmla="*/ 96 w 163"/>
                  <a:gd name="T49" fmla="*/ 53 h 166"/>
                  <a:gd name="T50" fmla="*/ 119 w 163"/>
                  <a:gd name="T51" fmla="*/ 36 h 166"/>
                  <a:gd name="T52" fmla="*/ 114 w 163"/>
                  <a:gd name="T53" fmla="*/ 0 h 16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63"/>
                  <a:gd name="T82" fmla="*/ 0 h 166"/>
                  <a:gd name="T83" fmla="*/ 163 w 163"/>
                  <a:gd name="T84" fmla="*/ 166 h 16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63" h="166">
                    <a:moveTo>
                      <a:pt x="114" y="0"/>
                    </a:moveTo>
                    <a:lnTo>
                      <a:pt x="134" y="0"/>
                    </a:lnTo>
                    <a:lnTo>
                      <a:pt x="162" y="49"/>
                    </a:lnTo>
                    <a:lnTo>
                      <a:pt x="133" y="85"/>
                    </a:lnTo>
                    <a:lnTo>
                      <a:pt x="131" y="103"/>
                    </a:lnTo>
                    <a:lnTo>
                      <a:pt x="124" y="107"/>
                    </a:lnTo>
                    <a:lnTo>
                      <a:pt x="103" y="105"/>
                    </a:lnTo>
                    <a:lnTo>
                      <a:pt x="83" y="123"/>
                    </a:lnTo>
                    <a:lnTo>
                      <a:pt x="62" y="147"/>
                    </a:lnTo>
                    <a:lnTo>
                      <a:pt x="52" y="165"/>
                    </a:lnTo>
                    <a:lnTo>
                      <a:pt x="52" y="146"/>
                    </a:lnTo>
                    <a:lnTo>
                      <a:pt x="27" y="152"/>
                    </a:lnTo>
                    <a:lnTo>
                      <a:pt x="14" y="152"/>
                    </a:lnTo>
                    <a:lnTo>
                      <a:pt x="0" y="151"/>
                    </a:lnTo>
                    <a:lnTo>
                      <a:pt x="26" y="121"/>
                    </a:lnTo>
                    <a:lnTo>
                      <a:pt x="36" y="110"/>
                    </a:lnTo>
                    <a:lnTo>
                      <a:pt x="40" y="111"/>
                    </a:lnTo>
                    <a:lnTo>
                      <a:pt x="60" y="83"/>
                    </a:lnTo>
                    <a:lnTo>
                      <a:pt x="65" y="83"/>
                    </a:lnTo>
                    <a:lnTo>
                      <a:pt x="74" y="77"/>
                    </a:lnTo>
                    <a:lnTo>
                      <a:pt x="84" y="77"/>
                    </a:lnTo>
                    <a:lnTo>
                      <a:pt x="83" y="55"/>
                    </a:lnTo>
                    <a:lnTo>
                      <a:pt x="86" y="54"/>
                    </a:lnTo>
                    <a:lnTo>
                      <a:pt x="96" y="45"/>
                    </a:lnTo>
                    <a:lnTo>
                      <a:pt x="96" y="53"/>
                    </a:lnTo>
                    <a:lnTo>
                      <a:pt x="119" y="36"/>
                    </a:lnTo>
                    <a:lnTo>
                      <a:pt x="114" y="0"/>
                    </a:lnTo>
                  </a:path>
                </a:pathLst>
              </a:custGeom>
              <a:solidFill>
                <a:srgbClr val="969696"/>
              </a:solidFill>
              <a:ln w="12700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42368" name="Freeform 30"/>
              <p:cNvSpPr>
                <a:spLocks/>
              </p:cNvSpPr>
              <p:nvPr/>
            </p:nvSpPr>
            <p:spPr bwMode="auto">
              <a:xfrm>
                <a:off x="3114" y="3812"/>
                <a:ext cx="61" cy="95"/>
              </a:xfrm>
              <a:custGeom>
                <a:avLst/>
                <a:gdLst>
                  <a:gd name="T0" fmla="*/ 0 w 61"/>
                  <a:gd name="T1" fmla="*/ 0 h 95"/>
                  <a:gd name="T2" fmla="*/ 13 w 61"/>
                  <a:gd name="T3" fmla="*/ 1 h 95"/>
                  <a:gd name="T4" fmla="*/ 28 w 61"/>
                  <a:gd name="T5" fmla="*/ 11 h 95"/>
                  <a:gd name="T6" fmla="*/ 60 w 61"/>
                  <a:gd name="T7" fmla="*/ 13 h 95"/>
                  <a:gd name="T8" fmla="*/ 52 w 61"/>
                  <a:gd name="T9" fmla="*/ 30 h 95"/>
                  <a:gd name="T10" fmla="*/ 58 w 61"/>
                  <a:gd name="T11" fmla="*/ 45 h 95"/>
                  <a:gd name="T12" fmla="*/ 48 w 61"/>
                  <a:gd name="T13" fmla="*/ 45 h 95"/>
                  <a:gd name="T14" fmla="*/ 47 w 61"/>
                  <a:gd name="T15" fmla="*/ 47 h 95"/>
                  <a:gd name="T16" fmla="*/ 37 w 61"/>
                  <a:gd name="T17" fmla="*/ 50 h 95"/>
                  <a:gd name="T18" fmla="*/ 43 w 61"/>
                  <a:gd name="T19" fmla="*/ 94 h 95"/>
                  <a:gd name="T20" fmla="*/ 26 w 61"/>
                  <a:gd name="T21" fmla="*/ 86 h 95"/>
                  <a:gd name="T22" fmla="*/ 8 w 61"/>
                  <a:gd name="T23" fmla="*/ 73 h 95"/>
                  <a:gd name="T24" fmla="*/ 9 w 61"/>
                  <a:gd name="T25" fmla="*/ 45 h 95"/>
                  <a:gd name="T26" fmla="*/ 9 w 61"/>
                  <a:gd name="T27" fmla="*/ 39 h 95"/>
                  <a:gd name="T28" fmla="*/ 0 w 61"/>
                  <a:gd name="T29" fmla="*/ 29 h 95"/>
                  <a:gd name="T30" fmla="*/ 0 w 61"/>
                  <a:gd name="T31" fmla="*/ 0 h 9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1"/>
                  <a:gd name="T49" fmla="*/ 0 h 95"/>
                  <a:gd name="T50" fmla="*/ 61 w 61"/>
                  <a:gd name="T51" fmla="*/ 95 h 95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1" h="95">
                    <a:moveTo>
                      <a:pt x="0" y="0"/>
                    </a:moveTo>
                    <a:lnTo>
                      <a:pt x="13" y="1"/>
                    </a:lnTo>
                    <a:lnTo>
                      <a:pt x="28" y="11"/>
                    </a:lnTo>
                    <a:lnTo>
                      <a:pt x="60" y="13"/>
                    </a:lnTo>
                    <a:lnTo>
                      <a:pt x="52" y="30"/>
                    </a:lnTo>
                    <a:lnTo>
                      <a:pt x="58" y="45"/>
                    </a:lnTo>
                    <a:lnTo>
                      <a:pt x="48" y="45"/>
                    </a:lnTo>
                    <a:lnTo>
                      <a:pt x="47" y="47"/>
                    </a:lnTo>
                    <a:lnTo>
                      <a:pt x="37" y="50"/>
                    </a:lnTo>
                    <a:lnTo>
                      <a:pt x="43" y="94"/>
                    </a:lnTo>
                    <a:lnTo>
                      <a:pt x="26" y="86"/>
                    </a:lnTo>
                    <a:lnTo>
                      <a:pt x="8" y="73"/>
                    </a:lnTo>
                    <a:lnTo>
                      <a:pt x="9" y="45"/>
                    </a:lnTo>
                    <a:lnTo>
                      <a:pt x="9" y="39"/>
                    </a:lnTo>
                    <a:lnTo>
                      <a:pt x="0" y="2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969696"/>
              </a:solidFill>
              <a:ln w="12700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</p:grpSp>
        <p:sp>
          <p:nvSpPr>
            <p:cNvPr id="142358" name="Freeform 31"/>
            <p:cNvSpPr>
              <a:spLocks/>
            </p:cNvSpPr>
            <p:nvPr/>
          </p:nvSpPr>
          <p:spPr bwMode="auto">
            <a:xfrm>
              <a:off x="3494" y="3069"/>
              <a:ext cx="104" cy="94"/>
            </a:xfrm>
            <a:custGeom>
              <a:avLst/>
              <a:gdLst>
                <a:gd name="T0" fmla="*/ 20 w 102"/>
                <a:gd name="T1" fmla="*/ 36 h 94"/>
                <a:gd name="T2" fmla="*/ 0 w 102"/>
                <a:gd name="T3" fmla="*/ 73 h 94"/>
                <a:gd name="T4" fmla="*/ 3 w 102"/>
                <a:gd name="T5" fmla="*/ 92 h 94"/>
                <a:gd name="T6" fmla="*/ 50 w 102"/>
                <a:gd name="T7" fmla="*/ 92 h 94"/>
                <a:gd name="T8" fmla="*/ 72 w 102"/>
                <a:gd name="T9" fmla="*/ 93 h 94"/>
                <a:gd name="T10" fmla="*/ 89 w 102"/>
                <a:gd name="T11" fmla="*/ 83 h 94"/>
                <a:gd name="T12" fmla="*/ 105 w 102"/>
                <a:gd name="T13" fmla="*/ 66 h 94"/>
                <a:gd name="T14" fmla="*/ 129 w 102"/>
                <a:gd name="T15" fmla="*/ 67 h 94"/>
                <a:gd name="T16" fmla="*/ 124 w 102"/>
                <a:gd name="T17" fmla="*/ 42 h 94"/>
                <a:gd name="T18" fmla="*/ 124 w 102"/>
                <a:gd name="T19" fmla="*/ 21 h 94"/>
                <a:gd name="T20" fmla="*/ 101 w 102"/>
                <a:gd name="T21" fmla="*/ 0 h 94"/>
                <a:gd name="T22" fmla="*/ 87 w 102"/>
                <a:gd name="T23" fmla="*/ 30 h 94"/>
                <a:gd name="T24" fmla="*/ 109 w 102"/>
                <a:gd name="T25" fmla="*/ 45 h 94"/>
                <a:gd name="T26" fmla="*/ 70 w 102"/>
                <a:gd name="T27" fmla="*/ 45 h 94"/>
                <a:gd name="T28" fmla="*/ 62 w 102"/>
                <a:gd name="T29" fmla="*/ 55 h 94"/>
                <a:gd name="T30" fmla="*/ 20 w 102"/>
                <a:gd name="T31" fmla="*/ 36 h 9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2"/>
                <a:gd name="T49" fmla="*/ 0 h 94"/>
                <a:gd name="T50" fmla="*/ 102 w 102"/>
                <a:gd name="T51" fmla="*/ 94 h 9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2" h="94">
                  <a:moveTo>
                    <a:pt x="20" y="36"/>
                  </a:moveTo>
                  <a:lnTo>
                    <a:pt x="0" y="73"/>
                  </a:lnTo>
                  <a:lnTo>
                    <a:pt x="3" y="92"/>
                  </a:lnTo>
                  <a:lnTo>
                    <a:pt x="36" y="92"/>
                  </a:lnTo>
                  <a:lnTo>
                    <a:pt x="58" y="93"/>
                  </a:lnTo>
                  <a:lnTo>
                    <a:pt x="69" y="83"/>
                  </a:lnTo>
                  <a:lnTo>
                    <a:pt x="77" y="66"/>
                  </a:lnTo>
                  <a:lnTo>
                    <a:pt x="101" y="67"/>
                  </a:lnTo>
                  <a:lnTo>
                    <a:pt x="96" y="42"/>
                  </a:lnTo>
                  <a:lnTo>
                    <a:pt x="96" y="21"/>
                  </a:lnTo>
                  <a:lnTo>
                    <a:pt x="75" y="0"/>
                  </a:lnTo>
                  <a:lnTo>
                    <a:pt x="68" y="30"/>
                  </a:lnTo>
                  <a:lnTo>
                    <a:pt x="81" y="45"/>
                  </a:lnTo>
                  <a:lnTo>
                    <a:pt x="56" y="45"/>
                  </a:lnTo>
                  <a:lnTo>
                    <a:pt x="48" y="55"/>
                  </a:lnTo>
                  <a:lnTo>
                    <a:pt x="20" y="36"/>
                  </a:lnTo>
                </a:path>
              </a:pathLst>
            </a:custGeom>
            <a:solidFill>
              <a:srgbClr val="969696"/>
            </a:solidFill>
            <a:ln w="12700" cap="rnd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spcBef>
                  <a:spcPct val="50000"/>
                </a:spcBef>
                <a:buFont typeface="Wingdings" pitchFamily="2" charset="2"/>
                <a:buNone/>
              </a:pPr>
              <a:endParaRPr lang="ja-JP" altLang="en-US" dirty="0"/>
            </a:p>
          </p:txBody>
        </p:sp>
        <p:sp>
          <p:nvSpPr>
            <p:cNvPr id="142359" name="Freeform 32"/>
            <p:cNvSpPr>
              <a:spLocks/>
            </p:cNvSpPr>
            <p:nvPr/>
          </p:nvSpPr>
          <p:spPr bwMode="auto">
            <a:xfrm>
              <a:off x="1589" y="3183"/>
              <a:ext cx="178" cy="375"/>
            </a:xfrm>
            <a:custGeom>
              <a:avLst/>
              <a:gdLst>
                <a:gd name="T0" fmla="*/ 39 w 176"/>
                <a:gd name="T1" fmla="*/ 113 h 375"/>
                <a:gd name="T2" fmla="*/ 32 w 176"/>
                <a:gd name="T3" fmla="*/ 190 h 375"/>
                <a:gd name="T4" fmla="*/ 14 w 176"/>
                <a:gd name="T5" fmla="*/ 235 h 375"/>
                <a:gd name="T6" fmla="*/ 1 w 176"/>
                <a:gd name="T7" fmla="*/ 281 h 375"/>
                <a:gd name="T8" fmla="*/ 0 w 176"/>
                <a:gd name="T9" fmla="*/ 308 h 375"/>
                <a:gd name="T10" fmla="*/ 4 w 176"/>
                <a:gd name="T11" fmla="*/ 337 h 375"/>
                <a:gd name="T12" fmla="*/ 17 w 176"/>
                <a:gd name="T13" fmla="*/ 361 h 375"/>
                <a:gd name="T14" fmla="*/ 31 w 176"/>
                <a:gd name="T15" fmla="*/ 362 h 375"/>
                <a:gd name="T16" fmla="*/ 39 w 176"/>
                <a:gd name="T17" fmla="*/ 362 h 375"/>
                <a:gd name="T18" fmla="*/ 64 w 176"/>
                <a:gd name="T19" fmla="*/ 374 h 375"/>
                <a:gd name="T20" fmla="*/ 74 w 176"/>
                <a:gd name="T21" fmla="*/ 352 h 375"/>
                <a:gd name="T22" fmla="*/ 81 w 176"/>
                <a:gd name="T23" fmla="*/ 299 h 375"/>
                <a:gd name="T24" fmla="*/ 100 w 176"/>
                <a:gd name="T25" fmla="*/ 271 h 375"/>
                <a:gd name="T26" fmla="*/ 105 w 176"/>
                <a:gd name="T27" fmla="*/ 220 h 375"/>
                <a:gd name="T28" fmla="*/ 113 w 176"/>
                <a:gd name="T29" fmla="*/ 202 h 375"/>
                <a:gd name="T30" fmla="*/ 125 w 176"/>
                <a:gd name="T31" fmla="*/ 185 h 375"/>
                <a:gd name="T32" fmla="*/ 132 w 176"/>
                <a:gd name="T33" fmla="*/ 150 h 375"/>
                <a:gd name="T34" fmla="*/ 160 w 176"/>
                <a:gd name="T35" fmla="*/ 134 h 375"/>
                <a:gd name="T36" fmla="*/ 166 w 176"/>
                <a:gd name="T37" fmla="*/ 116 h 375"/>
                <a:gd name="T38" fmla="*/ 178 w 176"/>
                <a:gd name="T39" fmla="*/ 107 h 375"/>
                <a:gd name="T40" fmla="*/ 178 w 176"/>
                <a:gd name="T41" fmla="*/ 100 h 375"/>
                <a:gd name="T42" fmla="*/ 199 w 176"/>
                <a:gd name="T43" fmla="*/ 79 h 375"/>
                <a:gd name="T44" fmla="*/ 202 w 176"/>
                <a:gd name="T45" fmla="*/ 46 h 375"/>
                <a:gd name="T46" fmla="*/ 203 w 176"/>
                <a:gd name="T47" fmla="*/ 30 h 375"/>
                <a:gd name="T48" fmla="*/ 187 w 176"/>
                <a:gd name="T49" fmla="*/ 22 h 375"/>
                <a:gd name="T50" fmla="*/ 178 w 176"/>
                <a:gd name="T51" fmla="*/ 0 h 375"/>
                <a:gd name="T52" fmla="*/ 164 w 176"/>
                <a:gd name="T53" fmla="*/ 22 h 375"/>
                <a:gd name="T54" fmla="*/ 140 w 176"/>
                <a:gd name="T55" fmla="*/ 48 h 375"/>
                <a:gd name="T56" fmla="*/ 117 w 176"/>
                <a:gd name="T57" fmla="*/ 69 h 375"/>
                <a:gd name="T58" fmla="*/ 105 w 176"/>
                <a:gd name="T59" fmla="*/ 94 h 375"/>
                <a:gd name="T60" fmla="*/ 99 w 176"/>
                <a:gd name="T61" fmla="*/ 93 h 375"/>
                <a:gd name="T62" fmla="*/ 88 w 176"/>
                <a:gd name="T63" fmla="*/ 104 h 375"/>
                <a:gd name="T64" fmla="*/ 83 w 176"/>
                <a:gd name="T65" fmla="*/ 114 h 375"/>
                <a:gd name="T66" fmla="*/ 39 w 176"/>
                <a:gd name="T67" fmla="*/ 113 h 37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76"/>
                <a:gd name="T103" fmla="*/ 0 h 375"/>
                <a:gd name="T104" fmla="*/ 176 w 176"/>
                <a:gd name="T105" fmla="*/ 375 h 37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76" h="375">
                  <a:moveTo>
                    <a:pt x="39" y="113"/>
                  </a:moveTo>
                  <a:lnTo>
                    <a:pt x="32" y="190"/>
                  </a:lnTo>
                  <a:lnTo>
                    <a:pt x="14" y="235"/>
                  </a:lnTo>
                  <a:lnTo>
                    <a:pt x="1" y="281"/>
                  </a:lnTo>
                  <a:lnTo>
                    <a:pt x="0" y="308"/>
                  </a:lnTo>
                  <a:lnTo>
                    <a:pt x="4" y="337"/>
                  </a:lnTo>
                  <a:lnTo>
                    <a:pt x="17" y="361"/>
                  </a:lnTo>
                  <a:lnTo>
                    <a:pt x="31" y="362"/>
                  </a:lnTo>
                  <a:lnTo>
                    <a:pt x="39" y="362"/>
                  </a:lnTo>
                  <a:lnTo>
                    <a:pt x="50" y="374"/>
                  </a:lnTo>
                  <a:lnTo>
                    <a:pt x="60" y="352"/>
                  </a:lnTo>
                  <a:lnTo>
                    <a:pt x="67" y="299"/>
                  </a:lnTo>
                  <a:lnTo>
                    <a:pt x="86" y="271"/>
                  </a:lnTo>
                  <a:lnTo>
                    <a:pt x="91" y="220"/>
                  </a:lnTo>
                  <a:lnTo>
                    <a:pt x="99" y="202"/>
                  </a:lnTo>
                  <a:lnTo>
                    <a:pt x="111" y="185"/>
                  </a:lnTo>
                  <a:lnTo>
                    <a:pt x="118" y="150"/>
                  </a:lnTo>
                  <a:lnTo>
                    <a:pt x="132" y="134"/>
                  </a:lnTo>
                  <a:lnTo>
                    <a:pt x="138" y="116"/>
                  </a:lnTo>
                  <a:lnTo>
                    <a:pt x="150" y="107"/>
                  </a:lnTo>
                  <a:lnTo>
                    <a:pt x="150" y="100"/>
                  </a:lnTo>
                  <a:lnTo>
                    <a:pt x="171" y="79"/>
                  </a:lnTo>
                  <a:lnTo>
                    <a:pt x="174" y="46"/>
                  </a:lnTo>
                  <a:lnTo>
                    <a:pt x="175" y="30"/>
                  </a:lnTo>
                  <a:lnTo>
                    <a:pt x="159" y="22"/>
                  </a:lnTo>
                  <a:lnTo>
                    <a:pt x="150" y="0"/>
                  </a:lnTo>
                  <a:lnTo>
                    <a:pt x="136" y="22"/>
                  </a:lnTo>
                  <a:lnTo>
                    <a:pt x="122" y="48"/>
                  </a:lnTo>
                  <a:lnTo>
                    <a:pt x="103" y="69"/>
                  </a:lnTo>
                  <a:lnTo>
                    <a:pt x="91" y="94"/>
                  </a:lnTo>
                  <a:lnTo>
                    <a:pt x="85" y="93"/>
                  </a:lnTo>
                  <a:lnTo>
                    <a:pt x="74" y="104"/>
                  </a:lnTo>
                  <a:lnTo>
                    <a:pt x="69" y="114"/>
                  </a:lnTo>
                  <a:lnTo>
                    <a:pt x="39" y="113"/>
                  </a:lnTo>
                </a:path>
              </a:pathLst>
            </a:custGeom>
            <a:solidFill>
              <a:srgbClr val="969696"/>
            </a:solidFill>
            <a:ln w="12700" cap="rnd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spcBef>
                  <a:spcPct val="50000"/>
                </a:spcBef>
                <a:buFont typeface="Wingdings" pitchFamily="2" charset="2"/>
                <a:buNone/>
              </a:pPr>
              <a:endParaRPr lang="ja-JP" altLang="en-US" dirty="0"/>
            </a:p>
          </p:txBody>
        </p:sp>
        <p:sp>
          <p:nvSpPr>
            <p:cNvPr id="142360" name="Freeform 33"/>
            <p:cNvSpPr>
              <a:spLocks/>
            </p:cNvSpPr>
            <p:nvPr/>
          </p:nvSpPr>
          <p:spPr bwMode="auto">
            <a:xfrm>
              <a:off x="814" y="1064"/>
              <a:ext cx="2364" cy="1801"/>
            </a:xfrm>
            <a:custGeom>
              <a:avLst/>
              <a:gdLst>
                <a:gd name="T0" fmla="*/ 166 w 2337"/>
                <a:gd name="T1" fmla="*/ 711 h 1801"/>
                <a:gd name="T2" fmla="*/ 194 w 2337"/>
                <a:gd name="T3" fmla="*/ 588 h 1801"/>
                <a:gd name="T4" fmla="*/ 282 w 2337"/>
                <a:gd name="T5" fmla="*/ 518 h 1801"/>
                <a:gd name="T6" fmla="*/ 382 w 2337"/>
                <a:gd name="T7" fmla="*/ 457 h 1801"/>
                <a:gd name="T8" fmla="*/ 435 w 2337"/>
                <a:gd name="T9" fmla="*/ 432 h 1801"/>
                <a:gd name="T10" fmla="*/ 578 w 2337"/>
                <a:gd name="T11" fmla="*/ 329 h 1801"/>
                <a:gd name="T12" fmla="*/ 616 w 2337"/>
                <a:gd name="T13" fmla="*/ 303 h 1801"/>
                <a:gd name="T14" fmla="*/ 629 w 2337"/>
                <a:gd name="T15" fmla="*/ 215 h 1801"/>
                <a:gd name="T16" fmla="*/ 608 w 2337"/>
                <a:gd name="T17" fmla="*/ 173 h 1801"/>
                <a:gd name="T18" fmla="*/ 528 w 2337"/>
                <a:gd name="T19" fmla="*/ 250 h 1801"/>
                <a:gd name="T20" fmla="*/ 492 w 2337"/>
                <a:gd name="T21" fmla="*/ 383 h 1801"/>
                <a:gd name="T22" fmla="*/ 437 w 2337"/>
                <a:gd name="T23" fmla="*/ 368 h 1801"/>
                <a:gd name="T24" fmla="*/ 408 w 2337"/>
                <a:gd name="T25" fmla="*/ 324 h 1801"/>
                <a:gd name="T26" fmla="*/ 312 w 2337"/>
                <a:gd name="T27" fmla="*/ 350 h 1801"/>
                <a:gd name="T28" fmla="*/ 301 w 2337"/>
                <a:gd name="T29" fmla="*/ 293 h 1801"/>
                <a:gd name="T30" fmla="*/ 325 w 2337"/>
                <a:gd name="T31" fmla="*/ 244 h 1801"/>
                <a:gd name="T32" fmla="*/ 412 w 2337"/>
                <a:gd name="T33" fmla="*/ 218 h 1801"/>
                <a:gd name="T34" fmla="*/ 480 w 2337"/>
                <a:gd name="T35" fmla="*/ 126 h 1801"/>
                <a:gd name="T36" fmla="*/ 595 w 2337"/>
                <a:gd name="T37" fmla="*/ 47 h 1801"/>
                <a:gd name="T38" fmla="*/ 738 w 2337"/>
                <a:gd name="T39" fmla="*/ 9 h 1801"/>
                <a:gd name="T40" fmla="*/ 822 w 2337"/>
                <a:gd name="T41" fmla="*/ 128 h 1801"/>
                <a:gd name="T42" fmla="*/ 800 w 2337"/>
                <a:gd name="T43" fmla="*/ 229 h 1801"/>
                <a:gd name="T44" fmla="*/ 853 w 2337"/>
                <a:gd name="T45" fmla="*/ 275 h 1801"/>
                <a:gd name="T46" fmla="*/ 903 w 2337"/>
                <a:gd name="T47" fmla="*/ 212 h 1801"/>
                <a:gd name="T48" fmla="*/ 1142 w 2337"/>
                <a:gd name="T49" fmla="*/ 127 h 1801"/>
                <a:gd name="T50" fmla="*/ 1459 w 2337"/>
                <a:gd name="T51" fmla="*/ 54 h 1801"/>
                <a:gd name="T52" fmla="*/ 1900 w 2337"/>
                <a:gd name="T53" fmla="*/ 138 h 1801"/>
                <a:gd name="T54" fmla="*/ 2688 w 2337"/>
                <a:gd name="T55" fmla="*/ 311 h 1801"/>
                <a:gd name="T56" fmla="*/ 2645 w 2337"/>
                <a:gd name="T57" fmla="*/ 385 h 1801"/>
                <a:gd name="T58" fmla="*/ 2614 w 2337"/>
                <a:gd name="T59" fmla="*/ 569 h 1801"/>
                <a:gd name="T60" fmla="*/ 2438 w 2337"/>
                <a:gd name="T61" fmla="*/ 397 h 1801"/>
                <a:gd name="T62" fmla="*/ 2293 w 2337"/>
                <a:gd name="T63" fmla="*/ 504 h 1801"/>
                <a:gd name="T64" fmla="*/ 2482 w 2337"/>
                <a:gd name="T65" fmla="*/ 807 h 1801"/>
                <a:gd name="T66" fmla="*/ 2387 w 2337"/>
                <a:gd name="T67" fmla="*/ 1012 h 1801"/>
                <a:gd name="T68" fmla="*/ 2500 w 2337"/>
                <a:gd name="T69" fmla="*/ 1312 h 1801"/>
                <a:gd name="T70" fmla="*/ 2430 w 2337"/>
                <a:gd name="T71" fmla="*/ 1481 h 1801"/>
                <a:gd name="T72" fmla="*/ 2284 w 2337"/>
                <a:gd name="T73" fmla="*/ 1548 h 1801"/>
                <a:gd name="T74" fmla="*/ 2300 w 2337"/>
                <a:gd name="T75" fmla="*/ 1729 h 1801"/>
                <a:gd name="T76" fmla="*/ 2249 w 2337"/>
                <a:gd name="T77" fmla="*/ 1645 h 1801"/>
                <a:gd name="T78" fmla="*/ 2081 w 2337"/>
                <a:gd name="T79" fmla="*/ 1397 h 1801"/>
                <a:gd name="T80" fmla="*/ 1830 w 2337"/>
                <a:gd name="T81" fmla="*/ 1460 h 1801"/>
                <a:gd name="T82" fmla="*/ 1676 w 2337"/>
                <a:gd name="T83" fmla="*/ 1498 h 1801"/>
                <a:gd name="T84" fmla="*/ 1376 w 2337"/>
                <a:gd name="T85" fmla="*/ 1217 h 1801"/>
                <a:gd name="T86" fmla="*/ 1077 w 2337"/>
                <a:gd name="T87" fmla="*/ 1155 h 1801"/>
                <a:gd name="T88" fmla="*/ 1322 w 2337"/>
                <a:gd name="T89" fmla="*/ 1318 h 1801"/>
                <a:gd name="T90" fmla="*/ 976 w 2337"/>
                <a:gd name="T91" fmla="*/ 1445 h 1801"/>
                <a:gd name="T92" fmla="*/ 878 w 2337"/>
                <a:gd name="T93" fmla="*/ 1272 h 1801"/>
                <a:gd name="T94" fmla="*/ 741 w 2337"/>
                <a:gd name="T95" fmla="*/ 1046 h 1801"/>
                <a:gd name="T96" fmla="*/ 672 w 2337"/>
                <a:gd name="T97" fmla="*/ 928 h 1801"/>
                <a:gd name="T98" fmla="*/ 636 w 2337"/>
                <a:gd name="T99" fmla="*/ 849 h 1801"/>
                <a:gd name="T100" fmla="*/ 581 w 2337"/>
                <a:gd name="T101" fmla="*/ 820 h 1801"/>
                <a:gd name="T102" fmla="*/ 552 w 2337"/>
                <a:gd name="T103" fmla="*/ 883 h 1801"/>
                <a:gd name="T104" fmla="*/ 476 w 2337"/>
                <a:gd name="T105" fmla="*/ 728 h 1801"/>
                <a:gd name="T106" fmla="*/ 435 w 2337"/>
                <a:gd name="T107" fmla="*/ 740 h 1801"/>
                <a:gd name="T108" fmla="*/ 484 w 2337"/>
                <a:gd name="T109" fmla="*/ 834 h 1801"/>
                <a:gd name="T110" fmla="*/ 456 w 2337"/>
                <a:gd name="T111" fmla="*/ 824 h 1801"/>
                <a:gd name="T112" fmla="*/ 378 w 2337"/>
                <a:gd name="T113" fmla="*/ 753 h 1801"/>
                <a:gd name="T114" fmla="*/ 270 w 2337"/>
                <a:gd name="T115" fmla="*/ 721 h 1801"/>
                <a:gd name="T116" fmla="*/ 199 w 2337"/>
                <a:gd name="T117" fmla="*/ 798 h 1801"/>
                <a:gd name="T118" fmla="*/ 177 w 2337"/>
                <a:gd name="T119" fmla="*/ 887 h 1801"/>
                <a:gd name="T120" fmla="*/ 89 w 2337"/>
                <a:gd name="T121" fmla="*/ 911 h 1801"/>
                <a:gd name="T122" fmla="*/ 9 w 2337"/>
                <a:gd name="T123" fmla="*/ 823 h 180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337"/>
                <a:gd name="T187" fmla="*/ 0 h 1801"/>
                <a:gd name="T188" fmla="*/ 2337 w 2337"/>
                <a:gd name="T189" fmla="*/ 1801 h 180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337" h="1801">
                  <a:moveTo>
                    <a:pt x="0" y="764"/>
                  </a:moveTo>
                  <a:lnTo>
                    <a:pt x="25" y="743"/>
                  </a:lnTo>
                  <a:lnTo>
                    <a:pt x="37" y="726"/>
                  </a:lnTo>
                  <a:lnTo>
                    <a:pt x="65" y="726"/>
                  </a:lnTo>
                  <a:lnTo>
                    <a:pt x="92" y="727"/>
                  </a:lnTo>
                  <a:lnTo>
                    <a:pt x="119" y="717"/>
                  </a:lnTo>
                  <a:lnTo>
                    <a:pt x="138" y="711"/>
                  </a:lnTo>
                  <a:lnTo>
                    <a:pt x="141" y="683"/>
                  </a:lnTo>
                  <a:lnTo>
                    <a:pt x="157" y="667"/>
                  </a:lnTo>
                  <a:lnTo>
                    <a:pt x="126" y="639"/>
                  </a:lnTo>
                  <a:lnTo>
                    <a:pt x="122" y="620"/>
                  </a:lnTo>
                  <a:lnTo>
                    <a:pt x="123" y="592"/>
                  </a:lnTo>
                  <a:lnTo>
                    <a:pt x="145" y="593"/>
                  </a:lnTo>
                  <a:lnTo>
                    <a:pt x="166" y="588"/>
                  </a:lnTo>
                  <a:lnTo>
                    <a:pt x="165" y="593"/>
                  </a:lnTo>
                  <a:lnTo>
                    <a:pt x="181" y="576"/>
                  </a:lnTo>
                  <a:lnTo>
                    <a:pt x="200" y="569"/>
                  </a:lnTo>
                  <a:lnTo>
                    <a:pt x="207" y="570"/>
                  </a:lnTo>
                  <a:lnTo>
                    <a:pt x="217" y="552"/>
                  </a:lnTo>
                  <a:lnTo>
                    <a:pt x="229" y="553"/>
                  </a:lnTo>
                  <a:lnTo>
                    <a:pt x="240" y="518"/>
                  </a:lnTo>
                  <a:lnTo>
                    <a:pt x="254" y="526"/>
                  </a:lnTo>
                  <a:lnTo>
                    <a:pt x="272" y="509"/>
                  </a:lnTo>
                  <a:lnTo>
                    <a:pt x="288" y="491"/>
                  </a:lnTo>
                  <a:lnTo>
                    <a:pt x="309" y="485"/>
                  </a:lnTo>
                  <a:lnTo>
                    <a:pt x="325" y="485"/>
                  </a:lnTo>
                  <a:lnTo>
                    <a:pt x="332" y="486"/>
                  </a:lnTo>
                  <a:lnTo>
                    <a:pt x="326" y="457"/>
                  </a:lnTo>
                  <a:lnTo>
                    <a:pt x="323" y="439"/>
                  </a:lnTo>
                  <a:lnTo>
                    <a:pt x="319" y="390"/>
                  </a:lnTo>
                  <a:lnTo>
                    <a:pt x="347" y="387"/>
                  </a:lnTo>
                  <a:lnTo>
                    <a:pt x="361" y="386"/>
                  </a:lnTo>
                  <a:lnTo>
                    <a:pt x="356" y="402"/>
                  </a:lnTo>
                  <a:lnTo>
                    <a:pt x="361" y="413"/>
                  </a:lnTo>
                  <a:lnTo>
                    <a:pt x="370" y="432"/>
                  </a:lnTo>
                  <a:lnTo>
                    <a:pt x="374" y="444"/>
                  </a:lnTo>
                  <a:lnTo>
                    <a:pt x="406" y="442"/>
                  </a:lnTo>
                  <a:lnTo>
                    <a:pt x="437" y="400"/>
                  </a:lnTo>
                  <a:lnTo>
                    <a:pt x="458" y="383"/>
                  </a:lnTo>
                  <a:lnTo>
                    <a:pt x="466" y="368"/>
                  </a:lnTo>
                  <a:lnTo>
                    <a:pt x="476" y="354"/>
                  </a:lnTo>
                  <a:lnTo>
                    <a:pt x="492" y="329"/>
                  </a:lnTo>
                  <a:lnTo>
                    <a:pt x="503" y="343"/>
                  </a:lnTo>
                  <a:lnTo>
                    <a:pt x="503" y="325"/>
                  </a:lnTo>
                  <a:lnTo>
                    <a:pt x="510" y="326"/>
                  </a:lnTo>
                  <a:lnTo>
                    <a:pt x="524" y="327"/>
                  </a:lnTo>
                  <a:lnTo>
                    <a:pt x="558" y="360"/>
                  </a:lnTo>
                  <a:lnTo>
                    <a:pt x="555" y="265"/>
                  </a:lnTo>
                  <a:lnTo>
                    <a:pt x="525" y="303"/>
                  </a:lnTo>
                  <a:lnTo>
                    <a:pt x="506" y="303"/>
                  </a:lnTo>
                  <a:lnTo>
                    <a:pt x="498" y="279"/>
                  </a:lnTo>
                  <a:lnTo>
                    <a:pt x="499" y="263"/>
                  </a:lnTo>
                  <a:lnTo>
                    <a:pt x="495" y="251"/>
                  </a:lnTo>
                  <a:lnTo>
                    <a:pt x="513" y="235"/>
                  </a:lnTo>
                  <a:lnTo>
                    <a:pt x="522" y="217"/>
                  </a:lnTo>
                  <a:lnTo>
                    <a:pt x="536" y="215"/>
                  </a:lnTo>
                  <a:lnTo>
                    <a:pt x="543" y="209"/>
                  </a:lnTo>
                  <a:lnTo>
                    <a:pt x="551" y="193"/>
                  </a:lnTo>
                  <a:lnTo>
                    <a:pt x="557" y="193"/>
                  </a:lnTo>
                  <a:lnTo>
                    <a:pt x="568" y="193"/>
                  </a:lnTo>
                  <a:lnTo>
                    <a:pt x="552" y="169"/>
                  </a:lnTo>
                  <a:lnTo>
                    <a:pt x="529" y="174"/>
                  </a:lnTo>
                  <a:lnTo>
                    <a:pt x="518" y="173"/>
                  </a:lnTo>
                  <a:lnTo>
                    <a:pt x="508" y="162"/>
                  </a:lnTo>
                  <a:lnTo>
                    <a:pt x="508" y="177"/>
                  </a:lnTo>
                  <a:lnTo>
                    <a:pt x="497" y="198"/>
                  </a:lnTo>
                  <a:lnTo>
                    <a:pt x="482" y="222"/>
                  </a:lnTo>
                  <a:lnTo>
                    <a:pt x="464" y="232"/>
                  </a:lnTo>
                  <a:lnTo>
                    <a:pt x="456" y="234"/>
                  </a:lnTo>
                  <a:lnTo>
                    <a:pt x="450" y="250"/>
                  </a:lnTo>
                  <a:lnTo>
                    <a:pt x="450" y="261"/>
                  </a:lnTo>
                  <a:lnTo>
                    <a:pt x="441" y="270"/>
                  </a:lnTo>
                  <a:lnTo>
                    <a:pt x="451" y="299"/>
                  </a:lnTo>
                  <a:lnTo>
                    <a:pt x="460" y="324"/>
                  </a:lnTo>
                  <a:lnTo>
                    <a:pt x="444" y="340"/>
                  </a:lnTo>
                  <a:lnTo>
                    <a:pt x="428" y="356"/>
                  </a:lnTo>
                  <a:lnTo>
                    <a:pt x="420" y="383"/>
                  </a:lnTo>
                  <a:lnTo>
                    <a:pt x="412" y="399"/>
                  </a:lnTo>
                  <a:lnTo>
                    <a:pt x="405" y="399"/>
                  </a:lnTo>
                  <a:lnTo>
                    <a:pt x="393" y="404"/>
                  </a:lnTo>
                  <a:lnTo>
                    <a:pt x="375" y="408"/>
                  </a:lnTo>
                  <a:lnTo>
                    <a:pt x="371" y="406"/>
                  </a:lnTo>
                  <a:lnTo>
                    <a:pt x="371" y="391"/>
                  </a:lnTo>
                  <a:lnTo>
                    <a:pt x="372" y="368"/>
                  </a:lnTo>
                  <a:lnTo>
                    <a:pt x="364" y="368"/>
                  </a:lnTo>
                  <a:lnTo>
                    <a:pt x="357" y="356"/>
                  </a:lnTo>
                  <a:lnTo>
                    <a:pt x="364" y="338"/>
                  </a:lnTo>
                  <a:lnTo>
                    <a:pt x="362" y="325"/>
                  </a:lnTo>
                  <a:lnTo>
                    <a:pt x="364" y="320"/>
                  </a:lnTo>
                  <a:lnTo>
                    <a:pt x="352" y="325"/>
                  </a:lnTo>
                  <a:lnTo>
                    <a:pt x="349" y="324"/>
                  </a:lnTo>
                  <a:lnTo>
                    <a:pt x="338" y="324"/>
                  </a:lnTo>
                  <a:lnTo>
                    <a:pt x="337" y="319"/>
                  </a:lnTo>
                  <a:lnTo>
                    <a:pt x="327" y="331"/>
                  </a:lnTo>
                  <a:lnTo>
                    <a:pt x="317" y="345"/>
                  </a:lnTo>
                  <a:lnTo>
                    <a:pt x="308" y="359"/>
                  </a:lnTo>
                  <a:lnTo>
                    <a:pt x="282" y="354"/>
                  </a:lnTo>
                  <a:lnTo>
                    <a:pt x="268" y="350"/>
                  </a:lnTo>
                  <a:lnTo>
                    <a:pt x="258" y="339"/>
                  </a:lnTo>
                  <a:lnTo>
                    <a:pt x="258" y="329"/>
                  </a:lnTo>
                  <a:lnTo>
                    <a:pt x="266" y="317"/>
                  </a:lnTo>
                  <a:lnTo>
                    <a:pt x="273" y="317"/>
                  </a:lnTo>
                  <a:lnTo>
                    <a:pt x="279" y="299"/>
                  </a:lnTo>
                  <a:lnTo>
                    <a:pt x="266" y="304"/>
                  </a:lnTo>
                  <a:lnTo>
                    <a:pt x="259" y="293"/>
                  </a:lnTo>
                  <a:lnTo>
                    <a:pt x="260" y="281"/>
                  </a:lnTo>
                  <a:lnTo>
                    <a:pt x="280" y="281"/>
                  </a:lnTo>
                  <a:lnTo>
                    <a:pt x="296" y="276"/>
                  </a:lnTo>
                  <a:lnTo>
                    <a:pt x="288" y="271"/>
                  </a:lnTo>
                  <a:lnTo>
                    <a:pt x="266" y="276"/>
                  </a:lnTo>
                  <a:lnTo>
                    <a:pt x="267" y="259"/>
                  </a:lnTo>
                  <a:lnTo>
                    <a:pt x="278" y="244"/>
                  </a:lnTo>
                  <a:lnTo>
                    <a:pt x="294" y="238"/>
                  </a:lnTo>
                  <a:lnTo>
                    <a:pt x="298" y="227"/>
                  </a:lnTo>
                  <a:lnTo>
                    <a:pt x="312" y="220"/>
                  </a:lnTo>
                  <a:lnTo>
                    <a:pt x="326" y="217"/>
                  </a:lnTo>
                  <a:lnTo>
                    <a:pt x="334" y="221"/>
                  </a:lnTo>
                  <a:lnTo>
                    <a:pt x="341" y="228"/>
                  </a:lnTo>
                  <a:lnTo>
                    <a:pt x="352" y="218"/>
                  </a:lnTo>
                  <a:lnTo>
                    <a:pt x="341" y="218"/>
                  </a:lnTo>
                  <a:lnTo>
                    <a:pt x="342" y="197"/>
                  </a:lnTo>
                  <a:lnTo>
                    <a:pt x="370" y="172"/>
                  </a:lnTo>
                  <a:lnTo>
                    <a:pt x="385" y="156"/>
                  </a:lnTo>
                  <a:lnTo>
                    <a:pt x="392" y="151"/>
                  </a:lnTo>
                  <a:lnTo>
                    <a:pt x="393" y="146"/>
                  </a:lnTo>
                  <a:lnTo>
                    <a:pt x="410" y="126"/>
                  </a:lnTo>
                  <a:lnTo>
                    <a:pt x="421" y="101"/>
                  </a:lnTo>
                  <a:lnTo>
                    <a:pt x="439" y="91"/>
                  </a:lnTo>
                  <a:lnTo>
                    <a:pt x="429" y="81"/>
                  </a:lnTo>
                  <a:lnTo>
                    <a:pt x="467" y="55"/>
                  </a:lnTo>
                  <a:lnTo>
                    <a:pt x="477" y="57"/>
                  </a:lnTo>
                  <a:lnTo>
                    <a:pt x="477" y="45"/>
                  </a:lnTo>
                  <a:lnTo>
                    <a:pt x="507" y="47"/>
                  </a:lnTo>
                  <a:lnTo>
                    <a:pt x="561" y="3"/>
                  </a:lnTo>
                  <a:lnTo>
                    <a:pt x="572" y="0"/>
                  </a:lnTo>
                  <a:lnTo>
                    <a:pt x="560" y="32"/>
                  </a:lnTo>
                  <a:lnTo>
                    <a:pt x="571" y="15"/>
                  </a:lnTo>
                  <a:lnTo>
                    <a:pt x="587" y="12"/>
                  </a:lnTo>
                  <a:lnTo>
                    <a:pt x="583" y="24"/>
                  </a:lnTo>
                  <a:lnTo>
                    <a:pt x="629" y="9"/>
                  </a:lnTo>
                  <a:lnTo>
                    <a:pt x="650" y="17"/>
                  </a:lnTo>
                  <a:lnTo>
                    <a:pt x="615" y="41"/>
                  </a:lnTo>
                  <a:lnTo>
                    <a:pt x="627" y="51"/>
                  </a:lnTo>
                  <a:lnTo>
                    <a:pt x="667" y="52"/>
                  </a:lnTo>
                  <a:lnTo>
                    <a:pt x="729" y="79"/>
                  </a:lnTo>
                  <a:lnTo>
                    <a:pt x="723" y="108"/>
                  </a:lnTo>
                  <a:lnTo>
                    <a:pt x="701" y="128"/>
                  </a:lnTo>
                  <a:lnTo>
                    <a:pt x="659" y="138"/>
                  </a:lnTo>
                  <a:lnTo>
                    <a:pt x="652" y="168"/>
                  </a:lnTo>
                  <a:lnTo>
                    <a:pt x="654" y="196"/>
                  </a:lnTo>
                  <a:lnTo>
                    <a:pt x="661" y="203"/>
                  </a:lnTo>
                  <a:lnTo>
                    <a:pt x="662" y="219"/>
                  </a:lnTo>
                  <a:lnTo>
                    <a:pt x="670" y="222"/>
                  </a:lnTo>
                  <a:lnTo>
                    <a:pt x="681" y="229"/>
                  </a:lnTo>
                  <a:lnTo>
                    <a:pt x="684" y="245"/>
                  </a:lnTo>
                  <a:lnTo>
                    <a:pt x="690" y="262"/>
                  </a:lnTo>
                  <a:lnTo>
                    <a:pt x="689" y="274"/>
                  </a:lnTo>
                  <a:lnTo>
                    <a:pt x="703" y="273"/>
                  </a:lnTo>
                  <a:lnTo>
                    <a:pt x="709" y="280"/>
                  </a:lnTo>
                  <a:lnTo>
                    <a:pt x="716" y="287"/>
                  </a:lnTo>
                  <a:lnTo>
                    <a:pt x="726" y="275"/>
                  </a:lnTo>
                  <a:lnTo>
                    <a:pt x="733" y="261"/>
                  </a:lnTo>
                  <a:lnTo>
                    <a:pt x="737" y="258"/>
                  </a:lnTo>
                  <a:lnTo>
                    <a:pt x="745" y="258"/>
                  </a:lnTo>
                  <a:lnTo>
                    <a:pt x="760" y="244"/>
                  </a:lnTo>
                  <a:lnTo>
                    <a:pt x="761" y="229"/>
                  </a:lnTo>
                  <a:lnTo>
                    <a:pt x="768" y="218"/>
                  </a:lnTo>
                  <a:lnTo>
                    <a:pt x="769" y="212"/>
                  </a:lnTo>
                  <a:lnTo>
                    <a:pt x="793" y="201"/>
                  </a:lnTo>
                  <a:lnTo>
                    <a:pt x="814" y="192"/>
                  </a:lnTo>
                  <a:lnTo>
                    <a:pt x="844" y="184"/>
                  </a:lnTo>
                  <a:lnTo>
                    <a:pt x="876" y="191"/>
                  </a:lnTo>
                  <a:lnTo>
                    <a:pt x="907" y="191"/>
                  </a:lnTo>
                  <a:lnTo>
                    <a:pt x="958" y="193"/>
                  </a:lnTo>
                  <a:lnTo>
                    <a:pt x="973" y="127"/>
                  </a:lnTo>
                  <a:lnTo>
                    <a:pt x="1002" y="135"/>
                  </a:lnTo>
                  <a:lnTo>
                    <a:pt x="1021" y="186"/>
                  </a:lnTo>
                  <a:lnTo>
                    <a:pt x="1023" y="139"/>
                  </a:lnTo>
                  <a:lnTo>
                    <a:pt x="1123" y="26"/>
                  </a:lnTo>
                  <a:lnTo>
                    <a:pt x="1165" y="28"/>
                  </a:lnTo>
                  <a:lnTo>
                    <a:pt x="1200" y="53"/>
                  </a:lnTo>
                  <a:lnTo>
                    <a:pt x="1242" y="54"/>
                  </a:lnTo>
                  <a:lnTo>
                    <a:pt x="1298" y="98"/>
                  </a:lnTo>
                  <a:lnTo>
                    <a:pt x="1370" y="124"/>
                  </a:lnTo>
                  <a:lnTo>
                    <a:pt x="1416" y="125"/>
                  </a:lnTo>
                  <a:lnTo>
                    <a:pt x="1478" y="152"/>
                  </a:lnTo>
                  <a:lnTo>
                    <a:pt x="1530" y="153"/>
                  </a:lnTo>
                  <a:lnTo>
                    <a:pt x="1557" y="136"/>
                  </a:lnTo>
                  <a:lnTo>
                    <a:pt x="1618" y="138"/>
                  </a:lnTo>
                  <a:lnTo>
                    <a:pt x="1647" y="158"/>
                  </a:lnTo>
                  <a:lnTo>
                    <a:pt x="1724" y="161"/>
                  </a:lnTo>
                  <a:lnTo>
                    <a:pt x="1789" y="200"/>
                  </a:lnTo>
                  <a:lnTo>
                    <a:pt x="1919" y="199"/>
                  </a:lnTo>
                  <a:lnTo>
                    <a:pt x="2113" y="224"/>
                  </a:lnTo>
                  <a:lnTo>
                    <a:pt x="2204" y="280"/>
                  </a:lnTo>
                  <a:lnTo>
                    <a:pt x="2289" y="311"/>
                  </a:lnTo>
                  <a:lnTo>
                    <a:pt x="2336" y="341"/>
                  </a:lnTo>
                  <a:lnTo>
                    <a:pt x="2319" y="347"/>
                  </a:lnTo>
                  <a:lnTo>
                    <a:pt x="2288" y="329"/>
                  </a:lnTo>
                  <a:lnTo>
                    <a:pt x="2203" y="314"/>
                  </a:lnTo>
                  <a:lnTo>
                    <a:pt x="2224" y="338"/>
                  </a:lnTo>
                  <a:lnTo>
                    <a:pt x="2265" y="350"/>
                  </a:lnTo>
                  <a:lnTo>
                    <a:pt x="2251" y="385"/>
                  </a:lnTo>
                  <a:lnTo>
                    <a:pt x="2206" y="407"/>
                  </a:lnTo>
                  <a:lnTo>
                    <a:pt x="2198" y="443"/>
                  </a:lnTo>
                  <a:lnTo>
                    <a:pt x="2246" y="474"/>
                  </a:lnTo>
                  <a:lnTo>
                    <a:pt x="2281" y="521"/>
                  </a:lnTo>
                  <a:lnTo>
                    <a:pt x="2297" y="579"/>
                  </a:lnTo>
                  <a:lnTo>
                    <a:pt x="2276" y="588"/>
                  </a:lnTo>
                  <a:lnTo>
                    <a:pt x="2224" y="569"/>
                  </a:lnTo>
                  <a:lnTo>
                    <a:pt x="2173" y="520"/>
                  </a:lnTo>
                  <a:lnTo>
                    <a:pt x="2153" y="496"/>
                  </a:lnTo>
                  <a:lnTo>
                    <a:pt x="2143" y="460"/>
                  </a:lnTo>
                  <a:lnTo>
                    <a:pt x="2127" y="410"/>
                  </a:lnTo>
                  <a:lnTo>
                    <a:pt x="2109" y="392"/>
                  </a:lnTo>
                  <a:lnTo>
                    <a:pt x="2087" y="392"/>
                  </a:lnTo>
                  <a:lnTo>
                    <a:pt x="2075" y="397"/>
                  </a:lnTo>
                  <a:lnTo>
                    <a:pt x="2092" y="438"/>
                  </a:lnTo>
                  <a:lnTo>
                    <a:pt x="2038" y="440"/>
                  </a:lnTo>
                  <a:lnTo>
                    <a:pt x="2019" y="418"/>
                  </a:lnTo>
                  <a:lnTo>
                    <a:pt x="1975" y="424"/>
                  </a:lnTo>
                  <a:lnTo>
                    <a:pt x="1938" y="459"/>
                  </a:lnTo>
                  <a:lnTo>
                    <a:pt x="1937" y="470"/>
                  </a:lnTo>
                  <a:lnTo>
                    <a:pt x="1952" y="504"/>
                  </a:lnTo>
                  <a:lnTo>
                    <a:pt x="2001" y="512"/>
                  </a:lnTo>
                  <a:lnTo>
                    <a:pt x="2043" y="545"/>
                  </a:lnTo>
                  <a:lnTo>
                    <a:pt x="2113" y="636"/>
                  </a:lnTo>
                  <a:lnTo>
                    <a:pt x="2140" y="697"/>
                  </a:lnTo>
                  <a:lnTo>
                    <a:pt x="2141" y="757"/>
                  </a:lnTo>
                  <a:lnTo>
                    <a:pt x="2133" y="809"/>
                  </a:lnTo>
                  <a:lnTo>
                    <a:pt x="2114" y="807"/>
                  </a:lnTo>
                  <a:lnTo>
                    <a:pt x="2096" y="790"/>
                  </a:lnTo>
                  <a:lnTo>
                    <a:pt x="2067" y="814"/>
                  </a:lnTo>
                  <a:lnTo>
                    <a:pt x="2039" y="836"/>
                  </a:lnTo>
                  <a:lnTo>
                    <a:pt x="2035" y="873"/>
                  </a:lnTo>
                  <a:lnTo>
                    <a:pt x="2061" y="916"/>
                  </a:lnTo>
                  <a:lnTo>
                    <a:pt x="2045" y="952"/>
                  </a:lnTo>
                  <a:lnTo>
                    <a:pt x="2033" y="1012"/>
                  </a:lnTo>
                  <a:lnTo>
                    <a:pt x="2070" y="1051"/>
                  </a:lnTo>
                  <a:lnTo>
                    <a:pt x="2108" y="1060"/>
                  </a:lnTo>
                  <a:lnTo>
                    <a:pt x="2151" y="1102"/>
                  </a:lnTo>
                  <a:lnTo>
                    <a:pt x="2180" y="1161"/>
                  </a:lnTo>
                  <a:lnTo>
                    <a:pt x="2183" y="1245"/>
                  </a:lnTo>
                  <a:lnTo>
                    <a:pt x="2167" y="1281"/>
                  </a:lnTo>
                  <a:lnTo>
                    <a:pt x="2128" y="1312"/>
                  </a:lnTo>
                  <a:lnTo>
                    <a:pt x="2082" y="1323"/>
                  </a:lnTo>
                  <a:lnTo>
                    <a:pt x="2054" y="1351"/>
                  </a:lnTo>
                  <a:lnTo>
                    <a:pt x="2031" y="1338"/>
                  </a:lnTo>
                  <a:lnTo>
                    <a:pt x="2020" y="1350"/>
                  </a:lnTo>
                  <a:lnTo>
                    <a:pt x="2015" y="1414"/>
                  </a:lnTo>
                  <a:lnTo>
                    <a:pt x="2024" y="1442"/>
                  </a:lnTo>
                  <a:lnTo>
                    <a:pt x="2069" y="1481"/>
                  </a:lnTo>
                  <a:lnTo>
                    <a:pt x="2084" y="1529"/>
                  </a:lnTo>
                  <a:lnTo>
                    <a:pt x="2103" y="1554"/>
                  </a:lnTo>
                  <a:lnTo>
                    <a:pt x="2098" y="1595"/>
                  </a:lnTo>
                  <a:lnTo>
                    <a:pt x="2064" y="1621"/>
                  </a:lnTo>
                  <a:lnTo>
                    <a:pt x="2031" y="1620"/>
                  </a:lnTo>
                  <a:lnTo>
                    <a:pt x="1984" y="1576"/>
                  </a:lnTo>
                  <a:lnTo>
                    <a:pt x="1945" y="1548"/>
                  </a:lnTo>
                  <a:lnTo>
                    <a:pt x="1936" y="1545"/>
                  </a:lnTo>
                  <a:lnTo>
                    <a:pt x="1917" y="1573"/>
                  </a:lnTo>
                  <a:lnTo>
                    <a:pt x="1922" y="1610"/>
                  </a:lnTo>
                  <a:lnTo>
                    <a:pt x="1933" y="1639"/>
                  </a:lnTo>
                  <a:lnTo>
                    <a:pt x="1940" y="1682"/>
                  </a:lnTo>
                  <a:lnTo>
                    <a:pt x="1970" y="1698"/>
                  </a:lnTo>
                  <a:lnTo>
                    <a:pt x="1958" y="1729"/>
                  </a:lnTo>
                  <a:lnTo>
                    <a:pt x="1963" y="1764"/>
                  </a:lnTo>
                  <a:lnTo>
                    <a:pt x="1969" y="1800"/>
                  </a:lnTo>
                  <a:lnTo>
                    <a:pt x="1948" y="1792"/>
                  </a:lnTo>
                  <a:lnTo>
                    <a:pt x="1927" y="1755"/>
                  </a:lnTo>
                  <a:lnTo>
                    <a:pt x="1931" y="1711"/>
                  </a:lnTo>
                  <a:lnTo>
                    <a:pt x="1922" y="1695"/>
                  </a:lnTo>
                  <a:lnTo>
                    <a:pt x="1915" y="1645"/>
                  </a:lnTo>
                  <a:lnTo>
                    <a:pt x="1904" y="1634"/>
                  </a:lnTo>
                  <a:lnTo>
                    <a:pt x="1901" y="1564"/>
                  </a:lnTo>
                  <a:lnTo>
                    <a:pt x="1888" y="1521"/>
                  </a:lnTo>
                  <a:lnTo>
                    <a:pt x="1864" y="1477"/>
                  </a:lnTo>
                  <a:lnTo>
                    <a:pt x="1821" y="1459"/>
                  </a:lnTo>
                  <a:lnTo>
                    <a:pt x="1786" y="1423"/>
                  </a:lnTo>
                  <a:lnTo>
                    <a:pt x="1773" y="1397"/>
                  </a:lnTo>
                  <a:lnTo>
                    <a:pt x="1749" y="1361"/>
                  </a:lnTo>
                  <a:lnTo>
                    <a:pt x="1716" y="1292"/>
                  </a:lnTo>
                  <a:lnTo>
                    <a:pt x="1683" y="1298"/>
                  </a:lnTo>
                  <a:lnTo>
                    <a:pt x="1641" y="1330"/>
                  </a:lnTo>
                  <a:lnTo>
                    <a:pt x="1621" y="1357"/>
                  </a:lnTo>
                  <a:lnTo>
                    <a:pt x="1583" y="1404"/>
                  </a:lnTo>
                  <a:lnTo>
                    <a:pt x="1558" y="1460"/>
                  </a:lnTo>
                  <a:lnTo>
                    <a:pt x="1544" y="1476"/>
                  </a:lnTo>
                  <a:lnTo>
                    <a:pt x="1555" y="1542"/>
                  </a:lnTo>
                  <a:lnTo>
                    <a:pt x="1546" y="1604"/>
                  </a:lnTo>
                  <a:lnTo>
                    <a:pt x="1515" y="1647"/>
                  </a:lnTo>
                  <a:lnTo>
                    <a:pt x="1491" y="1649"/>
                  </a:lnTo>
                  <a:lnTo>
                    <a:pt x="1454" y="1563"/>
                  </a:lnTo>
                  <a:lnTo>
                    <a:pt x="1428" y="1498"/>
                  </a:lnTo>
                  <a:lnTo>
                    <a:pt x="1366" y="1373"/>
                  </a:lnTo>
                  <a:lnTo>
                    <a:pt x="1363" y="1328"/>
                  </a:lnTo>
                  <a:lnTo>
                    <a:pt x="1351" y="1304"/>
                  </a:lnTo>
                  <a:lnTo>
                    <a:pt x="1343" y="1332"/>
                  </a:lnTo>
                  <a:lnTo>
                    <a:pt x="1291" y="1264"/>
                  </a:lnTo>
                  <a:lnTo>
                    <a:pt x="1216" y="1210"/>
                  </a:lnTo>
                  <a:lnTo>
                    <a:pt x="1171" y="1217"/>
                  </a:lnTo>
                  <a:lnTo>
                    <a:pt x="1103" y="1206"/>
                  </a:lnTo>
                  <a:lnTo>
                    <a:pt x="1068" y="1170"/>
                  </a:lnTo>
                  <a:lnTo>
                    <a:pt x="1034" y="1176"/>
                  </a:lnTo>
                  <a:lnTo>
                    <a:pt x="988" y="1158"/>
                  </a:lnTo>
                  <a:lnTo>
                    <a:pt x="886" y="1020"/>
                  </a:lnTo>
                  <a:lnTo>
                    <a:pt x="887" y="1076"/>
                  </a:lnTo>
                  <a:lnTo>
                    <a:pt x="917" y="1155"/>
                  </a:lnTo>
                  <a:lnTo>
                    <a:pt x="950" y="1202"/>
                  </a:lnTo>
                  <a:lnTo>
                    <a:pt x="992" y="1228"/>
                  </a:lnTo>
                  <a:lnTo>
                    <a:pt x="1033" y="1212"/>
                  </a:lnTo>
                  <a:lnTo>
                    <a:pt x="1067" y="1213"/>
                  </a:lnTo>
                  <a:lnTo>
                    <a:pt x="1108" y="1265"/>
                  </a:lnTo>
                  <a:lnTo>
                    <a:pt x="1131" y="1296"/>
                  </a:lnTo>
                  <a:lnTo>
                    <a:pt x="1126" y="1318"/>
                  </a:lnTo>
                  <a:lnTo>
                    <a:pt x="1046" y="1419"/>
                  </a:lnTo>
                  <a:lnTo>
                    <a:pt x="997" y="1450"/>
                  </a:lnTo>
                  <a:lnTo>
                    <a:pt x="888" y="1505"/>
                  </a:lnTo>
                  <a:lnTo>
                    <a:pt x="858" y="1510"/>
                  </a:lnTo>
                  <a:lnTo>
                    <a:pt x="836" y="1503"/>
                  </a:lnTo>
                  <a:lnTo>
                    <a:pt x="833" y="1476"/>
                  </a:lnTo>
                  <a:lnTo>
                    <a:pt x="830" y="1445"/>
                  </a:lnTo>
                  <a:lnTo>
                    <a:pt x="822" y="1418"/>
                  </a:lnTo>
                  <a:lnTo>
                    <a:pt x="809" y="1393"/>
                  </a:lnTo>
                  <a:lnTo>
                    <a:pt x="797" y="1372"/>
                  </a:lnTo>
                  <a:lnTo>
                    <a:pt x="781" y="1342"/>
                  </a:lnTo>
                  <a:lnTo>
                    <a:pt x="768" y="1324"/>
                  </a:lnTo>
                  <a:lnTo>
                    <a:pt x="763" y="1298"/>
                  </a:lnTo>
                  <a:lnTo>
                    <a:pt x="747" y="1272"/>
                  </a:lnTo>
                  <a:lnTo>
                    <a:pt x="725" y="1220"/>
                  </a:lnTo>
                  <a:lnTo>
                    <a:pt x="713" y="1193"/>
                  </a:lnTo>
                  <a:lnTo>
                    <a:pt x="702" y="1171"/>
                  </a:lnTo>
                  <a:lnTo>
                    <a:pt x="671" y="1121"/>
                  </a:lnTo>
                  <a:lnTo>
                    <a:pt x="657" y="1097"/>
                  </a:lnTo>
                  <a:lnTo>
                    <a:pt x="645" y="1080"/>
                  </a:lnTo>
                  <a:lnTo>
                    <a:pt x="632" y="1046"/>
                  </a:lnTo>
                  <a:lnTo>
                    <a:pt x="678" y="1013"/>
                  </a:lnTo>
                  <a:lnTo>
                    <a:pt x="699" y="947"/>
                  </a:lnTo>
                  <a:lnTo>
                    <a:pt x="660" y="929"/>
                  </a:lnTo>
                  <a:lnTo>
                    <a:pt x="602" y="929"/>
                  </a:lnTo>
                  <a:lnTo>
                    <a:pt x="586" y="928"/>
                  </a:lnTo>
                  <a:lnTo>
                    <a:pt x="581" y="928"/>
                  </a:lnTo>
                  <a:lnTo>
                    <a:pt x="572" y="928"/>
                  </a:lnTo>
                  <a:lnTo>
                    <a:pt x="568" y="927"/>
                  </a:lnTo>
                  <a:lnTo>
                    <a:pt x="565" y="912"/>
                  </a:lnTo>
                  <a:lnTo>
                    <a:pt x="562" y="901"/>
                  </a:lnTo>
                  <a:lnTo>
                    <a:pt x="562" y="879"/>
                  </a:lnTo>
                  <a:lnTo>
                    <a:pt x="549" y="867"/>
                  </a:lnTo>
                  <a:lnTo>
                    <a:pt x="549" y="853"/>
                  </a:lnTo>
                  <a:lnTo>
                    <a:pt x="542" y="849"/>
                  </a:lnTo>
                  <a:lnTo>
                    <a:pt x="536" y="838"/>
                  </a:lnTo>
                  <a:lnTo>
                    <a:pt x="534" y="828"/>
                  </a:lnTo>
                  <a:lnTo>
                    <a:pt x="531" y="819"/>
                  </a:lnTo>
                  <a:lnTo>
                    <a:pt x="529" y="810"/>
                  </a:lnTo>
                  <a:lnTo>
                    <a:pt x="515" y="810"/>
                  </a:lnTo>
                  <a:lnTo>
                    <a:pt x="500" y="809"/>
                  </a:lnTo>
                  <a:lnTo>
                    <a:pt x="495" y="820"/>
                  </a:lnTo>
                  <a:lnTo>
                    <a:pt x="495" y="837"/>
                  </a:lnTo>
                  <a:lnTo>
                    <a:pt x="494" y="851"/>
                  </a:lnTo>
                  <a:lnTo>
                    <a:pt x="493" y="869"/>
                  </a:lnTo>
                  <a:lnTo>
                    <a:pt x="493" y="883"/>
                  </a:lnTo>
                  <a:lnTo>
                    <a:pt x="486" y="888"/>
                  </a:lnTo>
                  <a:lnTo>
                    <a:pt x="476" y="898"/>
                  </a:lnTo>
                  <a:lnTo>
                    <a:pt x="470" y="883"/>
                  </a:lnTo>
                  <a:lnTo>
                    <a:pt x="459" y="857"/>
                  </a:lnTo>
                  <a:lnTo>
                    <a:pt x="459" y="834"/>
                  </a:lnTo>
                  <a:lnTo>
                    <a:pt x="450" y="798"/>
                  </a:lnTo>
                  <a:lnTo>
                    <a:pt x="444" y="775"/>
                  </a:lnTo>
                  <a:lnTo>
                    <a:pt x="429" y="761"/>
                  </a:lnTo>
                  <a:lnTo>
                    <a:pt x="414" y="750"/>
                  </a:lnTo>
                  <a:lnTo>
                    <a:pt x="406" y="728"/>
                  </a:lnTo>
                  <a:lnTo>
                    <a:pt x="398" y="714"/>
                  </a:lnTo>
                  <a:lnTo>
                    <a:pt x="387" y="709"/>
                  </a:lnTo>
                  <a:lnTo>
                    <a:pt x="384" y="702"/>
                  </a:lnTo>
                  <a:lnTo>
                    <a:pt x="368" y="701"/>
                  </a:lnTo>
                  <a:lnTo>
                    <a:pt x="360" y="712"/>
                  </a:lnTo>
                  <a:lnTo>
                    <a:pt x="350" y="726"/>
                  </a:lnTo>
                  <a:lnTo>
                    <a:pt x="370" y="740"/>
                  </a:lnTo>
                  <a:lnTo>
                    <a:pt x="382" y="759"/>
                  </a:lnTo>
                  <a:lnTo>
                    <a:pt x="398" y="783"/>
                  </a:lnTo>
                  <a:lnTo>
                    <a:pt x="406" y="797"/>
                  </a:lnTo>
                  <a:lnTo>
                    <a:pt x="423" y="807"/>
                  </a:lnTo>
                  <a:lnTo>
                    <a:pt x="432" y="825"/>
                  </a:lnTo>
                  <a:lnTo>
                    <a:pt x="420" y="842"/>
                  </a:lnTo>
                  <a:lnTo>
                    <a:pt x="413" y="834"/>
                  </a:lnTo>
                  <a:lnTo>
                    <a:pt x="413" y="824"/>
                  </a:lnTo>
                  <a:lnTo>
                    <a:pt x="410" y="849"/>
                  </a:lnTo>
                  <a:lnTo>
                    <a:pt x="408" y="869"/>
                  </a:lnTo>
                  <a:lnTo>
                    <a:pt x="393" y="876"/>
                  </a:lnTo>
                  <a:lnTo>
                    <a:pt x="399" y="848"/>
                  </a:lnTo>
                  <a:lnTo>
                    <a:pt x="397" y="834"/>
                  </a:lnTo>
                  <a:lnTo>
                    <a:pt x="387" y="824"/>
                  </a:lnTo>
                  <a:lnTo>
                    <a:pt x="379" y="816"/>
                  </a:lnTo>
                  <a:lnTo>
                    <a:pt x="370" y="808"/>
                  </a:lnTo>
                  <a:lnTo>
                    <a:pt x="358" y="800"/>
                  </a:lnTo>
                  <a:lnTo>
                    <a:pt x="348" y="787"/>
                  </a:lnTo>
                  <a:lnTo>
                    <a:pt x="341" y="776"/>
                  </a:lnTo>
                  <a:lnTo>
                    <a:pt x="333" y="763"/>
                  </a:lnTo>
                  <a:lnTo>
                    <a:pt x="322" y="753"/>
                  </a:lnTo>
                  <a:lnTo>
                    <a:pt x="323" y="735"/>
                  </a:lnTo>
                  <a:lnTo>
                    <a:pt x="316" y="735"/>
                  </a:lnTo>
                  <a:lnTo>
                    <a:pt x="308" y="716"/>
                  </a:lnTo>
                  <a:lnTo>
                    <a:pt x="294" y="716"/>
                  </a:lnTo>
                  <a:lnTo>
                    <a:pt x="275" y="724"/>
                  </a:lnTo>
                  <a:lnTo>
                    <a:pt x="261" y="715"/>
                  </a:lnTo>
                  <a:lnTo>
                    <a:pt x="228" y="721"/>
                  </a:lnTo>
                  <a:lnTo>
                    <a:pt x="208" y="726"/>
                  </a:lnTo>
                  <a:lnTo>
                    <a:pt x="201" y="731"/>
                  </a:lnTo>
                  <a:lnTo>
                    <a:pt x="200" y="749"/>
                  </a:lnTo>
                  <a:lnTo>
                    <a:pt x="200" y="766"/>
                  </a:lnTo>
                  <a:lnTo>
                    <a:pt x="185" y="781"/>
                  </a:lnTo>
                  <a:lnTo>
                    <a:pt x="179" y="791"/>
                  </a:lnTo>
                  <a:lnTo>
                    <a:pt x="171" y="798"/>
                  </a:lnTo>
                  <a:lnTo>
                    <a:pt x="165" y="808"/>
                  </a:lnTo>
                  <a:lnTo>
                    <a:pt x="158" y="822"/>
                  </a:lnTo>
                  <a:lnTo>
                    <a:pt x="171" y="828"/>
                  </a:lnTo>
                  <a:lnTo>
                    <a:pt x="170" y="847"/>
                  </a:lnTo>
                  <a:lnTo>
                    <a:pt x="164" y="853"/>
                  </a:lnTo>
                  <a:lnTo>
                    <a:pt x="157" y="868"/>
                  </a:lnTo>
                  <a:lnTo>
                    <a:pt x="149" y="887"/>
                  </a:lnTo>
                  <a:lnTo>
                    <a:pt x="139" y="879"/>
                  </a:lnTo>
                  <a:lnTo>
                    <a:pt x="136" y="881"/>
                  </a:lnTo>
                  <a:lnTo>
                    <a:pt x="127" y="887"/>
                  </a:lnTo>
                  <a:lnTo>
                    <a:pt x="113" y="892"/>
                  </a:lnTo>
                  <a:lnTo>
                    <a:pt x="99" y="910"/>
                  </a:lnTo>
                  <a:lnTo>
                    <a:pt x="85" y="911"/>
                  </a:lnTo>
                  <a:lnTo>
                    <a:pt x="75" y="911"/>
                  </a:lnTo>
                  <a:lnTo>
                    <a:pt x="63" y="911"/>
                  </a:lnTo>
                  <a:lnTo>
                    <a:pt x="36" y="910"/>
                  </a:lnTo>
                  <a:lnTo>
                    <a:pt x="23" y="909"/>
                  </a:lnTo>
                  <a:lnTo>
                    <a:pt x="15" y="892"/>
                  </a:lnTo>
                  <a:lnTo>
                    <a:pt x="12" y="871"/>
                  </a:lnTo>
                  <a:lnTo>
                    <a:pt x="8" y="848"/>
                  </a:lnTo>
                  <a:lnTo>
                    <a:pt x="9" y="823"/>
                  </a:lnTo>
                  <a:lnTo>
                    <a:pt x="9" y="799"/>
                  </a:lnTo>
                  <a:lnTo>
                    <a:pt x="0" y="764"/>
                  </a:lnTo>
                </a:path>
              </a:pathLst>
            </a:custGeom>
            <a:solidFill>
              <a:srgbClr val="969696"/>
            </a:solidFill>
            <a:ln w="12700" cap="rnd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spcBef>
                  <a:spcPct val="50000"/>
                </a:spcBef>
                <a:buFont typeface="Wingdings" pitchFamily="2" charset="2"/>
                <a:buNone/>
              </a:pPr>
              <a:endParaRPr lang="ja-JP" altLang="en-US" dirty="0"/>
            </a:p>
          </p:txBody>
        </p:sp>
        <p:grpSp>
          <p:nvGrpSpPr>
            <p:cNvPr id="7" name="Group 34"/>
            <p:cNvGrpSpPr>
              <a:grpSpLocks/>
            </p:cNvGrpSpPr>
            <p:nvPr/>
          </p:nvGrpSpPr>
          <p:grpSpPr bwMode="auto">
            <a:xfrm>
              <a:off x="638" y="1020"/>
              <a:ext cx="592" cy="594"/>
              <a:chOff x="424" y="828"/>
              <a:chExt cx="586" cy="594"/>
            </a:xfrm>
          </p:grpSpPr>
          <p:grpSp>
            <p:nvGrpSpPr>
              <p:cNvPr id="8" name="Group 35"/>
              <p:cNvGrpSpPr>
                <a:grpSpLocks/>
              </p:cNvGrpSpPr>
              <p:nvPr/>
            </p:nvGrpSpPr>
            <p:grpSpPr bwMode="auto">
              <a:xfrm>
                <a:off x="640" y="1196"/>
                <a:ext cx="187" cy="226"/>
                <a:chOff x="640" y="1196"/>
                <a:chExt cx="187" cy="226"/>
              </a:xfrm>
            </p:grpSpPr>
            <p:sp>
              <p:nvSpPr>
                <p:cNvPr id="142364" name="Freeform 36"/>
                <p:cNvSpPr>
                  <a:spLocks/>
                </p:cNvSpPr>
                <p:nvPr/>
              </p:nvSpPr>
              <p:spPr bwMode="auto">
                <a:xfrm>
                  <a:off x="640" y="1277"/>
                  <a:ext cx="89" cy="120"/>
                </a:xfrm>
                <a:custGeom>
                  <a:avLst/>
                  <a:gdLst>
                    <a:gd name="T0" fmla="*/ 21 w 89"/>
                    <a:gd name="T1" fmla="*/ 40 h 120"/>
                    <a:gd name="T2" fmla="*/ 30 w 89"/>
                    <a:gd name="T3" fmla="*/ 25 h 120"/>
                    <a:gd name="T4" fmla="*/ 46 w 89"/>
                    <a:gd name="T5" fmla="*/ 25 h 120"/>
                    <a:gd name="T6" fmla="*/ 67 w 89"/>
                    <a:gd name="T7" fmla="*/ 0 h 120"/>
                    <a:gd name="T8" fmla="*/ 73 w 89"/>
                    <a:gd name="T9" fmla="*/ 16 h 120"/>
                    <a:gd name="T10" fmla="*/ 82 w 89"/>
                    <a:gd name="T11" fmla="*/ 16 h 120"/>
                    <a:gd name="T12" fmla="*/ 88 w 89"/>
                    <a:gd name="T13" fmla="*/ 27 h 120"/>
                    <a:gd name="T14" fmla="*/ 82 w 89"/>
                    <a:gd name="T15" fmla="*/ 42 h 120"/>
                    <a:gd name="T16" fmla="*/ 72 w 89"/>
                    <a:gd name="T17" fmla="*/ 41 h 120"/>
                    <a:gd name="T18" fmla="*/ 72 w 89"/>
                    <a:gd name="T19" fmla="*/ 53 h 120"/>
                    <a:gd name="T20" fmla="*/ 72 w 89"/>
                    <a:gd name="T21" fmla="*/ 57 h 120"/>
                    <a:gd name="T22" fmla="*/ 66 w 89"/>
                    <a:gd name="T23" fmla="*/ 68 h 120"/>
                    <a:gd name="T24" fmla="*/ 71 w 89"/>
                    <a:gd name="T25" fmla="*/ 76 h 120"/>
                    <a:gd name="T26" fmla="*/ 64 w 89"/>
                    <a:gd name="T27" fmla="*/ 86 h 120"/>
                    <a:gd name="T28" fmla="*/ 55 w 89"/>
                    <a:gd name="T29" fmla="*/ 93 h 120"/>
                    <a:gd name="T30" fmla="*/ 50 w 89"/>
                    <a:gd name="T31" fmla="*/ 93 h 120"/>
                    <a:gd name="T32" fmla="*/ 47 w 89"/>
                    <a:gd name="T33" fmla="*/ 93 h 120"/>
                    <a:gd name="T34" fmla="*/ 46 w 89"/>
                    <a:gd name="T35" fmla="*/ 102 h 120"/>
                    <a:gd name="T36" fmla="*/ 35 w 89"/>
                    <a:gd name="T37" fmla="*/ 109 h 120"/>
                    <a:gd name="T38" fmla="*/ 35 w 89"/>
                    <a:gd name="T39" fmla="*/ 102 h 120"/>
                    <a:gd name="T40" fmla="*/ 24 w 89"/>
                    <a:gd name="T41" fmla="*/ 108 h 120"/>
                    <a:gd name="T42" fmla="*/ 19 w 89"/>
                    <a:gd name="T43" fmla="*/ 108 h 120"/>
                    <a:gd name="T44" fmla="*/ 11 w 89"/>
                    <a:gd name="T45" fmla="*/ 119 h 120"/>
                    <a:gd name="T46" fmla="*/ 6 w 89"/>
                    <a:gd name="T47" fmla="*/ 118 h 120"/>
                    <a:gd name="T48" fmla="*/ 3 w 89"/>
                    <a:gd name="T49" fmla="*/ 112 h 120"/>
                    <a:gd name="T50" fmla="*/ 1 w 89"/>
                    <a:gd name="T51" fmla="*/ 101 h 120"/>
                    <a:gd name="T52" fmla="*/ 0 w 89"/>
                    <a:gd name="T53" fmla="*/ 101 h 120"/>
                    <a:gd name="T54" fmla="*/ 0 w 89"/>
                    <a:gd name="T55" fmla="*/ 92 h 120"/>
                    <a:gd name="T56" fmla="*/ 8 w 89"/>
                    <a:gd name="T57" fmla="*/ 84 h 120"/>
                    <a:gd name="T58" fmla="*/ 14 w 89"/>
                    <a:gd name="T59" fmla="*/ 79 h 120"/>
                    <a:gd name="T60" fmla="*/ 18 w 89"/>
                    <a:gd name="T61" fmla="*/ 67 h 120"/>
                    <a:gd name="T62" fmla="*/ 25 w 89"/>
                    <a:gd name="T63" fmla="*/ 66 h 120"/>
                    <a:gd name="T64" fmla="*/ 30 w 89"/>
                    <a:gd name="T65" fmla="*/ 74 h 120"/>
                    <a:gd name="T66" fmla="*/ 36 w 89"/>
                    <a:gd name="T67" fmla="*/ 67 h 120"/>
                    <a:gd name="T68" fmla="*/ 30 w 89"/>
                    <a:gd name="T69" fmla="*/ 67 h 120"/>
                    <a:gd name="T70" fmla="*/ 21 w 89"/>
                    <a:gd name="T71" fmla="*/ 40 h 120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89"/>
                    <a:gd name="T109" fmla="*/ 0 h 120"/>
                    <a:gd name="T110" fmla="*/ 89 w 89"/>
                    <a:gd name="T111" fmla="*/ 120 h 120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89" h="120">
                      <a:moveTo>
                        <a:pt x="21" y="40"/>
                      </a:moveTo>
                      <a:lnTo>
                        <a:pt x="30" y="25"/>
                      </a:lnTo>
                      <a:lnTo>
                        <a:pt x="46" y="25"/>
                      </a:lnTo>
                      <a:lnTo>
                        <a:pt x="67" y="0"/>
                      </a:lnTo>
                      <a:lnTo>
                        <a:pt x="73" y="16"/>
                      </a:lnTo>
                      <a:lnTo>
                        <a:pt x="82" y="16"/>
                      </a:lnTo>
                      <a:lnTo>
                        <a:pt x="88" y="27"/>
                      </a:lnTo>
                      <a:lnTo>
                        <a:pt x="82" y="42"/>
                      </a:lnTo>
                      <a:lnTo>
                        <a:pt x="72" y="41"/>
                      </a:lnTo>
                      <a:lnTo>
                        <a:pt x="72" y="53"/>
                      </a:lnTo>
                      <a:lnTo>
                        <a:pt x="72" y="57"/>
                      </a:lnTo>
                      <a:lnTo>
                        <a:pt x="66" y="68"/>
                      </a:lnTo>
                      <a:lnTo>
                        <a:pt x="71" y="76"/>
                      </a:lnTo>
                      <a:lnTo>
                        <a:pt x="64" y="86"/>
                      </a:lnTo>
                      <a:lnTo>
                        <a:pt x="55" y="93"/>
                      </a:lnTo>
                      <a:lnTo>
                        <a:pt x="50" y="93"/>
                      </a:lnTo>
                      <a:lnTo>
                        <a:pt x="47" y="93"/>
                      </a:lnTo>
                      <a:lnTo>
                        <a:pt x="46" y="102"/>
                      </a:lnTo>
                      <a:lnTo>
                        <a:pt x="35" y="109"/>
                      </a:lnTo>
                      <a:lnTo>
                        <a:pt x="35" y="102"/>
                      </a:lnTo>
                      <a:lnTo>
                        <a:pt x="24" y="108"/>
                      </a:lnTo>
                      <a:lnTo>
                        <a:pt x="19" y="108"/>
                      </a:lnTo>
                      <a:lnTo>
                        <a:pt x="11" y="119"/>
                      </a:lnTo>
                      <a:lnTo>
                        <a:pt x="6" y="118"/>
                      </a:lnTo>
                      <a:lnTo>
                        <a:pt x="3" y="112"/>
                      </a:lnTo>
                      <a:lnTo>
                        <a:pt x="1" y="101"/>
                      </a:lnTo>
                      <a:lnTo>
                        <a:pt x="0" y="101"/>
                      </a:lnTo>
                      <a:lnTo>
                        <a:pt x="0" y="92"/>
                      </a:lnTo>
                      <a:lnTo>
                        <a:pt x="8" y="84"/>
                      </a:lnTo>
                      <a:lnTo>
                        <a:pt x="14" y="79"/>
                      </a:lnTo>
                      <a:lnTo>
                        <a:pt x="18" y="67"/>
                      </a:lnTo>
                      <a:lnTo>
                        <a:pt x="25" y="66"/>
                      </a:lnTo>
                      <a:lnTo>
                        <a:pt x="30" y="74"/>
                      </a:lnTo>
                      <a:lnTo>
                        <a:pt x="36" y="67"/>
                      </a:lnTo>
                      <a:lnTo>
                        <a:pt x="30" y="67"/>
                      </a:lnTo>
                      <a:lnTo>
                        <a:pt x="21" y="40"/>
                      </a:lnTo>
                    </a:path>
                  </a:pathLst>
                </a:custGeom>
                <a:solidFill>
                  <a:srgbClr val="969696"/>
                </a:solidFill>
                <a:ln w="12700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pPr algn="ctr">
                    <a:spcBef>
                      <a:spcPct val="50000"/>
                    </a:spcBef>
                    <a:buFont typeface="Wingdings" pitchFamily="2" charset="2"/>
                    <a:buNone/>
                  </a:pPr>
                  <a:endParaRPr lang="ja-JP" altLang="en-US" dirty="0"/>
                </a:p>
              </p:txBody>
            </p:sp>
            <p:sp>
              <p:nvSpPr>
                <p:cNvPr id="142365" name="Freeform 37"/>
                <p:cNvSpPr>
                  <a:spLocks/>
                </p:cNvSpPr>
                <p:nvPr/>
              </p:nvSpPr>
              <p:spPr bwMode="auto">
                <a:xfrm>
                  <a:off x="718" y="1196"/>
                  <a:ext cx="109" cy="226"/>
                </a:xfrm>
                <a:custGeom>
                  <a:avLst/>
                  <a:gdLst>
                    <a:gd name="T0" fmla="*/ 48 w 109"/>
                    <a:gd name="T1" fmla="*/ 23 h 226"/>
                    <a:gd name="T2" fmla="*/ 68 w 109"/>
                    <a:gd name="T3" fmla="*/ 21 h 226"/>
                    <a:gd name="T4" fmla="*/ 76 w 109"/>
                    <a:gd name="T5" fmla="*/ 14 h 226"/>
                    <a:gd name="T6" fmla="*/ 87 w 109"/>
                    <a:gd name="T7" fmla="*/ 6 h 226"/>
                    <a:gd name="T8" fmla="*/ 108 w 109"/>
                    <a:gd name="T9" fmla="*/ 6 h 226"/>
                    <a:gd name="T10" fmla="*/ 101 w 109"/>
                    <a:gd name="T11" fmla="*/ 22 h 226"/>
                    <a:gd name="T12" fmla="*/ 89 w 109"/>
                    <a:gd name="T13" fmla="*/ 28 h 226"/>
                    <a:gd name="T14" fmla="*/ 75 w 109"/>
                    <a:gd name="T15" fmla="*/ 46 h 226"/>
                    <a:gd name="T16" fmla="*/ 92 w 109"/>
                    <a:gd name="T17" fmla="*/ 47 h 226"/>
                    <a:gd name="T18" fmla="*/ 106 w 109"/>
                    <a:gd name="T19" fmla="*/ 47 h 226"/>
                    <a:gd name="T20" fmla="*/ 94 w 109"/>
                    <a:gd name="T21" fmla="*/ 65 h 226"/>
                    <a:gd name="T22" fmla="*/ 80 w 109"/>
                    <a:gd name="T23" fmla="*/ 76 h 226"/>
                    <a:gd name="T24" fmla="*/ 80 w 109"/>
                    <a:gd name="T25" fmla="*/ 83 h 226"/>
                    <a:gd name="T26" fmla="*/ 90 w 109"/>
                    <a:gd name="T27" fmla="*/ 104 h 226"/>
                    <a:gd name="T28" fmla="*/ 97 w 109"/>
                    <a:gd name="T29" fmla="*/ 127 h 226"/>
                    <a:gd name="T30" fmla="*/ 103 w 109"/>
                    <a:gd name="T31" fmla="*/ 145 h 226"/>
                    <a:gd name="T32" fmla="*/ 95 w 109"/>
                    <a:gd name="T33" fmla="*/ 180 h 226"/>
                    <a:gd name="T34" fmla="*/ 84 w 109"/>
                    <a:gd name="T35" fmla="*/ 190 h 226"/>
                    <a:gd name="T36" fmla="*/ 94 w 109"/>
                    <a:gd name="T37" fmla="*/ 217 h 226"/>
                    <a:gd name="T38" fmla="*/ 70 w 109"/>
                    <a:gd name="T39" fmla="*/ 216 h 226"/>
                    <a:gd name="T40" fmla="*/ 55 w 109"/>
                    <a:gd name="T41" fmla="*/ 208 h 226"/>
                    <a:gd name="T42" fmla="*/ 40 w 109"/>
                    <a:gd name="T43" fmla="*/ 214 h 226"/>
                    <a:gd name="T44" fmla="*/ 23 w 109"/>
                    <a:gd name="T45" fmla="*/ 225 h 226"/>
                    <a:gd name="T46" fmla="*/ 11 w 109"/>
                    <a:gd name="T47" fmla="*/ 213 h 226"/>
                    <a:gd name="T48" fmla="*/ 0 w 109"/>
                    <a:gd name="T49" fmla="*/ 212 h 226"/>
                    <a:gd name="T50" fmla="*/ 4 w 109"/>
                    <a:gd name="T51" fmla="*/ 188 h 226"/>
                    <a:gd name="T52" fmla="*/ 14 w 109"/>
                    <a:gd name="T53" fmla="*/ 188 h 226"/>
                    <a:gd name="T54" fmla="*/ 25 w 109"/>
                    <a:gd name="T55" fmla="*/ 178 h 226"/>
                    <a:gd name="T56" fmla="*/ 15 w 109"/>
                    <a:gd name="T57" fmla="*/ 170 h 226"/>
                    <a:gd name="T58" fmla="*/ 26 w 109"/>
                    <a:gd name="T59" fmla="*/ 160 h 226"/>
                    <a:gd name="T60" fmla="*/ 34 w 109"/>
                    <a:gd name="T61" fmla="*/ 154 h 226"/>
                    <a:gd name="T62" fmla="*/ 49 w 109"/>
                    <a:gd name="T63" fmla="*/ 149 h 226"/>
                    <a:gd name="T64" fmla="*/ 53 w 109"/>
                    <a:gd name="T65" fmla="*/ 114 h 226"/>
                    <a:gd name="T66" fmla="*/ 44 w 109"/>
                    <a:gd name="T67" fmla="*/ 100 h 226"/>
                    <a:gd name="T68" fmla="*/ 32 w 109"/>
                    <a:gd name="T69" fmla="*/ 78 h 226"/>
                    <a:gd name="T70" fmla="*/ 38 w 109"/>
                    <a:gd name="T71" fmla="*/ 63 h 22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109"/>
                    <a:gd name="T109" fmla="*/ 0 h 226"/>
                    <a:gd name="T110" fmla="*/ 109 w 109"/>
                    <a:gd name="T111" fmla="*/ 226 h 22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109" h="226">
                      <a:moveTo>
                        <a:pt x="34" y="29"/>
                      </a:moveTo>
                      <a:lnTo>
                        <a:pt x="48" y="23"/>
                      </a:lnTo>
                      <a:lnTo>
                        <a:pt x="61" y="27"/>
                      </a:lnTo>
                      <a:lnTo>
                        <a:pt x="68" y="21"/>
                      </a:lnTo>
                      <a:lnTo>
                        <a:pt x="71" y="13"/>
                      </a:lnTo>
                      <a:lnTo>
                        <a:pt x="76" y="14"/>
                      </a:lnTo>
                      <a:lnTo>
                        <a:pt x="83" y="11"/>
                      </a:lnTo>
                      <a:lnTo>
                        <a:pt x="87" y="6"/>
                      </a:lnTo>
                      <a:lnTo>
                        <a:pt x="96" y="0"/>
                      </a:lnTo>
                      <a:lnTo>
                        <a:pt x="108" y="6"/>
                      </a:lnTo>
                      <a:lnTo>
                        <a:pt x="104" y="14"/>
                      </a:lnTo>
                      <a:lnTo>
                        <a:pt x="101" y="22"/>
                      </a:lnTo>
                      <a:lnTo>
                        <a:pt x="96" y="24"/>
                      </a:lnTo>
                      <a:lnTo>
                        <a:pt x="89" y="28"/>
                      </a:lnTo>
                      <a:lnTo>
                        <a:pt x="76" y="32"/>
                      </a:lnTo>
                      <a:lnTo>
                        <a:pt x="75" y="46"/>
                      </a:lnTo>
                      <a:lnTo>
                        <a:pt x="82" y="53"/>
                      </a:lnTo>
                      <a:lnTo>
                        <a:pt x="92" y="47"/>
                      </a:lnTo>
                      <a:lnTo>
                        <a:pt x="104" y="35"/>
                      </a:lnTo>
                      <a:lnTo>
                        <a:pt x="106" y="47"/>
                      </a:lnTo>
                      <a:lnTo>
                        <a:pt x="106" y="60"/>
                      </a:lnTo>
                      <a:lnTo>
                        <a:pt x="94" y="65"/>
                      </a:lnTo>
                      <a:lnTo>
                        <a:pt x="88" y="64"/>
                      </a:lnTo>
                      <a:lnTo>
                        <a:pt x="80" y="76"/>
                      </a:lnTo>
                      <a:lnTo>
                        <a:pt x="80" y="77"/>
                      </a:lnTo>
                      <a:lnTo>
                        <a:pt x="80" y="83"/>
                      </a:lnTo>
                      <a:lnTo>
                        <a:pt x="84" y="94"/>
                      </a:lnTo>
                      <a:lnTo>
                        <a:pt x="90" y="104"/>
                      </a:lnTo>
                      <a:lnTo>
                        <a:pt x="93" y="115"/>
                      </a:lnTo>
                      <a:lnTo>
                        <a:pt x="97" y="127"/>
                      </a:lnTo>
                      <a:lnTo>
                        <a:pt x="96" y="134"/>
                      </a:lnTo>
                      <a:lnTo>
                        <a:pt x="103" y="145"/>
                      </a:lnTo>
                      <a:lnTo>
                        <a:pt x="102" y="169"/>
                      </a:lnTo>
                      <a:lnTo>
                        <a:pt x="95" y="180"/>
                      </a:lnTo>
                      <a:lnTo>
                        <a:pt x="87" y="191"/>
                      </a:lnTo>
                      <a:lnTo>
                        <a:pt x="84" y="190"/>
                      </a:lnTo>
                      <a:lnTo>
                        <a:pt x="90" y="198"/>
                      </a:lnTo>
                      <a:lnTo>
                        <a:pt x="94" y="217"/>
                      </a:lnTo>
                      <a:lnTo>
                        <a:pt x="79" y="216"/>
                      </a:lnTo>
                      <a:lnTo>
                        <a:pt x="70" y="216"/>
                      </a:lnTo>
                      <a:lnTo>
                        <a:pt x="64" y="208"/>
                      </a:lnTo>
                      <a:lnTo>
                        <a:pt x="55" y="208"/>
                      </a:lnTo>
                      <a:lnTo>
                        <a:pt x="47" y="214"/>
                      </a:lnTo>
                      <a:lnTo>
                        <a:pt x="40" y="214"/>
                      </a:lnTo>
                      <a:lnTo>
                        <a:pt x="28" y="213"/>
                      </a:lnTo>
                      <a:lnTo>
                        <a:pt x="23" y="225"/>
                      </a:lnTo>
                      <a:lnTo>
                        <a:pt x="13" y="223"/>
                      </a:lnTo>
                      <a:lnTo>
                        <a:pt x="11" y="213"/>
                      </a:lnTo>
                      <a:lnTo>
                        <a:pt x="4" y="212"/>
                      </a:lnTo>
                      <a:lnTo>
                        <a:pt x="0" y="212"/>
                      </a:lnTo>
                      <a:lnTo>
                        <a:pt x="1" y="195"/>
                      </a:lnTo>
                      <a:lnTo>
                        <a:pt x="4" y="188"/>
                      </a:lnTo>
                      <a:lnTo>
                        <a:pt x="11" y="188"/>
                      </a:lnTo>
                      <a:lnTo>
                        <a:pt x="14" y="188"/>
                      </a:lnTo>
                      <a:lnTo>
                        <a:pt x="24" y="189"/>
                      </a:lnTo>
                      <a:lnTo>
                        <a:pt x="25" y="178"/>
                      </a:lnTo>
                      <a:lnTo>
                        <a:pt x="15" y="177"/>
                      </a:lnTo>
                      <a:lnTo>
                        <a:pt x="15" y="170"/>
                      </a:lnTo>
                      <a:lnTo>
                        <a:pt x="16" y="159"/>
                      </a:lnTo>
                      <a:lnTo>
                        <a:pt x="26" y="160"/>
                      </a:lnTo>
                      <a:lnTo>
                        <a:pt x="29" y="154"/>
                      </a:lnTo>
                      <a:lnTo>
                        <a:pt x="34" y="154"/>
                      </a:lnTo>
                      <a:lnTo>
                        <a:pt x="41" y="155"/>
                      </a:lnTo>
                      <a:lnTo>
                        <a:pt x="49" y="149"/>
                      </a:lnTo>
                      <a:lnTo>
                        <a:pt x="50" y="125"/>
                      </a:lnTo>
                      <a:lnTo>
                        <a:pt x="53" y="114"/>
                      </a:lnTo>
                      <a:lnTo>
                        <a:pt x="53" y="103"/>
                      </a:lnTo>
                      <a:lnTo>
                        <a:pt x="44" y="100"/>
                      </a:lnTo>
                      <a:lnTo>
                        <a:pt x="44" y="85"/>
                      </a:lnTo>
                      <a:lnTo>
                        <a:pt x="32" y="78"/>
                      </a:lnTo>
                      <a:lnTo>
                        <a:pt x="23" y="78"/>
                      </a:lnTo>
                      <a:lnTo>
                        <a:pt x="38" y="63"/>
                      </a:lnTo>
                      <a:lnTo>
                        <a:pt x="34" y="29"/>
                      </a:lnTo>
                    </a:path>
                  </a:pathLst>
                </a:custGeom>
                <a:solidFill>
                  <a:srgbClr val="969696"/>
                </a:solidFill>
                <a:ln w="12700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pPr algn="ctr">
                    <a:spcBef>
                      <a:spcPct val="50000"/>
                    </a:spcBef>
                    <a:buFont typeface="Wingdings" pitchFamily="2" charset="2"/>
                    <a:buNone/>
                  </a:pPr>
                  <a:endParaRPr lang="ja-JP" altLang="en-US" dirty="0"/>
                </a:p>
              </p:txBody>
            </p:sp>
          </p:grpSp>
          <p:sp>
            <p:nvSpPr>
              <p:cNvPr id="142363" name="Freeform 38"/>
              <p:cNvSpPr>
                <a:spLocks/>
              </p:cNvSpPr>
              <p:nvPr/>
            </p:nvSpPr>
            <p:spPr bwMode="auto">
              <a:xfrm>
                <a:off x="424" y="828"/>
                <a:ext cx="586" cy="363"/>
              </a:xfrm>
              <a:custGeom>
                <a:avLst/>
                <a:gdLst>
                  <a:gd name="T0" fmla="*/ 35 w 586"/>
                  <a:gd name="T1" fmla="*/ 348 h 363"/>
                  <a:gd name="T2" fmla="*/ 56 w 586"/>
                  <a:gd name="T3" fmla="*/ 319 h 363"/>
                  <a:gd name="T4" fmla="*/ 70 w 586"/>
                  <a:gd name="T5" fmla="*/ 317 h 363"/>
                  <a:gd name="T6" fmla="*/ 86 w 586"/>
                  <a:gd name="T7" fmla="*/ 311 h 363"/>
                  <a:gd name="T8" fmla="*/ 100 w 586"/>
                  <a:gd name="T9" fmla="*/ 311 h 363"/>
                  <a:gd name="T10" fmla="*/ 116 w 586"/>
                  <a:gd name="T11" fmla="*/ 300 h 363"/>
                  <a:gd name="T12" fmla="*/ 132 w 586"/>
                  <a:gd name="T13" fmla="*/ 285 h 363"/>
                  <a:gd name="T14" fmla="*/ 145 w 586"/>
                  <a:gd name="T15" fmla="*/ 274 h 363"/>
                  <a:gd name="T16" fmla="*/ 159 w 586"/>
                  <a:gd name="T17" fmla="*/ 270 h 363"/>
                  <a:gd name="T18" fmla="*/ 180 w 586"/>
                  <a:gd name="T19" fmla="*/ 256 h 363"/>
                  <a:gd name="T20" fmla="*/ 199 w 586"/>
                  <a:gd name="T21" fmla="*/ 253 h 363"/>
                  <a:gd name="T22" fmla="*/ 235 w 586"/>
                  <a:gd name="T23" fmla="*/ 257 h 363"/>
                  <a:gd name="T24" fmla="*/ 265 w 586"/>
                  <a:gd name="T25" fmla="*/ 249 h 363"/>
                  <a:gd name="T26" fmla="*/ 276 w 586"/>
                  <a:gd name="T27" fmla="*/ 223 h 363"/>
                  <a:gd name="T28" fmla="*/ 301 w 586"/>
                  <a:gd name="T29" fmla="*/ 204 h 363"/>
                  <a:gd name="T30" fmla="*/ 311 w 586"/>
                  <a:gd name="T31" fmla="*/ 182 h 363"/>
                  <a:gd name="T32" fmla="*/ 321 w 586"/>
                  <a:gd name="T33" fmla="*/ 169 h 363"/>
                  <a:gd name="T34" fmla="*/ 354 w 586"/>
                  <a:gd name="T35" fmla="*/ 150 h 363"/>
                  <a:gd name="T36" fmla="*/ 346 w 586"/>
                  <a:gd name="T37" fmla="*/ 173 h 363"/>
                  <a:gd name="T38" fmla="*/ 362 w 586"/>
                  <a:gd name="T39" fmla="*/ 184 h 363"/>
                  <a:gd name="T40" fmla="*/ 382 w 586"/>
                  <a:gd name="T41" fmla="*/ 177 h 363"/>
                  <a:gd name="T42" fmla="*/ 387 w 586"/>
                  <a:gd name="T43" fmla="*/ 159 h 363"/>
                  <a:gd name="T44" fmla="*/ 396 w 586"/>
                  <a:gd name="T45" fmla="*/ 141 h 363"/>
                  <a:gd name="T46" fmla="*/ 406 w 586"/>
                  <a:gd name="T47" fmla="*/ 130 h 363"/>
                  <a:gd name="T48" fmla="*/ 433 w 586"/>
                  <a:gd name="T49" fmla="*/ 131 h 363"/>
                  <a:gd name="T50" fmla="*/ 472 w 586"/>
                  <a:gd name="T51" fmla="*/ 103 h 363"/>
                  <a:gd name="T52" fmla="*/ 506 w 586"/>
                  <a:gd name="T53" fmla="*/ 87 h 363"/>
                  <a:gd name="T54" fmla="*/ 539 w 586"/>
                  <a:gd name="T55" fmla="*/ 38 h 363"/>
                  <a:gd name="T56" fmla="*/ 564 w 586"/>
                  <a:gd name="T57" fmla="*/ 19 h 363"/>
                  <a:gd name="T58" fmla="*/ 557 w 586"/>
                  <a:gd name="T59" fmla="*/ 1 h 363"/>
                  <a:gd name="T60" fmla="*/ 507 w 586"/>
                  <a:gd name="T61" fmla="*/ 5 h 363"/>
                  <a:gd name="T62" fmla="*/ 474 w 586"/>
                  <a:gd name="T63" fmla="*/ 21 h 363"/>
                  <a:gd name="T64" fmla="*/ 435 w 586"/>
                  <a:gd name="T65" fmla="*/ 28 h 363"/>
                  <a:gd name="T66" fmla="*/ 391 w 586"/>
                  <a:gd name="T67" fmla="*/ 41 h 363"/>
                  <a:gd name="T68" fmla="*/ 357 w 586"/>
                  <a:gd name="T69" fmla="*/ 64 h 363"/>
                  <a:gd name="T70" fmla="*/ 312 w 586"/>
                  <a:gd name="T71" fmla="*/ 80 h 363"/>
                  <a:gd name="T72" fmla="*/ 280 w 586"/>
                  <a:gd name="T73" fmla="*/ 107 h 363"/>
                  <a:gd name="T74" fmla="*/ 258 w 586"/>
                  <a:gd name="T75" fmla="*/ 125 h 363"/>
                  <a:gd name="T76" fmla="*/ 211 w 586"/>
                  <a:gd name="T77" fmla="*/ 152 h 363"/>
                  <a:gd name="T78" fmla="*/ 159 w 586"/>
                  <a:gd name="T79" fmla="*/ 196 h 363"/>
                  <a:gd name="T80" fmla="*/ 121 w 586"/>
                  <a:gd name="T81" fmla="*/ 225 h 363"/>
                  <a:gd name="T82" fmla="*/ 87 w 586"/>
                  <a:gd name="T83" fmla="*/ 265 h 363"/>
                  <a:gd name="T84" fmla="*/ 51 w 586"/>
                  <a:gd name="T85" fmla="*/ 292 h 363"/>
                  <a:gd name="T86" fmla="*/ 0 w 586"/>
                  <a:gd name="T87" fmla="*/ 362 h 363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586"/>
                  <a:gd name="T133" fmla="*/ 0 h 363"/>
                  <a:gd name="T134" fmla="*/ 586 w 586"/>
                  <a:gd name="T135" fmla="*/ 363 h 363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586" h="363">
                    <a:moveTo>
                      <a:pt x="0" y="362"/>
                    </a:moveTo>
                    <a:lnTo>
                      <a:pt x="35" y="348"/>
                    </a:lnTo>
                    <a:lnTo>
                      <a:pt x="44" y="338"/>
                    </a:lnTo>
                    <a:lnTo>
                      <a:pt x="56" y="319"/>
                    </a:lnTo>
                    <a:lnTo>
                      <a:pt x="58" y="316"/>
                    </a:lnTo>
                    <a:lnTo>
                      <a:pt x="70" y="317"/>
                    </a:lnTo>
                    <a:lnTo>
                      <a:pt x="79" y="310"/>
                    </a:lnTo>
                    <a:lnTo>
                      <a:pt x="86" y="311"/>
                    </a:lnTo>
                    <a:lnTo>
                      <a:pt x="95" y="311"/>
                    </a:lnTo>
                    <a:lnTo>
                      <a:pt x="100" y="311"/>
                    </a:lnTo>
                    <a:lnTo>
                      <a:pt x="105" y="311"/>
                    </a:lnTo>
                    <a:lnTo>
                      <a:pt x="116" y="300"/>
                    </a:lnTo>
                    <a:lnTo>
                      <a:pt x="122" y="295"/>
                    </a:lnTo>
                    <a:lnTo>
                      <a:pt x="132" y="285"/>
                    </a:lnTo>
                    <a:lnTo>
                      <a:pt x="136" y="284"/>
                    </a:lnTo>
                    <a:lnTo>
                      <a:pt x="145" y="274"/>
                    </a:lnTo>
                    <a:lnTo>
                      <a:pt x="156" y="271"/>
                    </a:lnTo>
                    <a:lnTo>
                      <a:pt x="159" y="270"/>
                    </a:lnTo>
                    <a:lnTo>
                      <a:pt x="174" y="261"/>
                    </a:lnTo>
                    <a:lnTo>
                      <a:pt x="180" y="256"/>
                    </a:lnTo>
                    <a:lnTo>
                      <a:pt x="188" y="251"/>
                    </a:lnTo>
                    <a:lnTo>
                      <a:pt x="199" y="253"/>
                    </a:lnTo>
                    <a:lnTo>
                      <a:pt x="217" y="257"/>
                    </a:lnTo>
                    <a:lnTo>
                      <a:pt x="235" y="257"/>
                    </a:lnTo>
                    <a:lnTo>
                      <a:pt x="254" y="253"/>
                    </a:lnTo>
                    <a:lnTo>
                      <a:pt x="265" y="249"/>
                    </a:lnTo>
                    <a:lnTo>
                      <a:pt x="269" y="236"/>
                    </a:lnTo>
                    <a:lnTo>
                      <a:pt x="276" y="223"/>
                    </a:lnTo>
                    <a:lnTo>
                      <a:pt x="294" y="207"/>
                    </a:lnTo>
                    <a:lnTo>
                      <a:pt x="301" y="204"/>
                    </a:lnTo>
                    <a:lnTo>
                      <a:pt x="303" y="189"/>
                    </a:lnTo>
                    <a:lnTo>
                      <a:pt x="311" y="182"/>
                    </a:lnTo>
                    <a:lnTo>
                      <a:pt x="317" y="176"/>
                    </a:lnTo>
                    <a:lnTo>
                      <a:pt x="321" y="169"/>
                    </a:lnTo>
                    <a:lnTo>
                      <a:pt x="326" y="166"/>
                    </a:lnTo>
                    <a:lnTo>
                      <a:pt x="354" y="150"/>
                    </a:lnTo>
                    <a:lnTo>
                      <a:pt x="353" y="167"/>
                    </a:lnTo>
                    <a:lnTo>
                      <a:pt x="346" y="173"/>
                    </a:lnTo>
                    <a:lnTo>
                      <a:pt x="352" y="181"/>
                    </a:lnTo>
                    <a:lnTo>
                      <a:pt x="362" y="184"/>
                    </a:lnTo>
                    <a:lnTo>
                      <a:pt x="372" y="184"/>
                    </a:lnTo>
                    <a:lnTo>
                      <a:pt x="382" y="177"/>
                    </a:lnTo>
                    <a:lnTo>
                      <a:pt x="386" y="167"/>
                    </a:lnTo>
                    <a:lnTo>
                      <a:pt x="387" y="159"/>
                    </a:lnTo>
                    <a:lnTo>
                      <a:pt x="396" y="152"/>
                    </a:lnTo>
                    <a:lnTo>
                      <a:pt x="396" y="141"/>
                    </a:lnTo>
                    <a:lnTo>
                      <a:pt x="401" y="134"/>
                    </a:lnTo>
                    <a:lnTo>
                      <a:pt x="406" y="130"/>
                    </a:lnTo>
                    <a:lnTo>
                      <a:pt x="414" y="130"/>
                    </a:lnTo>
                    <a:lnTo>
                      <a:pt x="433" y="131"/>
                    </a:lnTo>
                    <a:lnTo>
                      <a:pt x="454" y="117"/>
                    </a:lnTo>
                    <a:lnTo>
                      <a:pt x="472" y="103"/>
                    </a:lnTo>
                    <a:lnTo>
                      <a:pt x="484" y="96"/>
                    </a:lnTo>
                    <a:lnTo>
                      <a:pt x="506" y="87"/>
                    </a:lnTo>
                    <a:lnTo>
                      <a:pt x="512" y="62"/>
                    </a:lnTo>
                    <a:lnTo>
                      <a:pt x="539" y="38"/>
                    </a:lnTo>
                    <a:lnTo>
                      <a:pt x="552" y="28"/>
                    </a:lnTo>
                    <a:lnTo>
                      <a:pt x="564" y="19"/>
                    </a:lnTo>
                    <a:lnTo>
                      <a:pt x="585" y="4"/>
                    </a:lnTo>
                    <a:lnTo>
                      <a:pt x="557" y="1"/>
                    </a:lnTo>
                    <a:lnTo>
                      <a:pt x="530" y="0"/>
                    </a:lnTo>
                    <a:lnTo>
                      <a:pt x="507" y="5"/>
                    </a:lnTo>
                    <a:lnTo>
                      <a:pt x="494" y="16"/>
                    </a:lnTo>
                    <a:lnTo>
                      <a:pt x="474" y="21"/>
                    </a:lnTo>
                    <a:lnTo>
                      <a:pt x="453" y="20"/>
                    </a:lnTo>
                    <a:lnTo>
                      <a:pt x="435" y="28"/>
                    </a:lnTo>
                    <a:lnTo>
                      <a:pt x="410" y="38"/>
                    </a:lnTo>
                    <a:lnTo>
                      <a:pt x="391" y="41"/>
                    </a:lnTo>
                    <a:lnTo>
                      <a:pt x="376" y="56"/>
                    </a:lnTo>
                    <a:lnTo>
                      <a:pt x="357" y="64"/>
                    </a:lnTo>
                    <a:lnTo>
                      <a:pt x="329" y="66"/>
                    </a:lnTo>
                    <a:lnTo>
                      <a:pt x="312" y="80"/>
                    </a:lnTo>
                    <a:lnTo>
                      <a:pt x="292" y="90"/>
                    </a:lnTo>
                    <a:lnTo>
                      <a:pt x="280" y="107"/>
                    </a:lnTo>
                    <a:lnTo>
                      <a:pt x="269" y="118"/>
                    </a:lnTo>
                    <a:lnTo>
                      <a:pt x="258" y="125"/>
                    </a:lnTo>
                    <a:lnTo>
                      <a:pt x="235" y="135"/>
                    </a:lnTo>
                    <a:lnTo>
                      <a:pt x="211" y="152"/>
                    </a:lnTo>
                    <a:lnTo>
                      <a:pt x="183" y="172"/>
                    </a:lnTo>
                    <a:lnTo>
                      <a:pt x="159" y="196"/>
                    </a:lnTo>
                    <a:lnTo>
                      <a:pt x="139" y="211"/>
                    </a:lnTo>
                    <a:lnTo>
                      <a:pt x="121" y="225"/>
                    </a:lnTo>
                    <a:lnTo>
                      <a:pt x="102" y="248"/>
                    </a:lnTo>
                    <a:lnTo>
                      <a:pt x="87" y="265"/>
                    </a:lnTo>
                    <a:lnTo>
                      <a:pt x="71" y="282"/>
                    </a:lnTo>
                    <a:lnTo>
                      <a:pt x="51" y="292"/>
                    </a:lnTo>
                    <a:lnTo>
                      <a:pt x="37" y="301"/>
                    </a:lnTo>
                    <a:lnTo>
                      <a:pt x="0" y="362"/>
                    </a:lnTo>
                  </a:path>
                </a:pathLst>
              </a:custGeom>
              <a:solidFill>
                <a:srgbClr val="969696"/>
              </a:solidFill>
              <a:ln w="12700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</p:grpSp>
      </p:grpSp>
      <p:sp>
        <p:nvSpPr>
          <p:cNvPr id="142342" name="AutoShape 47"/>
          <p:cNvSpPr>
            <a:spLocks noChangeArrowheads="1"/>
          </p:cNvSpPr>
          <p:nvPr/>
        </p:nvSpPr>
        <p:spPr bwMode="auto">
          <a:xfrm>
            <a:off x="4239359" y="3860800"/>
            <a:ext cx="1396511" cy="215900"/>
          </a:xfrm>
          <a:prstGeom prst="wedgeRectCallout">
            <a:avLst>
              <a:gd name="adj1" fmla="val -67102"/>
              <a:gd name="adj2" fmla="val 85648"/>
            </a:avLst>
          </a:prstGeom>
          <a:solidFill>
            <a:srgbClr val="66FF33">
              <a:alpha val="50195"/>
            </a:srgbClr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100" dirty="0" smtClean="0">
                <a:latin typeface="HGSｺﾞｼｯｸM" pitchFamily="50" charset="-128"/>
                <a:ea typeface="HGSｺﾞｼｯｸM" pitchFamily="50" charset="-128"/>
              </a:rPr>
              <a:t>Singapore(ACRA</a:t>
            </a:r>
            <a:r>
              <a:rPr lang="en-US" altLang="ja-JP" sz="1100" dirty="0">
                <a:latin typeface="HGSｺﾞｼｯｸM" pitchFamily="50" charset="-128"/>
                <a:ea typeface="HGSｺﾞｼｯｸM" pitchFamily="50" charset="-128"/>
              </a:rPr>
              <a:t>)</a:t>
            </a:r>
          </a:p>
        </p:txBody>
      </p:sp>
      <p:sp>
        <p:nvSpPr>
          <p:cNvPr id="142343" name="AutoShape 47"/>
          <p:cNvSpPr>
            <a:spLocks noChangeArrowheads="1"/>
          </p:cNvSpPr>
          <p:nvPr/>
        </p:nvSpPr>
        <p:spPr bwMode="auto">
          <a:xfrm>
            <a:off x="5901105" y="5229225"/>
            <a:ext cx="1396511" cy="287338"/>
          </a:xfrm>
          <a:prstGeom prst="wedgeRectCallout">
            <a:avLst>
              <a:gd name="adj1" fmla="val -76569"/>
              <a:gd name="adj2" fmla="val 236000"/>
            </a:avLst>
          </a:prstGeom>
          <a:solidFill>
            <a:srgbClr val="66FF33">
              <a:alpha val="50195"/>
            </a:srgbClr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100" dirty="0" smtClean="0">
                <a:latin typeface="HGSｺﾞｼｯｸM" pitchFamily="50" charset="-128"/>
                <a:ea typeface="HGSｺﾞｼｯｸM" pitchFamily="50" charset="-128"/>
              </a:rPr>
              <a:t>New Zealand</a:t>
            </a:r>
            <a:endParaRPr lang="ja-JP" altLang="en-US" sz="1100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142344" name="AutoShape 47"/>
          <p:cNvSpPr>
            <a:spLocks noChangeArrowheads="1"/>
          </p:cNvSpPr>
          <p:nvPr/>
        </p:nvSpPr>
        <p:spPr bwMode="auto">
          <a:xfrm>
            <a:off x="184639" y="2060575"/>
            <a:ext cx="930520" cy="215900"/>
          </a:xfrm>
          <a:prstGeom prst="wedgeRectCallout">
            <a:avLst>
              <a:gd name="adj1" fmla="val 92588"/>
              <a:gd name="adj2" fmla="val 64481"/>
            </a:avLst>
          </a:prstGeom>
          <a:solidFill>
            <a:srgbClr val="66FF33">
              <a:alpha val="50195"/>
            </a:srgbClr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100" dirty="0" smtClean="0">
                <a:latin typeface="HGSｺﾞｼｯｸM" pitchFamily="50" charset="-128"/>
                <a:ea typeface="HGSｺﾞｼｯｸM" pitchFamily="50" charset="-128"/>
              </a:rPr>
              <a:t>Belgium</a:t>
            </a:r>
            <a:endParaRPr lang="en-US" altLang="ja-JP" sz="1100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142345" name="AutoShape 47"/>
          <p:cNvSpPr>
            <a:spLocks noChangeArrowheads="1"/>
          </p:cNvSpPr>
          <p:nvPr/>
        </p:nvSpPr>
        <p:spPr bwMode="auto">
          <a:xfrm>
            <a:off x="5436577" y="4508501"/>
            <a:ext cx="1594338" cy="288925"/>
          </a:xfrm>
          <a:prstGeom prst="wedgeRectCallout">
            <a:avLst>
              <a:gd name="adj1" fmla="val -56764"/>
              <a:gd name="adj2" fmla="val 213514"/>
            </a:avLst>
          </a:prstGeom>
          <a:solidFill>
            <a:srgbClr val="66FF33">
              <a:alpha val="50195"/>
            </a:srgbClr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100" dirty="0" smtClean="0">
                <a:latin typeface="HGSｺﾞｼｯｸM" pitchFamily="50" charset="-128"/>
                <a:ea typeface="HGSｺﾞｼｯｸM" pitchFamily="50" charset="-128"/>
              </a:rPr>
              <a:t>Australia (APRA</a:t>
            </a:r>
            <a:r>
              <a:rPr lang="en-US" altLang="ja-JP" sz="1100" dirty="0">
                <a:latin typeface="HGSｺﾞｼｯｸM" pitchFamily="50" charset="-128"/>
                <a:ea typeface="HGSｺﾞｼｯｸM" pitchFamily="50" charset="-128"/>
              </a:rPr>
              <a:t>)</a:t>
            </a:r>
            <a:endParaRPr lang="ja-JP" altLang="en-US" sz="1100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142346" name="AutoShape 47"/>
          <p:cNvSpPr>
            <a:spLocks noChangeArrowheads="1"/>
          </p:cNvSpPr>
          <p:nvPr/>
        </p:nvSpPr>
        <p:spPr bwMode="auto">
          <a:xfrm>
            <a:off x="4637943" y="3068638"/>
            <a:ext cx="1063869" cy="432370"/>
          </a:xfrm>
          <a:prstGeom prst="wedgeRectCallout">
            <a:avLst>
              <a:gd name="adj1" fmla="val -50722"/>
              <a:gd name="adj2" fmla="val -88565"/>
            </a:avLst>
          </a:prstGeom>
          <a:solidFill>
            <a:srgbClr val="FFFF00">
              <a:alpha val="50195"/>
            </a:srgbClr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100" dirty="0" smtClean="0">
                <a:latin typeface="HGSｺﾞｼｯｸM" pitchFamily="50" charset="-128"/>
                <a:ea typeface="HGSｺﾞｼｯｸM" pitchFamily="50" charset="-128"/>
              </a:rPr>
              <a:t>FSA of Japan , EDINET</a:t>
            </a:r>
            <a:endParaRPr lang="en-US" altLang="ja-JP" sz="1100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142347" name="AutoShape 47"/>
          <p:cNvSpPr>
            <a:spLocks noChangeArrowheads="1"/>
          </p:cNvSpPr>
          <p:nvPr/>
        </p:nvSpPr>
        <p:spPr bwMode="auto">
          <a:xfrm>
            <a:off x="7429500" y="2133600"/>
            <a:ext cx="997927" cy="215900"/>
          </a:xfrm>
          <a:prstGeom prst="wedgeRectCallout">
            <a:avLst>
              <a:gd name="adj1" fmla="val -94755"/>
              <a:gd name="adj2" fmla="val 176181"/>
            </a:avLst>
          </a:prstGeom>
          <a:solidFill>
            <a:srgbClr val="FFFF00">
              <a:alpha val="50195"/>
            </a:srgbClr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100" dirty="0">
                <a:latin typeface="HGSｺﾞｼｯｸM" pitchFamily="50" charset="-128"/>
                <a:ea typeface="HGSｺﾞｼｯｸM" pitchFamily="50" charset="-128"/>
              </a:rPr>
              <a:t>SEC EDGAR</a:t>
            </a:r>
          </a:p>
        </p:txBody>
      </p:sp>
      <p:sp>
        <p:nvSpPr>
          <p:cNvPr id="142353" name="テキスト ボックス 52"/>
          <p:cNvSpPr txBox="1">
            <a:spLocks noChangeArrowheads="1"/>
          </p:cNvSpPr>
          <p:nvPr/>
        </p:nvSpPr>
        <p:spPr bwMode="auto">
          <a:xfrm>
            <a:off x="6964881" y="6525345"/>
            <a:ext cx="189923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000" b="0" dirty="0" smtClean="0"/>
              <a:t>Source: XBRL</a:t>
            </a:r>
            <a:r>
              <a:rPr lang="ja-JP" altLang="en-US" sz="1000" b="0" dirty="0" smtClean="0"/>
              <a:t> </a:t>
            </a:r>
            <a:r>
              <a:rPr lang="en-US" altLang="ja-JP" sz="1000" b="0" dirty="0" smtClean="0"/>
              <a:t>International</a:t>
            </a:r>
            <a:endParaRPr lang="ja-JP" altLang="en-US" sz="1000" b="0" dirty="0"/>
          </a:p>
        </p:txBody>
      </p:sp>
      <p:grpSp>
        <p:nvGrpSpPr>
          <p:cNvPr id="9" name="グループ化 52"/>
          <p:cNvGrpSpPr/>
          <p:nvPr/>
        </p:nvGrpSpPr>
        <p:grpSpPr>
          <a:xfrm>
            <a:off x="1846775" y="5516564"/>
            <a:ext cx="1861130" cy="1152525"/>
            <a:chOff x="2000673" y="5516563"/>
            <a:chExt cx="2016224" cy="1152525"/>
          </a:xfrm>
        </p:grpSpPr>
        <p:sp>
          <p:nvSpPr>
            <p:cNvPr id="54" name="正方形/長方形 53"/>
            <p:cNvSpPr/>
            <p:nvPr/>
          </p:nvSpPr>
          <p:spPr bwMode="auto">
            <a:xfrm>
              <a:off x="2000673" y="5516563"/>
              <a:ext cx="2016224" cy="115252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lIns="90000" tIns="46800" rIns="90000" bIns="46800"/>
            <a:lstStyle/>
            <a:p>
              <a:pPr>
                <a:defRPr/>
              </a:pPr>
              <a:r>
                <a:rPr lang="en-US" altLang="ja-JP" sz="1600" dirty="0" smtClean="0">
                  <a:solidFill>
                    <a:schemeClr val="tx1"/>
                  </a:solidFill>
                </a:rPr>
                <a:t>Notes</a:t>
              </a:r>
              <a:endParaRPr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5" name="AutoShape 47"/>
            <p:cNvSpPr>
              <a:spLocks noChangeArrowheads="1"/>
            </p:cNvSpPr>
            <p:nvPr/>
          </p:nvSpPr>
          <p:spPr bwMode="auto">
            <a:xfrm>
              <a:off x="2649538" y="5688013"/>
              <a:ext cx="1150937" cy="215900"/>
            </a:xfrm>
            <a:prstGeom prst="wedgeRectCallout">
              <a:avLst>
                <a:gd name="adj1" fmla="val 6412"/>
                <a:gd name="adj2" fmla="val 10949"/>
              </a:avLst>
            </a:prstGeom>
            <a:solidFill>
              <a:srgbClr val="66FF33">
                <a:alpha val="50195"/>
              </a:srgbClr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ja-JP" sz="1100" dirty="0" smtClean="0">
                  <a:latin typeface="HGSｺﾞｼｯｸM" pitchFamily="50" charset="-128"/>
                  <a:ea typeface="HGSｺﾞｼｯｸM" pitchFamily="50" charset="-128"/>
                </a:rPr>
                <a:t>Joint Project</a:t>
              </a:r>
              <a:endParaRPr lang="en-US" altLang="ja-JP" sz="1100" dirty="0">
                <a:latin typeface="HGSｺﾞｼｯｸM" pitchFamily="50" charset="-128"/>
                <a:ea typeface="HGSｺﾞｼｯｸM" pitchFamily="50" charset="-128"/>
              </a:endParaRPr>
            </a:p>
          </p:txBody>
        </p:sp>
        <p:sp>
          <p:nvSpPr>
            <p:cNvPr id="56" name="AutoShape 47"/>
            <p:cNvSpPr>
              <a:spLocks noChangeArrowheads="1"/>
            </p:cNvSpPr>
            <p:nvPr/>
          </p:nvSpPr>
          <p:spPr bwMode="auto">
            <a:xfrm>
              <a:off x="2649538" y="5975350"/>
              <a:ext cx="1150937" cy="215900"/>
            </a:xfrm>
            <a:prstGeom prst="wedgeRectCallout">
              <a:avLst>
                <a:gd name="adj1" fmla="val 17537"/>
                <a:gd name="adj2" fmla="val -259"/>
              </a:avLst>
            </a:prstGeom>
            <a:solidFill>
              <a:srgbClr val="FFFF00">
                <a:alpha val="50195"/>
              </a:srgbClr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ja-JP" sz="1100" dirty="0" smtClean="0">
                  <a:latin typeface="HGSｺﾞｼｯｸM" pitchFamily="50" charset="-128"/>
                  <a:ea typeface="HGSｺﾞｼｯｸM" pitchFamily="50" charset="-128"/>
                </a:rPr>
                <a:t>Solo Project</a:t>
              </a:r>
              <a:endParaRPr lang="en-US" altLang="ja-JP" sz="1100" dirty="0">
                <a:latin typeface="HGSｺﾞｼｯｸM" pitchFamily="50" charset="-128"/>
                <a:ea typeface="HGSｺﾞｼｯｸM" pitchFamily="50" charset="-128"/>
              </a:endParaRPr>
            </a:p>
          </p:txBody>
        </p:sp>
        <p:sp>
          <p:nvSpPr>
            <p:cNvPr id="57" name="AutoShape 47"/>
            <p:cNvSpPr>
              <a:spLocks noChangeArrowheads="1"/>
            </p:cNvSpPr>
            <p:nvPr/>
          </p:nvSpPr>
          <p:spPr bwMode="auto">
            <a:xfrm>
              <a:off x="2649538" y="6264275"/>
              <a:ext cx="1150937" cy="215900"/>
            </a:xfrm>
            <a:prstGeom prst="wedgeRectCallout">
              <a:avLst>
                <a:gd name="adj1" fmla="val 17537"/>
                <a:gd name="adj2" fmla="val -259"/>
              </a:avLst>
            </a:prstGeom>
            <a:solidFill>
              <a:srgbClr val="FFFFFF"/>
            </a:solidFill>
            <a:ln w="317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ja-JP" sz="900" dirty="0" smtClean="0">
                  <a:latin typeface="HGSｺﾞｼｯｸM" pitchFamily="50" charset="-128"/>
                  <a:ea typeface="HGSｺﾞｼｯｸM" pitchFamily="50" charset="-128"/>
                </a:rPr>
                <a:t>Under Development</a:t>
              </a:r>
              <a:endParaRPr lang="en-US" altLang="ja-JP" sz="900" dirty="0">
                <a:latin typeface="HGSｺﾞｼｯｸM" pitchFamily="50" charset="-128"/>
                <a:ea typeface="HGSｺﾞｼｯｸM" pitchFamily="50" charset="-128"/>
              </a:endParaRPr>
            </a:p>
          </p:txBody>
        </p:sp>
      </p:grpSp>
      <p:sp>
        <p:nvSpPr>
          <p:cNvPr id="53" name="タイトル 1"/>
          <p:cNvSpPr txBox="1">
            <a:spLocks/>
          </p:cNvSpPr>
          <p:nvPr/>
        </p:nvSpPr>
        <p:spPr bwMode="auto">
          <a:xfrm>
            <a:off x="1143000" y="304800"/>
            <a:ext cx="6745898" cy="739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Arial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Arial" charset="0"/>
                <a:ea typeface="HGP創英角ｺﾞｼｯｸUB" pitchFamily="50" charset="-128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Arial" charset="0"/>
                <a:ea typeface="HGP創英角ｺﾞｼｯｸUB" pitchFamily="50" charset="-128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Arial" charset="0"/>
                <a:ea typeface="HGP創英角ｺﾞｼｯｸUB" pitchFamily="50" charset="-128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Arial" charset="0"/>
                <a:ea typeface="HGP創英角ｺﾞｼｯｸUB" pitchFamily="50" charset="-128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marL="269875" indent="-269875" eaLnBrk="1" hangingPunct="1"/>
            <a:r>
              <a:rPr lang="ja-JP" altLang="en-US" b="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 </a:t>
            </a:r>
            <a:r>
              <a:rPr lang="en-US" altLang="ja-JP" b="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Global XBRL projects (continued)</a:t>
            </a:r>
            <a:br>
              <a:rPr lang="en-US" altLang="ja-JP" b="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</a:br>
            <a:r>
              <a:rPr lang="en-US" altLang="ja-JP" sz="1800" b="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- Security Exchange Commission/Statistics/Financial Report -</a:t>
            </a:r>
            <a:endParaRPr lang="ja-JP" altLang="en-US" sz="1800" b="0" dirty="0" smtClean="0">
              <a:solidFill>
                <a:schemeClr val="bg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753479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83982" y="1268413"/>
            <a:ext cx="7515957" cy="5056187"/>
            <a:chOff x="505" y="983"/>
            <a:chExt cx="5273" cy="324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727" y="983"/>
              <a:ext cx="2049" cy="3241"/>
              <a:chOff x="3480" y="791"/>
              <a:chExt cx="2025" cy="3241"/>
            </a:xfrm>
          </p:grpSpPr>
          <p:sp>
            <p:nvSpPr>
              <p:cNvPr id="144429" name="Freeform 6"/>
              <p:cNvSpPr>
                <a:spLocks/>
              </p:cNvSpPr>
              <p:nvPr/>
            </p:nvSpPr>
            <p:spPr bwMode="auto">
              <a:xfrm>
                <a:off x="3480" y="934"/>
                <a:ext cx="1372" cy="1519"/>
              </a:xfrm>
              <a:custGeom>
                <a:avLst/>
                <a:gdLst>
                  <a:gd name="T0" fmla="*/ 106 w 1372"/>
                  <a:gd name="T1" fmla="*/ 286 h 1519"/>
                  <a:gd name="T2" fmla="*/ 84 w 1372"/>
                  <a:gd name="T3" fmla="*/ 200 h 1519"/>
                  <a:gd name="T4" fmla="*/ 193 w 1372"/>
                  <a:gd name="T5" fmla="*/ 130 h 1519"/>
                  <a:gd name="T6" fmla="*/ 239 w 1372"/>
                  <a:gd name="T7" fmla="*/ 77 h 1519"/>
                  <a:gd name="T8" fmla="*/ 328 w 1372"/>
                  <a:gd name="T9" fmla="*/ 63 h 1519"/>
                  <a:gd name="T10" fmla="*/ 588 w 1372"/>
                  <a:gd name="T11" fmla="*/ 66 h 1519"/>
                  <a:gd name="T12" fmla="*/ 721 w 1372"/>
                  <a:gd name="T13" fmla="*/ 91 h 1519"/>
                  <a:gd name="T14" fmla="*/ 669 w 1372"/>
                  <a:gd name="T15" fmla="*/ 91 h 1519"/>
                  <a:gd name="T16" fmla="*/ 635 w 1372"/>
                  <a:gd name="T17" fmla="*/ 3 h 1519"/>
                  <a:gd name="T18" fmla="*/ 705 w 1372"/>
                  <a:gd name="T19" fmla="*/ 0 h 1519"/>
                  <a:gd name="T20" fmla="*/ 751 w 1372"/>
                  <a:gd name="T21" fmla="*/ 41 h 1519"/>
                  <a:gd name="T22" fmla="*/ 834 w 1372"/>
                  <a:gd name="T23" fmla="*/ 106 h 1519"/>
                  <a:gd name="T24" fmla="*/ 814 w 1372"/>
                  <a:gd name="T25" fmla="*/ 31 h 1519"/>
                  <a:gd name="T26" fmla="*/ 962 w 1372"/>
                  <a:gd name="T27" fmla="*/ 102 h 1519"/>
                  <a:gd name="T28" fmla="*/ 962 w 1372"/>
                  <a:gd name="T29" fmla="*/ 127 h 1519"/>
                  <a:gd name="T30" fmla="*/ 922 w 1372"/>
                  <a:gd name="T31" fmla="*/ 190 h 1519"/>
                  <a:gd name="T32" fmla="*/ 886 w 1372"/>
                  <a:gd name="T33" fmla="*/ 308 h 1519"/>
                  <a:gd name="T34" fmla="*/ 1018 w 1372"/>
                  <a:gd name="T35" fmla="*/ 364 h 1519"/>
                  <a:gd name="T36" fmla="*/ 1019 w 1372"/>
                  <a:gd name="T37" fmla="*/ 470 h 1519"/>
                  <a:gd name="T38" fmla="*/ 1039 w 1372"/>
                  <a:gd name="T39" fmla="*/ 392 h 1519"/>
                  <a:gd name="T40" fmla="*/ 1039 w 1372"/>
                  <a:gd name="T41" fmla="*/ 247 h 1519"/>
                  <a:gd name="T42" fmla="*/ 1138 w 1372"/>
                  <a:gd name="T43" fmla="*/ 290 h 1519"/>
                  <a:gd name="T44" fmla="*/ 1194 w 1372"/>
                  <a:gd name="T45" fmla="*/ 247 h 1519"/>
                  <a:gd name="T46" fmla="*/ 1299 w 1372"/>
                  <a:gd name="T47" fmla="*/ 353 h 1519"/>
                  <a:gd name="T48" fmla="*/ 1371 w 1372"/>
                  <a:gd name="T49" fmla="*/ 434 h 1519"/>
                  <a:gd name="T50" fmla="*/ 1313 w 1372"/>
                  <a:gd name="T51" fmla="*/ 474 h 1519"/>
                  <a:gd name="T52" fmla="*/ 1214 w 1372"/>
                  <a:gd name="T53" fmla="*/ 505 h 1519"/>
                  <a:gd name="T54" fmla="*/ 1283 w 1372"/>
                  <a:gd name="T55" fmla="*/ 527 h 1519"/>
                  <a:gd name="T56" fmla="*/ 1313 w 1372"/>
                  <a:gd name="T57" fmla="*/ 608 h 1519"/>
                  <a:gd name="T58" fmla="*/ 1289 w 1372"/>
                  <a:gd name="T59" fmla="*/ 615 h 1519"/>
                  <a:gd name="T60" fmla="*/ 1250 w 1372"/>
                  <a:gd name="T61" fmla="*/ 643 h 1519"/>
                  <a:gd name="T62" fmla="*/ 1184 w 1372"/>
                  <a:gd name="T63" fmla="*/ 717 h 1519"/>
                  <a:gd name="T64" fmla="*/ 1176 w 1372"/>
                  <a:gd name="T65" fmla="*/ 827 h 1519"/>
                  <a:gd name="T66" fmla="*/ 1114 w 1372"/>
                  <a:gd name="T67" fmla="*/ 979 h 1519"/>
                  <a:gd name="T68" fmla="*/ 1130 w 1372"/>
                  <a:gd name="T69" fmla="*/ 1118 h 1519"/>
                  <a:gd name="T70" fmla="*/ 1088 w 1372"/>
                  <a:gd name="T71" fmla="*/ 1025 h 1519"/>
                  <a:gd name="T72" fmla="*/ 1025 w 1372"/>
                  <a:gd name="T73" fmla="*/ 986 h 1519"/>
                  <a:gd name="T74" fmla="*/ 968 w 1372"/>
                  <a:gd name="T75" fmla="*/ 1014 h 1519"/>
                  <a:gd name="T76" fmla="*/ 876 w 1372"/>
                  <a:gd name="T77" fmla="*/ 1025 h 1519"/>
                  <a:gd name="T78" fmla="*/ 826 w 1372"/>
                  <a:gd name="T79" fmla="*/ 1128 h 1519"/>
                  <a:gd name="T80" fmla="*/ 932 w 1372"/>
                  <a:gd name="T81" fmla="*/ 1262 h 1519"/>
                  <a:gd name="T82" fmla="*/ 949 w 1372"/>
                  <a:gd name="T83" fmla="*/ 1191 h 1519"/>
                  <a:gd name="T84" fmla="*/ 1012 w 1372"/>
                  <a:gd name="T85" fmla="*/ 1244 h 1519"/>
                  <a:gd name="T86" fmla="*/ 1045 w 1372"/>
                  <a:gd name="T87" fmla="*/ 1322 h 1519"/>
                  <a:gd name="T88" fmla="*/ 1075 w 1372"/>
                  <a:gd name="T89" fmla="*/ 1393 h 1519"/>
                  <a:gd name="T90" fmla="*/ 1138 w 1372"/>
                  <a:gd name="T91" fmla="*/ 1493 h 1519"/>
                  <a:gd name="T92" fmla="*/ 1230 w 1372"/>
                  <a:gd name="T93" fmla="*/ 1493 h 1519"/>
                  <a:gd name="T94" fmla="*/ 1173 w 1372"/>
                  <a:gd name="T95" fmla="*/ 1506 h 1519"/>
                  <a:gd name="T96" fmla="*/ 1064 w 1372"/>
                  <a:gd name="T97" fmla="*/ 1489 h 1519"/>
                  <a:gd name="T98" fmla="*/ 985 w 1372"/>
                  <a:gd name="T99" fmla="*/ 1397 h 1519"/>
                  <a:gd name="T100" fmla="*/ 926 w 1372"/>
                  <a:gd name="T101" fmla="*/ 1358 h 1519"/>
                  <a:gd name="T102" fmla="*/ 834 w 1372"/>
                  <a:gd name="T103" fmla="*/ 1316 h 1519"/>
                  <a:gd name="T104" fmla="*/ 672 w 1372"/>
                  <a:gd name="T105" fmla="*/ 1168 h 1519"/>
                  <a:gd name="T106" fmla="*/ 543 w 1372"/>
                  <a:gd name="T107" fmla="*/ 951 h 1519"/>
                  <a:gd name="T108" fmla="*/ 588 w 1372"/>
                  <a:gd name="T109" fmla="*/ 1145 h 1519"/>
                  <a:gd name="T110" fmla="*/ 500 w 1372"/>
                  <a:gd name="T111" fmla="*/ 1012 h 1519"/>
                  <a:gd name="T112" fmla="*/ 424 w 1372"/>
                  <a:gd name="T113" fmla="*/ 749 h 1519"/>
                  <a:gd name="T114" fmla="*/ 434 w 1372"/>
                  <a:gd name="T115" fmla="*/ 555 h 1519"/>
                  <a:gd name="T116" fmla="*/ 407 w 1372"/>
                  <a:gd name="T117" fmla="*/ 409 h 1519"/>
                  <a:gd name="T118" fmla="*/ 382 w 1372"/>
                  <a:gd name="T119" fmla="*/ 321 h 1519"/>
                  <a:gd name="T120" fmla="*/ 331 w 1372"/>
                  <a:gd name="T121" fmla="*/ 268 h 1519"/>
                  <a:gd name="T122" fmla="*/ 219 w 1372"/>
                  <a:gd name="T123" fmla="*/ 286 h 1519"/>
                  <a:gd name="T124" fmla="*/ 133 w 1372"/>
                  <a:gd name="T125" fmla="*/ 339 h 1519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1372"/>
                  <a:gd name="T190" fmla="*/ 0 h 1519"/>
                  <a:gd name="T191" fmla="*/ 1372 w 1372"/>
                  <a:gd name="T192" fmla="*/ 1519 h 1519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1372" h="1519">
                    <a:moveTo>
                      <a:pt x="0" y="392"/>
                    </a:moveTo>
                    <a:lnTo>
                      <a:pt x="64" y="339"/>
                    </a:lnTo>
                    <a:lnTo>
                      <a:pt x="100" y="318"/>
                    </a:lnTo>
                    <a:lnTo>
                      <a:pt x="106" y="286"/>
                    </a:lnTo>
                    <a:lnTo>
                      <a:pt x="79" y="265"/>
                    </a:lnTo>
                    <a:lnTo>
                      <a:pt x="73" y="225"/>
                    </a:lnTo>
                    <a:lnTo>
                      <a:pt x="87" y="219"/>
                    </a:lnTo>
                    <a:lnTo>
                      <a:pt x="84" y="200"/>
                    </a:lnTo>
                    <a:lnTo>
                      <a:pt x="133" y="190"/>
                    </a:lnTo>
                    <a:lnTo>
                      <a:pt x="150" y="165"/>
                    </a:lnTo>
                    <a:lnTo>
                      <a:pt x="153" y="137"/>
                    </a:lnTo>
                    <a:lnTo>
                      <a:pt x="193" y="130"/>
                    </a:lnTo>
                    <a:lnTo>
                      <a:pt x="199" y="106"/>
                    </a:lnTo>
                    <a:lnTo>
                      <a:pt x="156" y="91"/>
                    </a:lnTo>
                    <a:lnTo>
                      <a:pt x="177" y="77"/>
                    </a:lnTo>
                    <a:lnTo>
                      <a:pt x="239" y="77"/>
                    </a:lnTo>
                    <a:lnTo>
                      <a:pt x="259" y="53"/>
                    </a:lnTo>
                    <a:lnTo>
                      <a:pt x="289" y="49"/>
                    </a:lnTo>
                    <a:lnTo>
                      <a:pt x="308" y="31"/>
                    </a:lnTo>
                    <a:lnTo>
                      <a:pt x="328" y="63"/>
                    </a:lnTo>
                    <a:lnTo>
                      <a:pt x="407" y="59"/>
                    </a:lnTo>
                    <a:lnTo>
                      <a:pt x="448" y="91"/>
                    </a:lnTo>
                    <a:lnTo>
                      <a:pt x="572" y="81"/>
                    </a:lnTo>
                    <a:lnTo>
                      <a:pt x="588" y="66"/>
                    </a:lnTo>
                    <a:lnTo>
                      <a:pt x="635" y="91"/>
                    </a:lnTo>
                    <a:lnTo>
                      <a:pt x="684" y="119"/>
                    </a:lnTo>
                    <a:lnTo>
                      <a:pt x="708" y="109"/>
                    </a:lnTo>
                    <a:lnTo>
                      <a:pt x="721" y="91"/>
                    </a:lnTo>
                    <a:lnTo>
                      <a:pt x="763" y="106"/>
                    </a:lnTo>
                    <a:lnTo>
                      <a:pt x="735" y="81"/>
                    </a:lnTo>
                    <a:lnTo>
                      <a:pt x="711" y="84"/>
                    </a:lnTo>
                    <a:lnTo>
                      <a:pt x="669" y="91"/>
                    </a:lnTo>
                    <a:lnTo>
                      <a:pt x="653" y="63"/>
                    </a:lnTo>
                    <a:lnTo>
                      <a:pt x="632" y="49"/>
                    </a:lnTo>
                    <a:lnTo>
                      <a:pt x="632" y="24"/>
                    </a:lnTo>
                    <a:lnTo>
                      <a:pt x="635" y="3"/>
                    </a:lnTo>
                    <a:lnTo>
                      <a:pt x="659" y="0"/>
                    </a:lnTo>
                    <a:lnTo>
                      <a:pt x="678" y="21"/>
                    </a:lnTo>
                    <a:lnTo>
                      <a:pt x="684" y="6"/>
                    </a:lnTo>
                    <a:lnTo>
                      <a:pt x="705" y="0"/>
                    </a:lnTo>
                    <a:lnTo>
                      <a:pt x="727" y="18"/>
                    </a:lnTo>
                    <a:lnTo>
                      <a:pt x="738" y="3"/>
                    </a:lnTo>
                    <a:lnTo>
                      <a:pt x="751" y="21"/>
                    </a:lnTo>
                    <a:lnTo>
                      <a:pt x="751" y="41"/>
                    </a:lnTo>
                    <a:lnTo>
                      <a:pt x="787" y="59"/>
                    </a:lnTo>
                    <a:lnTo>
                      <a:pt x="774" y="77"/>
                    </a:lnTo>
                    <a:lnTo>
                      <a:pt x="774" y="99"/>
                    </a:lnTo>
                    <a:lnTo>
                      <a:pt x="834" y="106"/>
                    </a:lnTo>
                    <a:lnTo>
                      <a:pt x="847" y="77"/>
                    </a:lnTo>
                    <a:lnTo>
                      <a:pt x="837" y="59"/>
                    </a:lnTo>
                    <a:lnTo>
                      <a:pt x="810" y="63"/>
                    </a:lnTo>
                    <a:lnTo>
                      <a:pt x="814" y="31"/>
                    </a:lnTo>
                    <a:lnTo>
                      <a:pt x="867" y="49"/>
                    </a:lnTo>
                    <a:lnTo>
                      <a:pt x="880" y="74"/>
                    </a:lnTo>
                    <a:lnTo>
                      <a:pt x="923" y="74"/>
                    </a:lnTo>
                    <a:lnTo>
                      <a:pt x="962" y="102"/>
                    </a:lnTo>
                    <a:lnTo>
                      <a:pt x="982" y="91"/>
                    </a:lnTo>
                    <a:lnTo>
                      <a:pt x="1004" y="119"/>
                    </a:lnTo>
                    <a:lnTo>
                      <a:pt x="982" y="147"/>
                    </a:lnTo>
                    <a:lnTo>
                      <a:pt x="962" y="127"/>
                    </a:lnTo>
                    <a:lnTo>
                      <a:pt x="949" y="134"/>
                    </a:lnTo>
                    <a:lnTo>
                      <a:pt x="932" y="152"/>
                    </a:lnTo>
                    <a:lnTo>
                      <a:pt x="906" y="172"/>
                    </a:lnTo>
                    <a:lnTo>
                      <a:pt x="922" y="190"/>
                    </a:lnTo>
                    <a:lnTo>
                      <a:pt x="894" y="197"/>
                    </a:lnTo>
                    <a:lnTo>
                      <a:pt x="876" y="230"/>
                    </a:lnTo>
                    <a:lnTo>
                      <a:pt x="850" y="268"/>
                    </a:lnTo>
                    <a:lnTo>
                      <a:pt x="886" y="308"/>
                    </a:lnTo>
                    <a:lnTo>
                      <a:pt x="909" y="349"/>
                    </a:lnTo>
                    <a:lnTo>
                      <a:pt x="955" y="356"/>
                    </a:lnTo>
                    <a:lnTo>
                      <a:pt x="998" y="349"/>
                    </a:lnTo>
                    <a:lnTo>
                      <a:pt x="1018" y="364"/>
                    </a:lnTo>
                    <a:lnTo>
                      <a:pt x="1004" y="381"/>
                    </a:lnTo>
                    <a:lnTo>
                      <a:pt x="995" y="399"/>
                    </a:lnTo>
                    <a:lnTo>
                      <a:pt x="1015" y="434"/>
                    </a:lnTo>
                    <a:lnTo>
                      <a:pt x="1019" y="470"/>
                    </a:lnTo>
                    <a:lnTo>
                      <a:pt x="1045" y="480"/>
                    </a:lnTo>
                    <a:lnTo>
                      <a:pt x="1078" y="452"/>
                    </a:lnTo>
                    <a:lnTo>
                      <a:pt x="1069" y="417"/>
                    </a:lnTo>
                    <a:lnTo>
                      <a:pt x="1039" y="392"/>
                    </a:lnTo>
                    <a:lnTo>
                      <a:pt x="1072" y="356"/>
                    </a:lnTo>
                    <a:lnTo>
                      <a:pt x="1045" y="293"/>
                    </a:lnTo>
                    <a:lnTo>
                      <a:pt x="1019" y="268"/>
                    </a:lnTo>
                    <a:lnTo>
                      <a:pt x="1039" y="247"/>
                    </a:lnTo>
                    <a:lnTo>
                      <a:pt x="1034" y="219"/>
                    </a:lnTo>
                    <a:lnTo>
                      <a:pt x="1051" y="197"/>
                    </a:lnTo>
                    <a:lnTo>
                      <a:pt x="1078" y="219"/>
                    </a:lnTo>
                    <a:lnTo>
                      <a:pt x="1138" y="290"/>
                    </a:lnTo>
                    <a:lnTo>
                      <a:pt x="1170" y="296"/>
                    </a:lnTo>
                    <a:lnTo>
                      <a:pt x="1179" y="283"/>
                    </a:lnTo>
                    <a:lnTo>
                      <a:pt x="1170" y="243"/>
                    </a:lnTo>
                    <a:lnTo>
                      <a:pt x="1194" y="247"/>
                    </a:lnTo>
                    <a:lnTo>
                      <a:pt x="1227" y="293"/>
                    </a:lnTo>
                    <a:lnTo>
                      <a:pt x="1233" y="314"/>
                    </a:lnTo>
                    <a:lnTo>
                      <a:pt x="1259" y="328"/>
                    </a:lnTo>
                    <a:lnTo>
                      <a:pt x="1299" y="353"/>
                    </a:lnTo>
                    <a:lnTo>
                      <a:pt x="1319" y="381"/>
                    </a:lnTo>
                    <a:lnTo>
                      <a:pt x="1352" y="409"/>
                    </a:lnTo>
                    <a:lnTo>
                      <a:pt x="1368" y="417"/>
                    </a:lnTo>
                    <a:lnTo>
                      <a:pt x="1371" y="434"/>
                    </a:lnTo>
                    <a:lnTo>
                      <a:pt x="1346" y="452"/>
                    </a:lnTo>
                    <a:lnTo>
                      <a:pt x="1332" y="434"/>
                    </a:lnTo>
                    <a:lnTo>
                      <a:pt x="1319" y="434"/>
                    </a:lnTo>
                    <a:lnTo>
                      <a:pt x="1313" y="474"/>
                    </a:lnTo>
                    <a:lnTo>
                      <a:pt x="1290" y="480"/>
                    </a:lnTo>
                    <a:lnTo>
                      <a:pt x="1272" y="462"/>
                    </a:lnTo>
                    <a:lnTo>
                      <a:pt x="1223" y="462"/>
                    </a:lnTo>
                    <a:lnTo>
                      <a:pt x="1214" y="505"/>
                    </a:lnTo>
                    <a:lnTo>
                      <a:pt x="1227" y="530"/>
                    </a:lnTo>
                    <a:lnTo>
                      <a:pt x="1250" y="512"/>
                    </a:lnTo>
                    <a:lnTo>
                      <a:pt x="1263" y="505"/>
                    </a:lnTo>
                    <a:lnTo>
                      <a:pt x="1283" y="527"/>
                    </a:lnTo>
                    <a:lnTo>
                      <a:pt x="1259" y="551"/>
                    </a:lnTo>
                    <a:lnTo>
                      <a:pt x="1283" y="580"/>
                    </a:lnTo>
                    <a:lnTo>
                      <a:pt x="1319" y="590"/>
                    </a:lnTo>
                    <a:lnTo>
                      <a:pt x="1313" y="608"/>
                    </a:lnTo>
                    <a:lnTo>
                      <a:pt x="1305" y="608"/>
                    </a:lnTo>
                    <a:lnTo>
                      <a:pt x="1272" y="699"/>
                    </a:lnTo>
                    <a:lnTo>
                      <a:pt x="1272" y="643"/>
                    </a:lnTo>
                    <a:lnTo>
                      <a:pt x="1289" y="615"/>
                    </a:lnTo>
                    <a:lnTo>
                      <a:pt x="1272" y="598"/>
                    </a:lnTo>
                    <a:lnTo>
                      <a:pt x="1253" y="615"/>
                    </a:lnTo>
                    <a:lnTo>
                      <a:pt x="1263" y="633"/>
                    </a:lnTo>
                    <a:lnTo>
                      <a:pt x="1250" y="643"/>
                    </a:lnTo>
                    <a:lnTo>
                      <a:pt x="1230" y="661"/>
                    </a:lnTo>
                    <a:lnTo>
                      <a:pt x="1233" y="693"/>
                    </a:lnTo>
                    <a:lnTo>
                      <a:pt x="1214" y="711"/>
                    </a:lnTo>
                    <a:lnTo>
                      <a:pt x="1184" y="717"/>
                    </a:lnTo>
                    <a:lnTo>
                      <a:pt x="1194" y="739"/>
                    </a:lnTo>
                    <a:lnTo>
                      <a:pt x="1184" y="764"/>
                    </a:lnTo>
                    <a:lnTo>
                      <a:pt x="1194" y="785"/>
                    </a:lnTo>
                    <a:lnTo>
                      <a:pt x="1176" y="827"/>
                    </a:lnTo>
                    <a:lnTo>
                      <a:pt x="1170" y="863"/>
                    </a:lnTo>
                    <a:lnTo>
                      <a:pt x="1143" y="888"/>
                    </a:lnTo>
                    <a:lnTo>
                      <a:pt x="1114" y="944"/>
                    </a:lnTo>
                    <a:lnTo>
                      <a:pt x="1114" y="979"/>
                    </a:lnTo>
                    <a:lnTo>
                      <a:pt x="1121" y="1019"/>
                    </a:lnTo>
                    <a:lnTo>
                      <a:pt x="1138" y="1060"/>
                    </a:lnTo>
                    <a:lnTo>
                      <a:pt x="1143" y="1100"/>
                    </a:lnTo>
                    <a:lnTo>
                      <a:pt x="1130" y="1118"/>
                    </a:lnTo>
                    <a:lnTo>
                      <a:pt x="1114" y="1107"/>
                    </a:lnTo>
                    <a:lnTo>
                      <a:pt x="1114" y="1090"/>
                    </a:lnTo>
                    <a:lnTo>
                      <a:pt x="1102" y="1037"/>
                    </a:lnTo>
                    <a:lnTo>
                      <a:pt x="1088" y="1025"/>
                    </a:lnTo>
                    <a:lnTo>
                      <a:pt x="1084" y="1001"/>
                    </a:lnTo>
                    <a:lnTo>
                      <a:pt x="1067" y="1001"/>
                    </a:lnTo>
                    <a:lnTo>
                      <a:pt x="1045" y="979"/>
                    </a:lnTo>
                    <a:lnTo>
                      <a:pt x="1025" y="986"/>
                    </a:lnTo>
                    <a:lnTo>
                      <a:pt x="1004" y="972"/>
                    </a:lnTo>
                    <a:lnTo>
                      <a:pt x="982" y="986"/>
                    </a:lnTo>
                    <a:lnTo>
                      <a:pt x="940" y="976"/>
                    </a:lnTo>
                    <a:lnTo>
                      <a:pt x="968" y="1014"/>
                    </a:lnTo>
                    <a:lnTo>
                      <a:pt x="932" y="1012"/>
                    </a:lnTo>
                    <a:lnTo>
                      <a:pt x="909" y="979"/>
                    </a:lnTo>
                    <a:lnTo>
                      <a:pt x="864" y="979"/>
                    </a:lnTo>
                    <a:lnTo>
                      <a:pt x="876" y="1025"/>
                    </a:lnTo>
                    <a:lnTo>
                      <a:pt x="840" y="1014"/>
                    </a:lnTo>
                    <a:lnTo>
                      <a:pt x="826" y="1060"/>
                    </a:lnTo>
                    <a:lnTo>
                      <a:pt x="837" y="1078"/>
                    </a:lnTo>
                    <a:lnTo>
                      <a:pt x="826" y="1128"/>
                    </a:lnTo>
                    <a:lnTo>
                      <a:pt x="840" y="1191"/>
                    </a:lnTo>
                    <a:lnTo>
                      <a:pt x="856" y="1226"/>
                    </a:lnTo>
                    <a:lnTo>
                      <a:pt x="876" y="1266"/>
                    </a:lnTo>
                    <a:lnTo>
                      <a:pt x="932" y="1262"/>
                    </a:lnTo>
                    <a:lnTo>
                      <a:pt x="955" y="1262"/>
                    </a:lnTo>
                    <a:lnTo>
                      <a:pt x="962" y="1226"/>
                    </a:lnTo>
                    <a:lnTo>
                      <a:pt x="949" y="1209"/>
                    </a:lnTo>
                    <a:lnTo>
                      <a:pt x="949" y="1191"/>
                    </a:lnTo>
                    <a:lnTo>
                      <a:pt x="985" y="1191"/>
                    </a:lnTo>
                    <a:lnTo>
                      <a:pt x="1022" y="1188"/>
                    </a:lnTo>
                    <a:lnTo>
                      <a:pt x="1022" y="1209"/>
                    </a:lnTo>
                    <a:lnTo>
                      <a:pt x="1012" y="1244"/>
                    </a:lnTo>
                    <a:lnTo>
                      <a:pt x="995" y="1269"/>
                    </a:lnTo>
                    <a:lnTo>
                      <a:pt x="989" y="1309"/>
                    </a:lnTo>
                    <a:lnTo>
                      <a:pt x="1015" y="1327"/>
                    </a:lnTo>
                    <a:lnTo>
                      <a:pt x="1045" y="1322"/>
                    </a:lnTo>
                    <a:lnTo>
                      <a:pt x="1067" y="1330"/>
                    </a:lnTo>
                    <a:lnTo>
                      <a:pt x="1084" y="1330"/>
                    </a:lnTo>
                    <a:lnTo>
                      <a:pt x="1088" y="1352"/>
                    </a:lnTo>
                    <a:lnTo>
                      <a:pt x="1075" y="1393"/>
                    </a:lnTo>
                    <a:lnTo>
                      <a:pt x="1085" y="1411"/>
                    </a:lnTo>
                    <a:lnTo>
                      <a:pt x="1088" y="1453"/>
                    </a:lnTo>
                    <a:lnTo>
                      <a:pt x="1114" y="1489"/>
                    </a:lnTo>
                    <a:lnTo>
                      <a:pt x="1138" y="1493"/>
                    </a:lnTo>
                    <a:lnTo>
                      <a:pt x="1157" y="1489"/>
                    </a:lnTo>
                    <a:lnTo>
                      <a:pt x="1164" y="1489"/>
                    </a:lnTo>
                    <a:lnTo>
                      <a:pt x="1200" y="1489"/>
                    </a:lnTo>
                    <a:lnTo>
                      <a:pt x="1230" y="1493"/>
                    </a:lnTo>
                    <a:lnTo>
                      <a:pt x="1242" y="1471"/>
                    </a:lnTo>
                    <a:lnTo>
                      <a:pt x="1214" y="1506"/>
                    </a:lnTo>
                    <a:lnTo>
                      <a:pt x="1194" y="1506"/>
                    </a:lnTo>
                    <a:lnTo>
                      <a:pt x="1173" y="1506"/>
                    </a:lnTo>
                    <a:lnTo>
                      <a:pt x="1138" y="1518"/>
                    </a:lnTo>
                    <a:lnTo>
                      <a:pt x="1108" y="1499"/>
                    </a:lnTo>
                    <a:lnTo>
                      <a:pt x="1078" y="1489"/>
                    </a:lnTo>
                    <a:lnTo>
                      <a:pt x="1064" y="1489"/>
                    </a:lnTo>
                    <a:lnTo>
                      <a:pt x="1067" y="1471"/>
                    </a:lnTo>
                    <a:lnTo>
                      <a:pt x="1064" y="1436"/>
                    </a:lnTo>
                    <a:lnTo>
                      <a:pt x="1036" y="1411"/>
                    </a:lnTo>
                    <a:lnTo>
                      <a:pt x="985" y="1397"/>
                    </a:lnTo>
                    <a:lnTo>
                      <a:pt x="976" y="1383"/>
                    </a:lnTo>
                    <a:lnTo>
                      <a:pt x="962" y="1387"/>
                    </a:lnTo>
                    <a:lnTo>
                      <a:pt x="946" y="1372"/>
                    </a:lnTo>
                    <a:lnTo>
                      <a:pt x="926" y="1358"/>
                    </a:lnTo>
                    <a:lnTo>
                      <a:pt x="900" y="1322"/>
                    </a:lnTo>
                    <a:lnTo>
                      <a:pt x="870" y="1309"/>
                    </a:lnTo>
                    <a:lnTo>
                      <a:pt x="853" y="1330"/>
                    </a:lnTo>
                    <a:lnTo>
                      <a:pt x="834" y="1316"/>
                    </a:lnTo>
                    <a:lnTo>
                      <a:pt x="810" y="1316"/>
                    </a:lnTo>
                    <a:lnTo>
                      <a:pt x="765" y="1302"/>
                    </a:lnTo>
                    <a:lnTo>
                      <a:pt x="678" y="1234"/>
                    </a:lnTo>
                    <a:lnTo>
                      <a:pt x="672" y="1168"/>
                    </a:lnTo>
                    <a:lnTo>
                      <a:pt x="665" y="1143"/>
                    </a:lnTo>
                    <a:lnTo>
                      <a:pt x="651" y="1118"/>
                    </a:lnTo>
                    <a:lnTo>
                      <a:pt x="632" y="1082"/>
                    </a:lnTo>
                    <a:lnTo>
                      <a:pt x="543" y="951"/>
                    </a:lnTo>
                    <a:lnTo>
                      <a:pt x="543" y="1001"/>
                    </a:lnTo>
                    <a:lnTo>
                      <a:pt x="599" y="1090"/>
                    </a:lnTo>
                    <a:lnTo>
                      <a:pt x="623" y="1160"/>
                    </a:lnTo>
                    <a:lnTo>
                      <a:pt x="588" y="1145"/>
                    </a:lnTo>
                    <a:lnTo>
                      <a:pt x="576" y="1100"/>
                    </a:lnTo>
                    <a:lnTo>
                      <a:pt x="536" y="1075"/>
                    </a:lnTo>
                    <a:lnTo>
                      <a:pt x="563" y="1060"/>
                    </a:lnTo>
                    <a:lnTo>
                      <a:pt x="500" y="1012"/>
                    </a:lnTo>
                    <a:lnTo>
                      <a:pt x="525" y="979"/>
                    </a:lnTo>
                    <a:lnTo>
                      <a:pt x="506" y="926"/>
                    </a:lnTo>
                    <a:lnTo>
                      <a:pt x="434" y="813"/>
                    </a:lnTo>
                    <a:lnTo>
                      <a:pt x="424" y="749"/>
                    </a:lnTo>
                    <a:lnTo>
                      <a:pt x="430" y="693"/>
                    </a:lnTo>
                    <a:lnTo>
                      <a:pt x="448" y="643"/>
                    </a:lnTo>
                    <a:lnTo>
                      <a:pt x="448" y="590"/>
                    </a:lnTo>
                    <a:lnTo>
                      <a:pt x="434" y="555"/>
                    </a:lnTo>
                    <a:lnTo>
                      <a:pt x="473" y="545"/>
                    </a:lnTo>
                    <a:lnTo>
                      <a:pt x="424" y="480"/>
                    </a:lnTo>
                    <a:lnTo>
                      <a:pt x="430" y="452"/>
                    </a:lnTo>
                    <a:lnTo>
                      <a:pt x="407" y="409"/>
                    </a:lnTo>
                    <a:lnTo>
                      <a:pt x="415" y="381"/>
                    </a:lnTo>
                    <a:lnTo>
                      <a:pt x="398" y="371"/>
                    </a:lnTo>
                    <a:lnTo>
                      <a:pt x="398" y="346"/>
                    </a:lnTo>
                    <a:lnTo>
                      <a:pt x="382" y="321"/>
                    </a:lnTo>
                    <a:lnTo>
                      <a:pt x="398" y="303"/>
                    </a:lnTo>
                    <a:lnTo>
                      <a:pt x="380" y="293"/>
                    </a:lnTo>
                    <a:lnTo>
                      <a:pt x="355" y="311"/>
                    </a:lnTo>
                    <a:lnTo>
                      <a:pt x="331" y="268"/>
                    </a:lnTo>
                    <a:lnTo>
                      <a:pt x="298" y="258"/>
                    </a:lnTo>
                    <a:lnTo>
                      <a:pt x="259" y="258"/>
                    </a:lnTo>
                    <a:lnTo>
                      <a:pt x="232" y="293"/>
                    </a:lnTo>
                    <a:lnTo>
                      <a:pt x="219" y="286"/>
                    </a:lnTo>
                    <a:lnTo>
                      <a:pt x="239" y="237"/>
                    </a:lnTo>
                    <a:lnTo>
                      <a:pt x="219" y="247"/>
                    </a:lnTo>
                    <a:lnTo>
                      <a:pt x="177" y="293"/>
                    </a:lnTo>
                    <a:lnTo>
                      <a:pt x="133" y="339"/>
                    </a:lnTo>
                    <a:lnTo>
                      <a:pt x="93" y="353"/>
                    </a:lnTo>
                    <a:lnTo>
                      <a:pt x="24" y="392"/>
                    </a:lnTo>
                    <a:lnTo>
                      <a:pt x="0" y="392"/>
                    </a:lnTo>
                  </a:path>
                </a:pathLst>
              </a:custGeom>
              <a:solidFill>
                <a:srgbClr val="969696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44430" name="Freeform 7"/>
              <p:cNvSpPr>
                <a:spLocks/>
              </p:cNvSpPr>
              <p:nvPr/>
            </p:nvSpPr>
            <p:spPr bwMode="auto">
              <a:xfrm>
                <a:off x="4463" y="791"/>
                <a:ext cx="466" cy="396"/>
              </a:xfrm>
              <a:custGeom>
                <a:avLst/>
                <a:gdLst>
                  <a:gd name="T0" fmla="*/ 0 w 466"/>
                  <a:gd name="T1" fmla="*/ 77 h 396"/>
                  <a:gd name="T2" fmla="*/ 7 w 466"/>
                  <a:gd name="T3" fmla="*/ 49 h 396"/>
                  <a:gd name="T4" fmla="*/ 7 w 466"/>
                  <a:gd name="T5" fmla="*/ 28 h 396"/>
                  <a:gd name="T6" fmla="*/ 21 w 466"/>
                  <a:gd name="T7" fmla="*/ 0 h 396"/>
                  <a:gd name="T8" fmla="*/ 104 w 466"/>
                  <a:gd name="T9" fmla="*/ 13 h 396"/>
                  <a:gd name="T10" fmla="*/ 251 w 466"/>
                  <a:gd name="T11" fmla="*/ 49 h 396"/>
                  <a:gd name="T12" fmla="*/ 310 w 466"/>
                  <a:gd name="T13" fmla="*/ 81 h 396"/>
                  <a:gd name="T14" fmla="*/ 383 w 466"/>
                  <a:gd name="T15" fmla="*/ 105 h 396"/>
                  <a:gd name="T16" fmla="*/ 423 w 466"/>
                  <a:gd name="T17" fmla="*/ 158 h 396"/>
                  <a:gd name="T18" fmla="*/ 465 w 466"/>
                  <a:gd name="T19" fmla="*/ 186 h 396"/>
                  <a:gd name="T20" fmla="*/ 446 w 466"/>
                  <a:gd name="T21" fmla="*/ 203 h 396"/>
                  <a:gd name="T22" fmla="*/ 446 w 466"/>
                  <a:gd name="T23" fmla="*/ 228 h 396"/>
                  <a:gd name="T24" fmla="*/ 432 w 466"/>
                  <a:gd name="T25" fmla="*/ 231 h 396"/>
                  <a:gd name="T26" fmla="*/ 419 w 466"/>
                  <a:gd name="T27" fmla="*/ 256 h 396"/>
                  <a:gd name="T28" fmla="*/ 432 w 466"/>
                  <a:gd name="T29" fmla="*/ 279 h 396"/>
                  <a:gd name="T30" fmla="*/ 432 w 466"/>
                  <a:gd name="T31" fmla="*/ 292 h 396"/>
                  <a:gd name="T32" fmla="*/ 416 w 466"/>
                  <a:gd name="T33" fmla="*/ 320 h 396"/>
                  <a:gd name="T34" fmla="*/ 419 w 466"/>
                  <a:gd name="T35" fmla="*/ 338 h 396"/>
                  <a:gd name="T36" fmla="*/ 446 w 466"/>
                  <a:gd name="T37" fmla="*/ 366 h 396"/>
                  <a:gd name="T38" fmla="*/ 446 w 466"/>
                  <a:gd name="T39" fmla="*/ 383 h 396"/>
                  <a:gd name="T40" fmla="*/ 440 w 466"/>
                  <a:gd name="T41" fmla="*/ 391 h 396"/>
                  <a:gd name="T42" fmla="*/ 410 w 466"/>
                  <a:gd name="T43" fmla="*/ 395 h 396"/>
                  <a:gd name="T44" fmla="*/ 394 w 466"/>
                  <a:gd name="T45" fmla="*/ 383 h 396"/>
                  <a:gd name="T46" fmla="*/ 373 w 466"/>
                  <a:gd name="T47" fmla="*/ 360 h 396"/>
                  <a:gd name="T48" fmla="*/ 364 w 466"/>
                  <a:gd name="T49" fmla="*/ 360 h 396"/>
                  <a:gd name="T50" fmla="*/ 354 w 466"/>
                  <a:gd name="T51" fmla="*/ 342 h 396"/>
                  <a:gd name="T52" fmla="*/ 340 w 466"/>
                  <a:gd name="T53" fmla="*/ 312 h 396"/>
                  <a:gd name="T54" fmla="*/ 331 w 466"/>
                  <a:gd name="T55" fmla="*/ 302 h 396"/>
                  <a:gd name="T56" fmla="*/ 305 w 466"/>
                  <a:gd name="T57" fmla="*/ 289 h 396"/>
                  <a:gd name="T58" fmla="*/ 278 w 466"/>
                  <a:gd name="T59" fmla="*/ 274 h 396"/>
                  <a:gd name="T60" fmla="*/ 245 w 466"/>
                  <a:gd name="T61" fmla="*/ 246 h 396"/>
                  <a:gd name="T62" fmla="*/ 232 w 466"/>
                  <a:gd name="T63" fmla="*/ 221 h 396"/>
                  <a:gd name="T64" fmla="*/ 235 w 466"/>
                  <a:gd name="T65" fmla="*/ 208 h 396"/>
                  <a:gd name="T66" fmla="*/ 248 w 466"/>
                  <a:gd name="T67" fmla="*/ 193 h 396"/>
                  <a:gd name="T68" fmla="*/ 238 w 466"/>
                  <a:gd name="T69" fmla="*/ 172 h 396"/>
                  <a:gd name="T70" fmla="*/ 224 w 466"/>
                  <a:gd name="T71" fmla="*/ 186 h 396"/>
                  <a:gd name="T72" fmla="*/ 202 w 466"/>
                  <a:gd name="T73" fmla="*/ 158 h 396"/>
                  <a:gd name="T74" fmla="*/ 199 w 466"/>
                  <a:gd name="T75" fmla="*/ 172 h 396"/>
                  <a:gd name="T76" fmla="*/ 180 w 466"/>
                  <a:gd name="T77" fmla="*/ 172 h 396"/>
                  <a:gd name="T78" fmla="*/ 175 w 466"/>
                  <a:gd name="T79" fmla="*/ 162 h 396"/>
                  <a:gd name="T80" fmla="*/ 175 w 466"/>
                  <a:gd name="T81" fmla="*/ 144 h 396"/>
                  <a:gd name="T82" fmla="*/ 166 w 466"/>
                  <a:gd name="T83" fmla="*/ 133 h 396"/>
                  <a:gd name="T84" fmla="*/ 153 w 466"/>
                  <a:gd name="T85" fmla="*/ 133 h 396"/>
                  <a:gd name="T86" fmla="*/ 140 w 466"/>
                  <a:gd name="T87" fmla="*/ 105 h 396"/>
                  <a:gd name="T88" fmla="*/ 129 w 466"/>
                  <a:gd name="T89" fmla="*/ 99 h 396"/>
                  <a:gd name="T90" fmla="*/ 104 w 466"/>
                  <a:gd name="T91" fmla="*/ 87 h 396"/>
                  <a:gd name="T92" fmla="*/ 67 w 466"/>
                  <a:gd name="T93" fmla="*/ 94 h 396"/>
                  <a:gd name="T94" fmla="*/ 30 w 466"/>
                  <a:gd name="T95" fmla="*/ 87 h 396"/>
                  <a:gd name="T96" fmla="*/ 0 w 466"/>
                  <a:gd name="T97" fmla="*/ 77 h 39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466"/>
                  <a:gd name="T148" fmla="*/ 0 h 396"/>
                  <a:gd name="T149" fmla="*/ 466 w 466"/>
                  <a:gd name="T150" fmla="*/ 396 h 39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466" h="396">
                    <a:moveTo>
                      <a:pt x="0" y="77"/>
                    </a:moveTo>
                    <a:lnTo>
                      <a:pt x="7" y="49"/>
                    </a:lnTo>
                    <a:lnTo>
                      <a:pt x="7" y="28"/>
                    </a:lnTo>
                    <a:lnTo>
                      <a:pt x="21" y="0"/>
                    </a:lnTo>
                    <a:lnTo>
                      <a:pt x="104" y="13"/>
                    </a:lnTo>
                    <a:lnTo>
                      <a:pt x="251" y="49"/>
                    </a:lnTo>
                    <a:lnTo>
                      <a:pt x="310" y="81"/>
                    </a:lnTo>
                    <a:lnTo>
                      <a:pt x="383" y="105"/>
                    </a:lnTo>
                    <a:lnTo>
                      <a:pt x="423" y="158"/>
                    </a:lnTo>
                    <a:lnTo>
                      <a:pt x="465" y="186"/>
                    </a:lnTo>
                    <a:lnTo>
                      <a:pt x="446" y="203"/>
                    </a:lnTo>
                    <a:lnTo>
                      <a:pt x="446" y="228"/>
                    </a:lnTo>
                    <a:lnTo>
                      <a:pt x="432" y="231"/>
                    </a:lnTo>
                    <a:lnTo>
                      <a:pt x="419" y="256"/>
                    </a:lnTo>
                    <a:lnTo>
                      <a:pt x="432" y="279"/>
                    </a:lnTo>
                    <a:lnTo>
                      <a:pt x="432" y="292"/>
                    </a:lnTo>
                    <a:lnTo>
                      <a:pt x="416" y="320"/>
                    </a:lnTo>
                    <a:lnTo>
                      <a:pt x="419" y="338"/>
                    </a:lnTo>
                    <a:lnTo>
                      <a:pt x="446" y="366"/>
                    </a:lnTo>
                    <a:lnTo>
                      <a:pt x="446" y="383"/>
                    </a:lnTo>
                    <a:lnTo>
                      <a:pt x="440" y="391"/>
                    </a:lnTo>
                    <a:lnTo>
                      <a:pt x="410" y="395"/>
                    </a:lnTo>
                    <a:lnTo>
                      <a:pt x="394" y="383"/>
                    </a:lnTo>
                    <a:lnTo>
                      <a:pt x="373" y="360"/>
                    </a:lnTo>
                    <a:lnTo>
                      <a:pt x="364" y="360"/>
                    </a:lnTo>
                    <a:lnTo>
                      <a:pt x="354" y="342"/>
                    </a:lnTo>
                    <a:lnTo>
                      <a:pt x="340" y="312"/>
                    </a:lnTo>
                    <a:lnTo>
                      <a:pt x="331" y="302"/>
                    </a:lnTo>
                    <a:lnTo>
                      <a:pt x="305" y="289"/>
                    </a:lnTo>
                    <a:lnTo>
                      <a:pt x="278" y="274"/>
                    </a:lnTo>
                    <a:lnTo>
                      <a:pt x="245" y="246"/>
                    </a:lnTo>
                    <a:lnTo>
                      <a:pt x="232" y="221"/>
                    </a:lnTo>
                    <a:lnTo>
                      <a:pt x="235" y="208"/>
                    </a:lnTo>
                    <a:lnTo>
                      <a:pt x="248" y="193"/>
                    </a:lnTo>
                    <a:lnTo>
                      <a:pt x="238" y="172"/>
                    </a:lnTo>
                    <a:lnTo>
                      <a:pt x="224" y="186"/>
                    </a:lnTo>
                    <a:lnTo>
                      <a:pt x="202" y="158"/>
                    </a:lnTo>
                    <a:lnTo>
                      <a:pt x="199" y="172"/>
                    </a:lnTo>
                    <a:lnTo>
                      <a:pt x="180" y="172"/>
                    </a:lnTo>
                    <a:lnTo>
                      <a:pt x="175" y="162"/>
                    </a:lnTo>
                    <a:lnTo>
                      <a:pt x="175" y="144"/>
                    </a:lnTo>
                    <a:lnTo>
                      <a:pt x="166" y="133"/>
                    </a:lnTo>
                    <a:lnTo>
                      <a:pt x="153" y="133"/>
                    </a:lnTo>
                    <a:lnTo>
                      <a:pt x="140" y="105"/>
                    </a:lnTo>
                    <a:lnTo>
                      <a:pt x="129" y="99"/>
                    </a:lnTo>
                    <a:lnTo>
                      <a:pt x="104" y="87"/>
                    </a:lnTo>
                    <a:lnTo>
                      <a:pt x="67" y="94"/>
                    </a:lnTo>
                    <a:lnTo>
                      <a:pt x="30" y="87"/>
                    </a:lnTo>
                    <a:lnTo>
                      <a:pt x="0" y="77"/>
                    </a:lnTo>
                  </a:path>
                </a:pathLst>
              </a:custGeom>
              <a:solidFill>
                <a:srgbClr val="969696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44431" name="Freeform 8"/>
              <p:cNvSpPr>
                <a:spLocks/>
              </p:cNvSpPr>
              <p:nvPr/>
            </p:nvSpPr>
            <p:spPr bwMode="auto">
              <a:xfrm>
                <a:off x="4362" y="934"/>
                <a:ext cx="301" cy="203"/>
              </a:xfrm>
              <a:custGeom>
                <a:avLst/>
                <a:gdLst>
                  <a:gd name="T0" fmla="*/ 8 w 301"/>
                  <a:gd name="T1" fmla="*/ 0 h 203"/>
                  <a:gd name="T2" fmla="*/ 0 w 301"/>
                  <a:gd name="T3" fmla="*/ 10 h 203"/>
                  <a:gd name="T4" fmla="*/ 0 w 301"/>
                  <a:gd name="T5" fmla="*/ 31 h 203"/>
                  <a:gd name="T6" fmla="*/ 18 w 301"/>
                  <a:gd name="T7" fmla="*/ 53 h 203"/>
                  <a:gd name="T8" fmla="*/ 27 w 301"/>
                  <a:gd name="T9" fmla="*/ 49 h 203"/>
                  <a:gd name="T10" fmla="*/ 38 w 301"/>
                  <a:gd name="T11" fmla="*/ 56 h 203"/>
                  <a:gd name="T12" fmla="*/ 51 w 301"/>
                  <a:gd name="T13" fmla="*/ 59 h 203"/>
                  <a:gd name="T14" fmla="*/ 54 w 301"/>
                  <a:gd name="T15" fmla="*/ 46 h 203"/>
                  <a:gd name="T16" fmla="*/ 87 w 301"/>
                  <a:gd name="T17" fmla="*/ 49 h 203"/>
                  <a:gd name="T18" fmla="*/ 90 w 301"/>
                  <a:gd name="T19" fmla="*/ 59 h 203"/>
                  <a:gd name="T20" fmla="*/ 104 w 301"/>
                  <a:gd name="T21" fmla="*/ 66 h 203"/>
                  <a:gd name="T22" fmla="*/ 129 w 301"/>
                  <a:gd name="T23" fmla="*/ 63 h 203"/>
                  <a:gd name="T24" fmla="*/ 137 w 301"/>
                  <a:gd name="T25" fmla="*/ 74 h 203"/>
                  <a:gd name="T26" fmla="*/ 149 w 301"/>
                  <a:gd name="T27" fmla="*/ 77 h 203"/>
                  <a:gd name="T28" fmla="*/ 159 w 301"/>
                  <a:gd name="T29" fmla="*/ 99 h 203"/>
                  <a:gd name="T30" fmla="*/ 159 w 301"/>
                  <a:gd name="T31" fmla="*/ 119 h 203"/>
                  <a:gd name="T32" fmla="*/ 150 w 301"/>
                  <a:gd name="T33" fmla="*/ 124 h 203"/>
                  <a:gd name="T34" fmla="*/ 153 w 301"/>
                  <a:gd name="T35" fmla="*/ 134 h 203"/>
                  <a:gd name="T36" fmla="*/ 143 w 301"/>
                  <a:gd name="T37" fmla="*/ 147 h 203"/>
                  <a:gd name="T38" fmla="*/ 143 w 301"/>
                  <a:gd name="T39" fmla="*/ 165 h 203"/>
                  <a:gd name="T40" fmla="*/ 162 w 301"/>
                  <a:gd name="T41" fmla="*/ 165 h 203"/>
                  <a:gd name="T42" fmla="*/ 173 w 301"/>
                  <a:gd name="T43" fmla="*/ 162 h 203"/>
                  <a:gd name="T44" fmla="*/ 179 w 301"/>
                  <a:gd name="T45" fmla="*/ 152 h 203"/>
                  <a:gd name="T46" fmla="*/ 183 w 301"/>
                  <a:gd name="T47" fmla="*/ 162 h 203"/>
                  <a:gd name="T48" fmla="*/ 195 w 301"/>
                  <a:gd name="T49" fmla="*/ 155 h 203"/>
                  <a:gd name="T50" fmla="*/ 216 w 301"/>
                  <a:gd name="T51" fmla="*/ 165 h 203"/>
                  <a:gd name="T52" fmla="*/ 231 w 301"/>
                  <a:gd name="T53" fmla="*/ 183 h 203"/>
                  <a:gd name="T54" fmla="*/ 239 w 301"/>
                  <a:gd name="T55" fmla="*/ 183 h 203"/>
                  <a:gd name="T56" fmla="*/ 239 w 301"/>
                  <a:gd name="T57" fmla="*/ 198 h 203"/>
                  <a:gd name="T58" fmla="*/ 252 w 301"/>
                  <a:gd name="T59" fmla="*/ 202 h 203"/>
                  <a:gd name="T60" fmla="*/ 272 w 301"/>
                  <a:gd name="T61" fmla="*/ 202 h 203"/>
                  <a:gd name="T62" fmla="*/ 258 w 301"/>
                  <a:gd name="T63" fmla="*/ 190 h 203"/>
                  <a:gd name="T64" fmla="*/ 266 w 301"/>
                  <a:gd name="T65" fmla="*/ 183 h 203"/>
                  <a:gd name="T66" fmla="*/ 278 w 301"/>
                  <a:gd name="T67" fmla="*/ 190 h 203"/>
                  <a:gd name="T68" fmla="*/ 291 w 301"/>
                  <a:gd name="T69" fmla="*/ 190 h 203"/>
                  <a:gd name="T70" fmla="*/ 294 w 301"/>
                  <a:gd name="T71" fmla="*/ 180 h 203"/>
                  <a:gd name="T72" fmla="*/ 281 w 301"/>
                  <a:gd name="T73" fmla="*/ 165 h 203"/>
                  <a:gd name="T74" fmla="*/ 272 w 301"/>
                  <a:gd name="T75" fmla="*/ 165 h 203"/>
                  <a:gd name="T76" fmla="*/ 252 w 301"/>
                  <a:gd name="T77" fmla="*/ 147 h 203"/>
                  <a:gd name="T78" fmla="*/ 272 w 301"/>
                  <a:gd name="T79" fmla="*/ 147 h 203"/>
                  <a:gd name="T80" fmla="*/ 281 w 301"/>
                  <a:gd name="T81" fmla="*/ 162 h 203"/>
                  <a:gd name="T82" fmla="*/ 300 w 301"/>
                  <a:gd name="T83" fmla="*/ 162 h 203"/>
                  <a:gd name="T84" fmla="*/ 294 w 301"/>
                  <a:gd name="T85" fmla="*/ 144 h 203"/>
                  <a:gd name="T86" fmla="*/ 278 w 301"/>
                  <a:gd name="T87" fmla="*/ 127 h 203"/>
                  <a:gd name="T88" fmla="*/ 266 w 301"/>
                  <a:gd name="T89" fmla="*/ 124 h 203"/>
                  <a:gd name="T90" fmla="*/ 245 w 301"/>
                  <a:gd name="T91" fmla="*/ 106 h 203"/>
                  <a:gd name="T92" fmla="*/ 225 w 301"/>
                  <a:gd name="T93" fmla="*/ 102 h 203"/>
                  <a:gd name="T94" fmla="*/ 203 w 301"/>
                  <a:gd name="T95" fmla="*/ 91 h 203"/>
                  <a:gd name="T96" fmla="*/ 189 w 301"/>
                  <a:gd name="T97" fmla="*/ 66 h 203"/>
                  <a:gd name="T98" fmla="*/ 179 w 301"/>
                  <a:gd name="T99" fmla="*/ 31 h 203"/>
                  <a:gd name="T100" fmla="*/ 162 w 301"/>
                  <a:gd name="T101" fmla="*/ 31 h 203"/>
                  <a:gd name="T102" fmla="*/ 159 w 301"/>
                  <a:gd name="T103" fmla="*/ 24 h 203"/>
                  <a:gd name="T104" fmla="*/ 149 w 301"/>
                  <a:gd name="T105" fmla="*/ 28 h 203"/>
                  <a:gd name="T106" fmla="*/ 134 w 301"/>
                  <a:gd name="T107" fmla="*/ 18 h 203"/>
                  <a:gd name="T108" fmla="*/ 110 w 301"/>
                  <a:gd name="T109" fmla="*/ 6 h 203"/>
                  <a:gd name="T110" fmla="*/ 99 w 301"/>
                  <a:gd name="T111" fmla="*/ 18 h 203"/>
                  <a:gd name="T112" fmla="*/ 77 w 301"/>
                  <a:gd name="T113" fmla="*/ 6 h 203"/>
                  <a:gd name="T114" fmla="*/ 60 w 301"/>
                  <a:gd name="T115" fmla="*/ 6 h 203"/>
                  <a:gd name="T116" fmla="*/ 54 w 301"/>
                  <a:gd name="T117" fmla="*/ 0 h 203"/>
                  <a:gd name="T118" fmla="*/ 47 w 301"/>
                  <a:gd name="T119" fmla="*/ 0 h 203"/>
                  <a:gd name="T120" fmla="*/ 38 w 301"/>
                  <a:gd name="T121" fmla="*/ 0 h 203"/>
                  <a:gd name="T122" fmla="*/ 8 w 301"/>
                  <a:gd name="T123" fmla="*/ 0 h 203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301"/>
                  <a:gd name="T187" fmla="*/ 0 h 203"/>
                  <a:gd name="T188" fmla="*/ 301 w 301"/>
                  <a:gd name="T189" fmla="*/ 203 h 203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301" h="203">
                    <a:moveTo>
                      <a:pt x="8" y="0"/>
                    </a:moveTo>
                    <a:lnTo>
                      <a:pt x="0" y="10"/>
                    </a:lnTo>
                    <a:lnTo>
                      <a:pt x="0" y="31"/>
                    </a:lnTo>
                    <a:lnTo>
                      <a:pt x="18" y="53"/>
                    </a:lnTo>
                    <a:lnTo>
                      <a:pt x="27" y="49"/>
                    </a:lnTo>
                    <a:lnTo>
                      <a:pt x="38" y="56"/>
                    </a:lnTo>
                    <a:lnTo>
                      <a:pt x="51" y="59"/>
                    </a:lnTo>
                    <a:lnTo>
                      <a:pt x="54" y="46"/>
                    </a:lnTo>
                    <a:lnTo>
                      <a:pt x="87" y="49"/>
                    </a:lnTo>
                    <a:lnTo>
                      <a:pt x="90" y="59"/>
                    </a:lnTo>
                    <a:lnTo>
                      <a:pt x="104" y="66"/>
                    </a:lnTo>
                    <a:lnTo>
                      <a:pt x="129" y="63"/>
                    </a:lnTo>
                    <a:lnTo>
                      <a:pt x="137" y="74"/>
                    </a:lnTo>
                    <a:lnTo>
                      <a:pt x="149" y="77"/>
                    </a:lnTo>
                    <a:lnTo>
                      <a:pt x="159" y="99"/>
                    </a:lnTo>
                    <a:lnTo>
                      <a:pt x="159" y="119"/>
                    </a:lnTo>
                    <a:lnTo>
                      <a:pt x="150" y="124"/>
                    </a:lnTo>
                    <a:lnTo>
                      <a:pt x="153" y="134"/>
                    </a:lnTo>
                    <a:lnTo>
                      <a:pt x="143" y="147"/>
                    </a:lnTo>
                    <a:lnTo>
                      <a:pt x="143" y="165"/>
                    </a:lnTo>
                    <a:lnTo>
                      <a:pt x="162" y="165"/>
                    </a:lnTo>
                    <a:lnTo>
                      <a:pt x="173" y="162"/>
                    </a:lnTo>
                    <a:lnTo>
                      <a:pt x="179" y="152"/>
                    </a:lnTo>
                    <a:lnTo>
                      <a:pt x="183" y="162"/>
                    </a:lnTo>
                    <a:lnTo>
                      <a:pt x="195" y="155"/>
                    </a:lnTo>
                    <a:lnTo>
                      <a:pt x="216" y="165"/>
                    </a:lnTo>
                    <a:lnTo>
                      <a:pt x="231" y="183"/>
                    </a:lnTo>
                    <a:lnTo>
                      <a:pt x="239" y="183"/>
                    </a:lnTo>
                    <a:lnTo>
                      <a:pt x="239" y="198"/>
                    </a:lnTo>
                    <a:lnTo>
                      <a:pt x="252" y="202"/>
                    </a:lnTo>
                    <a:lnTo>
                      <a:pt x="272" y="202"/>
                    </a:lnTo>
                    <a:lnTo>
                      <a:pt x="258" y="190"/>
                    </a:lnTo>
                    <a:lnTo>
                      <a:pt x="266" y="183"/>
                    </a:lnTo>
                    <a:lnTo>
                      <a:pt x="278" y="190"/>
                    </a:lnTo>
                    <a:lnTo>
                      <a:pt x="291" y="190"/>
                    </a:lnTo>
                    <a:lnTo>
                      <a:pt x="294" y="180"/>
                    </a:lnTo>
                    <a:lnTo>
                      <a:pt x="281" y="165"/>
                    </a:lnTo>
                    <a:lnTo>
                      <a:pt x="272" y="165"/>
                    </a:lnTo>
                    <a:lnTo>
                      <a:pt x="252" y="147"/>
                    </a:lnTo>
                    <a:lnTo>
                      <a:pt x="272" y="147"/>
                    </a:lnTo>
                    <a:lnTo>
                      <a:pt x="281" y="162"/>
                    </a:lnTo>
                    <a:lnTo>
                      <a:pt x="300" y="162"/>
                    </a:lnTo>
                    <a:lnTo>
                      <a:pt x="294" y="144"/>
                    </a:lnTo>
                    <a:lnTo>
                      <a:pt x="278" y="127"/>
                    </a:lnTo>
                    <a:lnTo>
                      <a:pt x="266" y="124"/>
                    </a:lnTo>
                    <a:lnTo>
                      <a:pt x="245" y="106"/>
                    </a:lnTo>
                    <a:lnTo>
                      <a:pt x="225" y="102"/>
                    </a:lnTo>
                    <a:lnTo>
                      <a:pt x="203" y="91"/>
                    </a:lnTo>
                    <a:lnTo>
                      <a:pt x="189" y="66"/>
                    </a:lnTo>
                    <a:lnTo>
                      <a:pt x="179" y="31"/>
                    </a:lnTo>
                    <a:lnTo>
                      <a:pt x="162" y="31"/>
                    </a:lnTo>
                    <a:lnTo>
                      <a:pt x="159" y="24"/>
                    </a:lnTo>
                    <a:lnTo>
                      <a:pt x="149" y="28"/>
                    </a:lnTo>
                    <a:lnTo>
                      <a:pt x="134" y="18"/>
                    </a:lnTo>
                    <a:lnTo>
                      <a:pt x="110" y="6"/>
                    </a:lnTo>
                    <a:lnTo>
                      <a:pt x="99" y="18"/>
                    </a:lnTo>
                    <a:lnTo>
                      <a:pt x="77" y="6"/>
                    </a:lnTo>
                    <a:lnTo>
                      <a:pt x="60" y="6"/>
                    </a:lnTo>
                    <a:lnTo>
                      <a:pt x="54" y="0"/>
                    </a:lnTo>
                    <a:lnTo>
                      <a:pt x="47" y="0"/>
                    </a:lnTo>
                    <a:lnTo>
                      <a:pt x="38" y="0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969696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44432" name="Freeform 9"/>
              <p:cNvSpPr>
                <a:spLocks/>
              </p:cNvSpPr>
              <p:nvPr/>
            </p:nvSpPr>
            <p:spPr bwMode="auto">
              <a:xfrm>
                <a:off x="4532" y="2076"/>
                <a:ext cx="215" cy="90"/>
              </a:xfrm>
              <a:custGeom>
                <a:avLst/>
                <a:gdLst>
                  <a:gd name="T0" fmla="*/ 0 w 215"/>
                  <a:gd name="T1" fmla="*/ 45 h 90"/>
                  <a:gd name="T2" fmla="*/ 21 w 215"/>
                  <a:gd name="T3" fmla="*/ 13 h 90"/>
                  <a:gd name="T4" fmla="*/ 30 w 215"/>
                  <a:gd name="T5" fmla="*/ 13 h 90"/>
                  <a:gd name="T6" fmla="*/ 43 w 215"/>
                  <a:gd name="T7" fmla="*/ 3 h 90"/>
                  <a:gd name="T8" fmla="*/ 59 w 215"/>
                  <a:gd name="T9" fmla="*/ 3 h 90"/>
                  <a:gd name="T10" fmla="*/ 61 w 215"/>
                  <a:gd name="T11" fmla="*/ 0 h 90"/>
                  <a:gd name="T12" fmla="*/ 70 w 215"/>
                  <a:gd name="T13" fmla="*/ 0 h 90"/>
                  <a:gd name="T14" fmla="*/ 89 w 215"/>
                  <a:gd name="T15" fmla="*/ 13 h 90"/>
                  <a:gd name="T16" fmla="*/ 97 w 215"/>
                  <a:gd name="T17" fmla="*/ 25 h 90"/>
                  <a:gd name="T18" fmla="*/ 103 w 215"/>
                  <a:gd name="T19" fmla="*/ 18 h 90"/>
                  <a:gd name="T20" fmla="*/ 116 w 215"/>
                  <a:gd name="T21" fmla="*/ 31 h 90"/>
                  <a:gd name="T22" fmla="*/ 129 w 215"/>
                  <a:gd name="T23" fmla="*/ 31 h 90"/>
                  <a:gd name="T24" fmla="*/ 140 w 215"/>
                  <a:gd name="T25" fmla="*/ 42 h 90"/>
                  <a:gd name="T26" fmla="*/ 152 w 215"/>
                  <a:gd name="T27" fmla="*/ 45 h 90"/>
                  <a:gd name="T28" fmla="*/ 152 w 215"/>
                  <a:gd name="T29" fmla="*/ 60 h 90"/>
                  <a:gd name="T30" fmla="*/ 178 w 215"/>
                  <a:gd name="T31" fmla="*/ 60 h 90"/>
                  <a:gd name="T32" fmla="*/ 186 w 215"/>
                  <a:gd name="T33" fmla="*/ 70 h 90"/>
                  <a:gd name="T34" fmla="*/ 202 w 215"/>
                  <a:gd name="T35" fmla="*/ 70 h 90"/>
                  <a:gd name="T36" fmla="*/ 214 w 215"/>
                  <a:gd name="T37" fmla="*/ 89 h 90"/>
                  <a:gd name="T38" fmla="*/ 208 w 215"/>
                  <a:gd name="T39" fmla="*/ 89 h 90"/>
                  <a:gd name="T40" fmla="*/ 202 w 215"/>
                  <a:gd name="T41" fmla="*/ 82 h 90"/>
                  <a:gd name="T42" fmla="*/ 199 w 215"/>
                  <a:gd name="T43" fmla="*/ 82 h 90"/>
                  <a:gd name="T44" fmla="*/ 186 w 215"/>
                  <a:gd name="T45" fmla="*/ 82 h 90"/>
                  <a:gd name="T46" fmla="*/ 178 w 215"/>
                  <a:gd name="T47" fmla="*/ 89 h 90"/>
                  <a:gd name="T48" fmla="*/ 169 w 215"/>
                  <a:gd name="T49" fmla="*/ 89 h 90"/>
                  <a:gd name="T50" fmla="*/ 149 w 215"/>
                  <a:gd name="T51" fmla="*/ 89 h 90"/>
                  <a:gd name="T52" fmla="*/ 140 w 215"/>
                  <a:gd name="T53" fmla="*/ 89 h 90"/>
                  <a:gd name="T54" fmla="*/ 140 w 215"/>
                  <a:gd name="T55" fmla="*/ 82 h 90"/>
                  <a:gd name="T56" fmla="*/ 116 w 215"/>
                  <a:gd name="T57" fmla="*/ 60 h 90"/>
                  <a:gd name="T58" fmla="*/ 116 w 215"/>
                  <a:gd name="T59" fmla="*/ 45 h 90"/>
                  <a:gd name="T60" fmla="*/ 97 w 215"/>
                  <a:gd name="T61" fmla="*/ 45 h 90"/>
                  <a:gd name="T62" fmla="*/ 89 w 215"/>
                  <a:gd name="T63" fmla="*/ 42 h 90"/>
                  <a:gd name="T64" fmla="*/ 83 w 215"/>
                  <a:gd name="T65" fmla="*/ 45 h 90"/>
                  <a:gd name="T66" fmla="*/ 76 w 215"/>
                  <a:gd name="T67" fmla="*/ 38 h 90"/>
                  <a:gd name="T68" fmla="*/ 70 w 215"/>
                  <a:gd name="T69" fmla="*/ 38 h 90"/>
                  <a:gd name="T70" fmla="*/ 70 w 215"/>
                  <a:gd name="T71" fmla="*/ 20 h 90"/>
                  <a:gd name="T72" fmla="*/ 61 w 215"/>
                  <a:gd name="T73" fmla="*/ 13 h 90"/>
                  <a:gd name="T74" fmla="*/ 45 w 215"/>
                  <a:gd name="T75" fmla="*/ 18 h 90"/>
                  <a:gd name="T76" fmla="*/ 31 w 215"/>
                  <a:gd name="T77" fmla="*/ 38 h 90"/>
                  <a:gd name="T78" fmla="*/ 18 w 215"/>
                  <a:gd name="T79" fmla="*/ 42 h 90"/>
                  <a:gd name="T80" fmla="*/ 0 w 215"/>
                  <a:gd name="T81" fmla="*/ 45 h 9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15"/>
                  <a:gd name="T124" fmla="*/ 0 h 90"/>
                  <a:gd name="T125" fmla="*/ 215 w 215"/>
                  <a:gd name="T126" fmla="*/ 90 h 9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15" h="90">
                    <a:moveTo>
                      <a:pt x="0" y="45"/>
                    </a:moveTo>
                    <a:lnTo>
                      <a:pt x="21" y="13"/>
                    </a:lnTo>
                    <a:lnTo>
                      <a:pt x="30" y="13"/>
                    </a:lnTo>
                    <a:lnTo>
                      <a:pt x="43" y="3"/>
                    </a:lnTo>
                    <a:lnTo>
                      <a:pt x="59" y="3"/>
                    </a:lnTo>
                    <a:lnTo>
                      <a:pt x="61" y="0"/>
                    </a:lnTo>
                    <a:lnTo>
                      <a:pt x="70" y="0"/>
                    </a:lnTo>
                    <a:lnTo>
                      <a:pt x="89" y="13"/>
                    </a:lnTo>
                    <a:lnTo>
                      <a:pt x="97" y="25"/>
                    </a:lnTo>
                    <a:lnTo>
                      <a:pt x="103" y="18"/>
                    </a:lnTo>
                    <a:lnTo>
                      <a:pt x="116" y="31"/>
                    </a:lnTo>
                    <a:lnTo>
                      <a:pt x="129" y="31"/>
                    </a:lnTo>
                    <a:lnTo>
                      <a:pt x="140" y="42"/>
                    </a:lnTo>
                    <a:lnTo>
                      <a:pt x="152" y="45"/>
                    </a:lnTo>
                    <a:lnTo>
                      <a:pt x="152" y="60"/>
                    </a:lnTo>
                    <a:lnTo>
                      <a:pt x="178" y="60"/>
                    </a:lnTo>
                    <a:lnTo>
                      <a:pt x="186" y="70"/>
                    </a:lnTo>
                    <a:lnTo>
                      <a:pt x="202" y="70"/>
                    </a:lnTo>
                    <a:lnTo>
                      <a:pt x="214" y="89"/>
                    </a:lnTo>
                    <a:lnTo>
                      <a:pt x="208" y="89"/>
                    </a:lnTo>
                    <a:lnTo>
                      <a:pt x="202" y="82"/>
                    </a:lnTo>
                    <a:lnTo>
                      <a:pt x="199" y="82"/>
                    </a:lnTo>
                    <a:lnTo>
                      <a:pt x="186" y="82"/>
                    </a:lnTo>
                    <a:lnTo>
                      <a:pt x="178" y="89"/>
                    </a:lnTo>
                    <a:lnTo>
                      <a:pt x="169" y="89"/>
                    </a:lnTo>
                    <a:lnTo>
                      <a:pt x="149" y="89"/>
                    </a:lnTo>
                    <a:lnTo>
                      <a:pt x="140" y="89"/>
                    </a:lnTo>
                    <a:lnTo>
                      <a:pt x="140" y="82"/>
                    </a:lnTo>
                    <a:lnTo>
                      <a:pt x="116" y="60"/>
                    </a:lnTo>
                    <a:lnTo>
                      <a:pt x="116" y="45"/>
                    </a:lnTo>
                    <a:lnTo>
                      <a:pt x="97" y="45"/>
                    </a:lnTo>
                    <a:lnTo>
                      <a:pt x="89" y="42"/>
                    </a:lnTo>
                    <a:lnTo>
                      <a:pt x="83" y="45"/>
                    </a:lnTo>
                    <a:lnTo>
                      <a:pt x="76" y="38"/>
                    </a:lnTo>
                    <a:lnTo>
                      <a:pt x="70" y="38"/>
                    </a:lnTo>
                    <a:lnTo>
                      <a:pt x="70" y="20"/>
                    </a:lnTo>
                    <a:lnTo>
                      <a:pt x="61" y="13"/>
                    </a:lnTo>
                    <a:lnTo>
                      <a:pt x="45" y="18"/>
                    </a:lnTo>
                    <a:lnTo>
                      <a:pt x="31" y="38"/>
                    </a:lnTo>
                    <a:lnTo>
                      <a:pt x="18" y="42"/>
                    </a:lnTo>
                    <a:lnTo>
                      <a:pt x="0" y="45"/>
                    </a:lnTo>
                  </a:path>
                </a:pathLst>
              </a:custGeom>
              <a:solidFill>
                <a:srgbClr val="969696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44433" name="Freeform 10"/>
              <p:cNvSpPr>
                <a:spLocks/>
              </p:cNvSpPr>
              <p:nvPr/>
            </p:nvSpPr>
            <p:spPr bwMode="auto">
              <a:xfrm>
                <a:off x="4723" y="2141"/>
                <a:ext cx="135" cy="78"/>
              </a:xfrm>
              <a:custGeom>
                <a:avLst/>
                <a:gdLst>
                  <a:gd name="T0" fmla="*/ 0 w 135"/>
                  <a:gd name="T1" fmla="*/ 58 h 78"/>
                  <a:gd name="T2" fmla="*/ 10 w 135"/>
                  <a:gd name="T3" fmla="*/ 62 h 78"/>
                  <a:gd name="T4" fmla="*/ 37 w 135"/>
                  <a:gd name="T5" fmla="*/ 58 h 78"/>
                  <a:gd name="T6" fmla="*/ 54 w 135"/>
                  <a:gd name="T7" fmla="*/ 73 h 78"/>
                  <a:gd name="T8" fmla="*/ 67 w 135"/>
                  <a:gd name="T9" fmla="*/ 77 h 78"/>
                  <a:gd name="T10" fmla="*/ 79 w 135"/>
                  <a:gd name="T11" fmla="*/ 58 h 78"/>
                  <a:gd name="T12" fmla="*/ 73 w 135"/>
                  <a:gd name="T13" fmla="*/ 52 h 78"/>
                  <a:gd name="T14" fmla="*/ 82 w 135"/>
                  <a:gd name="T15" fmla="*/ 52 h 78"/>
                  <a:gd name="T16" fmla="*/ 100 w 135"/>
                  <a:gd name="T17" fmla="*/ 58 h 78"/>
                  <a:gd name="T18" fmla="*/ 115 w 135"/>
                  <a:gd name="T19" fmla="*/ 58 h 78"/>
                  <a:gd name="T20" fmla="*/ 115 w 135"/>
                  <a:gd name="T21" fmla="*/ 52 h 78"/>
                  <a:gd name="T22" fmla="*/ 119 w 135"/>
                  <a:gd name="T23" fmla="*/ 52 h 78"/>
                  <a:gd name="T24" fmla="*/ 134 w 135"/>
                  <a:gd name="T25" fmla="*/ 41 h 78"/>
                  <a:gd name="T26" fmla="*/ 122 w 135"/>
                  <a:gd name="T27" fmla="*/ 41 h 78"/>
                  <a:gd name="T28" fmla="*/ 122 w 135"/>
                  <a:gd name="T29" fmla="*/ 23 h 78"/>
                  <a:gd name="T30" fmla="*/ 122 w 135"/>
                  <a:gd name="T31" fmla="*/ 10 h 78"/>
                  <a:gd name="T32" fmla="*/ 106 w 135"/>
                  <a:gd name="T33" fmla="*/ 10 h 78"/>
                  <a:gd name="T34" fmla="*/ 92 w 135"/>
                  <a:gd name="T35" fmla="*/ 10 h 78"/>
                  <a:gd name="T36" fmla="*/ 79 w 135"/>
                  <a:gd name="T37" fmla="*/ 10 h 78"/>
                  <a:gd name="T38" fmla="*/ 60 w 135"/>
                  <a:gd name="T39" fmla="*/ 10 h 78"/>
                  <a:gd name="T40" fmla="*/ 46 w 135"/>
                  <a:gd name="T41" fmla="*/ 0 h 78"/>
                  <a:gd name="T42" fmla="*/ 37 w 135"/>
                  <a:gd name="T43" fmla="*/ 10 h 78"/>
                  <a:gd name="T44" fmla="*/ 37 w 135"/>
                  <a:gd name="T45" fmla="*/ 23 h 78"/>
                  <a:gd name="T46" fmla="*/ 24 w 135"/>
                  <a:gd name="T47" fmla="*/ 23 h 78"/>
                  <a:gd name="T48" fmla="*/ 18 w 135"/>
                  <a:gd name="T49" fmla="*/ 41 h 78"/>
                  <a:gd name="T50" fmla="*/ 10 w 135"/>
                  <a:gd name="T51" fmla="*/ 45 h 78"/>
                  <a:gd name="T52" fmla="*/ 0 w 135"/>
                  <a:gd name="T53" fmla="*/ 58 h 7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35"/>
                  <a:gd name="T82" fmla="*/ 0 h 78"/>
                  <a:gd name="T83" fmla="*/ 135 w 135"/>
                  <a:gd name="T84" fmla="*/ 78 h 78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35" h="78">
                    <a:moveTo>
                      <a:pt x="0" y="58"/>
                    </a:moveTo>
                    <a:lnTo>
                      <a:pt x="10" y="62"/>
                    </a:lnTo>
                    <a:lnTo>
                      <a:pt x="37" y="58"/>
                    </a:lnTo>
                    <a:lnTo>
                      <a:pt x="54" y="73"/>
                    </a:lnTo>
                    <a:lnTo>
                      <a:pt x="67" y="77"/>
                    </a:lnTo>
                    <a:lnTo>
                      <a:pt x="79" y="58"/>
                    </a:lnTo>
                    <a:lnTo>
                      <a:pt x="73" y="52"/>
                    </a:lnTo>
                    <a:lnTo>
                      <a:pt x="82" y="52"/>
                    </a:lnTo>
                    <a:lnTo>
                      <a:pt x="100" y="58"/>
                    </a:lnTo>
                    <a:lnTo>
                      <a:pt x="115" y="58"/>
                    </a:lnTo>
                    <a:lnTo>
                      <a:pt x="115" y="52"/>
                    </a:lnTo>
                    <a:lnTo>
                      <a:pt x="119" y="52"/>
                    </a:lnTo>
                    <a:lnTo>
                      <a:pt x="134" y="41"/>
                    </a:lnTo>
                    <a:lnTo>
                      <a:pt x="122" y="41"/>
                    </a:lnTo>
                    <a:lnTo>
                      <a:pt x="122" y="23"/>
                    </a:lnTo>
                    <a:lnTo>
                      <a:pt x="122" y="10"/>
                    </a:lnTo>
                    <a:lnTo>
                      <a:pt x="106" y="10"/>
                    </a:lnTo>
                    <a:lnTo>
                      <a:pt x="92" y="10"/>
                    </a:lnTo>
                    <a:lnTo>
                      <a:pt x="79" y="10"/>
                    </a:lnTo>
                    <a:lnTo>
                      <a:pt x="60" y="10"/>
                    </a:lnTo>
                    <a:lnTo>
                      <a:pt x="46" y="0"/>
                    </a:lnTo>
                    <a:lnTo>
                      <a:pt x="37" y="10"/>
                    </a:lnTo>
                    <a:lnTo>
                      <a:pt x="37" y="23"/>
                    </a:lnTo>
                    <a:lnTo>
                      <a:pt x="24" y="23"/>
                    </a:lnTo>
                    <a:lnTo>
                      <a:pt x="18" y="41"/>
                    </a:lnTo>
                    <a:lnTo>
                      <a:pt x="10" y="45"/>
                    </a:lnTo>
                    <a:lnTo>
                      <a:pt x="0" y="58"/>
                    </a:lnTo>
                  </a:path>
                </a:pathLst>
              </a:custGeom>
              <a:solidFill>
                <a:srgbClr val="969696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44434" name="Freeform 11"/>
              <p:cNvSpPr>
                <a:spLocks/>
              </p:cNvSpPr>
              <p:nvPr/>
            </p:nvSpPr>
            <p:spPr bwMode="auto">
              <a:xfrm>
                <a:off x="4633" y="2370"/>
                <a:ext cx="872" cy="1662"/>
              </a:xfrm>
              <a:custGeom>
                <a:avLst/>
                <a:gdLst>
                  <a:gd name="T0" fmla="*/ 97 w 872"/>
                  <a:gd name="T1" fmla="*/ 28 h 1662"/>
                  <a:gd name="T2" fmla="*/ 160 w 872"/>
                  <a:gd name="T3" fmla="*/ 3 h 1662"/>
                  <a:gd name="T4" fmla="*/ 133 w 872"/>
                  <a:gd name="T5" fmla="*/ 56 h 1662"/>
                  <a:gd name="T6" fmla="*/ 160 w 872"/>
                  <a:gd name="T7" fmla="*/ 56 h 1662"/>
                  <a:gd name="T8" fmla="*/ 192 w 872"/>
                  <a:gd name="T9" fmla="*/ 49 h 1662"/>
                  <a:gd name="T10" fmla="*/ 232 w 872"/>
                  <a:gd name="T11" fmla="*/ 66 h 1662"/>
                  <a:gd name="T12" fmla="*/ 350 w 872"/>
                  <a:gd name="T13" fmla="*/ 102 h 1662"/>
                  <a:gd name="T14" fmla="*/ 407 w 872"/>
                  <a:gd name="T15" fmla="*/ 130 h 1662"/>
                  <a:gd name="T16" fmla="*/ 473 w 872"/>
                  <a:gd name="T17" fmla="*/ 144 h 1662"/>
                  <a:gd name="T18" fmla="*/ 578 w 872"/>
                  <a:gd name="T19" fmla="*/ 230 h 1662"/>
                  <a:gd name="T20" fmla="*/ 632 w 872"/>
                  <a:gd name="T21" fmla="*/ 325 h 1662"/>
                  <a:gd name="T22" fmla="*/ 846 w 872"/>
                  <a:gd name="T23" fmla="*/ 409 h 1662"/>
                  <a:gd name="T24" fmla="*/ 849 w 872"/>
                  <a:gd name="T25" fmla="*/ 548 h 1662"/>
                  <a:gd name="T26" fmla="*/ 796 w 872"/>
                  <a:gd name="T27" fmla="*/ 630 h 1662"/>
                  <a:gd name="T28" fmla="*/ 786 w 872"/>
                  <a:gd name="T29" fmla="*/ 736 h 1662"/>
                  <a:gd name="T30" fmla="*/ 753 w 872"/>
                  <a:gd name="T31" fmla="*/ 782 h 1662"/>
                  <a:gd name="T32" fmla="*/ 703 w 872"/>
                  <a:gd name="T33" fmla="*/ 857 h 1662"/>
                  <a:gd name="T34" fmla="*/ 627 w 872"/>
                  <a:gd name="T35" fmla="*/ 892 h 1662"/>
                  <a:gd name="T36" fmla="*/ 585 w 872"/>
                  <a:gd name="T37" fmla="*/ 966 h 1662"/>
                  <a:gd name="T38" fmla="*/ 581 w 872"/>
                  <a:gd name="T39" fmla="*/ 1034 h 1662"/>
                  <a:gd name="T40" fmla="*/ 522 w 872"/>
                  <a:gd name="T41" fmla="*/ 1097 h 1662"/>
                  <a:gd name="T42" fmla="*/ 486 w 872"/>
                  <a:gd name="T43" fmla="*/ 1147 h 1662"/>
                  <a:gd name="T44" fmla="*/ 465 w 872"/>
                  <a:gd name="T45" fmla="*/ 1172 h 1662"/>
                  <a:gd name="T46" fmla="*/ 450 w 872"/>
                  <a:gd name="T47" fmla="*/ 1235 h 1662"/>
                  <a:gd name="T48" fmla="*/ 391 w 872"/>
                  <a:gd name="T49" fmla="*/ 1263 h 1662"/>
                  <a:gd name="T50" fmla="*/ 344 w 872"/>
                  <a:gd name="T51" fmla="*/ 1291 h 1662"/>
                  <a:gd name="T52" fmla="*/ 344 w 872"/>
                  <a:gd name="T53" fmla="*/ 1352 h 1662"/>
                  <a:gd name="T54" fmla="*/ 295 w 872"/>
                  <a:gd name="T55" fmla="*/ 1405 h 1662"/>
                  <a:gd name="T56" fmla="*/ 325 w 872"/>
                  <a:gd name="T57" fmla="*/ 1447 h 1662"/>
                  <a:gd name="T58" fmla="*/ 281 w 872"/>
                  <a:gd name="T59" fmla="*/ 1490 h 1662"/>
                  <a:gd name="T60" fmla="*/ 259 w 872"/>
                  <a:gd name="T61" fmla="*/ 1561 h 1662"/>
                  <a:gd name="T62" fmla="*/ 317 w 872"/>
                  <a:gd name="T63" fmla="*/ 1661 h 1662"/>
                  <a:gd name="T64" fmla="*/ 248 w 872"/>
                  <a:gd name="T65" fmla="*/ 1607 h 1662"/>
                  <a:gd name="T66" fmla="*/ 202 w 872"/>
                  <a:gd name="T67" fmla="*/ 1523 h 1662"/>
                  <a:gd name="T68" fmla="*/ 196 w 872"/>
                  <a:gd name="T69" fmla="*/ 1291 h 1662"/>
                  <a:gd name="T70" fmla="*/ 192 w 872"/>
                  <a:gd name="T71" fmla="*/ 1193 h 1662"/>
                  <a:gd name="T72" fmla="*/ 193 w 872"/>
                  <a:gd name="T73" fmla="*/ 1087 h 1662"/>
                  <a:gd name="T74" fmla="*/ 202 w 872"/>
                  <a:gd name="T75" fmla="*/ 1001 h 1662"/>
                  <a:gd name="T76" fmla="*/ 202 w 872"/>
                  <a:gd name="T77" fmla="*/ 863 h 1662"/>
                  <a:gd name="T78" fmla="*/ 205 w 872"/>
                  <a:gd name="T79" fmla="*/ 754 h 1662"/>
                  <a:gd name="T80" fmla="*/ 156 w 872"/>
                  <a:gd name="T81" fmla="*/ 679 h 1662"/>
                  <a:gd name="T82" fmla="*/ 76 w 872"/>
                  <a:gd name="T83" fmla="*/ 616 h 1662"/>
                  <a:gd name="T84" fmla="*/ 48 w 872"/>
                  <a:gd name="T85" fmla="*/ 523 h 1662"/>
                  <a:gd name="T86" fmla="*/ 13 w 872"/>
                  <a:gd name="T87" fmla="*/ 474 h 1662"/>
                  <a:gd name="T88" fmla="*/ 13 w 872"/>
                  <a:gd name="T89" fmla="*/ 386 h 1662"/>
                  <a:gd name="T90" fmla="*/ 7 w 872"/>
                  <a:gd name="T91" fmla="*/ 300 h 1662"/>
                  <a:gd name="T92" fmla="*/ 63 w 872"/>
                  <a:gd name="T93" fmla="*/ 137 h 1662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872"/>
                  <a:gd name="T142" fmla="*/ 0 h 1662"/>
                  <a:gd name="T143" fmla="*/ 872 w 872"/>
                  <a:gd name="T144" fmla="*/ 1662 h 1662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872" h="1662">
                    <a:moveTo>
                      <a:pt x="67" y="71"/>
                    </a:moveTo>
                    <a:lnTo>
                      <a:pt x="76" y="56"/>
                    </a:lnTo>
                    <a:lnTo>
                      <a:pt x="97" y="28"/>
                    </a:lnTo>
                    <a:lnTo>
                      <a:pt x="130" y="10"/>
                    </a:lnTo>
                    <a:lnTo>
                      <a:pt x="147" y="0"/>
                    </a:lnTo>
                    <a:lnTo>
                      <a:pt x="160" y="3"/>
                    </a:lnTo>
                    <a:lnTo>
                      <a:pt x="160" y="18"/>
                    </a:lnTo>
                    <a:lnTo>
                      <a:pt x="142" y="28"/>
                    </a:lnTo>
                    <a:lnTo>
                      <a:pt x="133" y="56"/>
                    </a:lnTo>
                    <a:lnTo>
                      <a:pt x="142" y="74"/>
                    </a:lnTo>
                    <a:lnTo>
                      <a:pt x="156" y="74"/>
                    </a:lnTo>
                    <a:lnTo>
                      <a:pt x="160" y="56"/>
                    </a:lnTo>
                    <a:lnTo>
                      <a:pt x="169" y="28"/>
                    </a:lnTo>
                    <a:lnTo>
                      <a:pt x="180" y="35"/>
                    </a:lnTo>
                    <a:lnTo>
                      <a:pt x="192" y="49"/>
                    </a:lnTo>
                    <a:lnTo>
                      <a:pt x="210" y="46"/>
                    </a:lnTo>
                    <a:lnTo>
                      <a:pt x="226" y="56"/>
                    </a:lnTo>
                    <a:lnTo>
                      <a:pt x="232" y="66"/>
                    </a:lnTo>
                    <a:lnTo>
                      <a:pt x="262" y="63"/>
                    </a:lnTo>
                    <a:lnTo>
                      <a:pt x="325" y="56"/>
                    </a:lnTo>
                    <a:lnTo>
                      <a:pt x="350" y="102"/>
                    </a:lnTo>
                    <a:lnTo>
                      <a:pt x="388" y="119"/>
                    </a:lnTo>
                    <a:lnTo>
                      <a:pt x="386" y="137"/>
                    </a:lnTo>
                    <a:lnTo>
                      <a:pt x="407" y="130"/>
                    </a:lnTo>
                    <a:lnTo>
                      <a:pt x="424" y="130"/>
                    </a:lnTo>
                    <a:lnTo>
                      <a:pt x="446" y="149"/>
                    </a:lnTo>
                    <a:lnTo>
                      <a:pt x="473" y="144"/>
                    </a:lnTo>
                    <a:lnTo>
                      <a:pt x="498" y="149"/>
                    </a:lnTo>
                    <a:lnTo>
                      <a:pt x="533" y="184"/>
                    </a:lnTo>
                    <a:lnTo>
                      <a:pt x="578" y="230"/>
                    </a:lnTo>
                    <a:lnTo>
                      <a:pt x="596" y="283"/>
                    </a:lnTo>
                    <a:lnTo>
                      <a:pt x="581" y="315"/>
                    </a:lnTo>
                    <a:lnTo>
                      <a:pt x="632" y="325"/>
                    </a:lnTo>
                    <a:lnTo>
                      <a:pt x="711" y="350"/>
                    </a:lnTo>
                    <a:lnTo>
                      <a:pt x="796" y="368"/>
                    </a:lnTo>
                    <a:lnTo>
                      <a:pt x="846" y="409"/>
                    </a:lnTo>
                    <a:lnTo>
                      <a:pt x="871" y="452"/>
                    </a:lnTo>
                    <a:lnTo>
                      <a:pt x="871" y="502"/>
                    </a:lnTo>
                    <a:lnTo>
                      <a:pt x="849" y="548"/>
                    </a:lnTo>
                    <a:lnTo>
                      <a:pt x="829" y="573"/>
                    </a:lnTo>
                    <a:lnTo>
                      <a:pt x="810" y="595"/>
                    </a:lnTo>
                    <a:lnTo>
                      <a:pt x="796" y="630"/>
                    </a:lnTo>
                    <a:lnTo>
                      <a:pt x="793" y="654"/>
                    </a:lnTo>
                    <a:lnTo>
                      <a:pt x="796" y="689"/>
                    </a:lnTo>
                    <a:lnTo>
                      <a:pt x="786" y="736"/>
                    </a:lnTo>
                    <a:lnTo>
                      <a:pt x="774" y="744"/>
                    </a:lnTo>
                    <a:lnTo>
                      <a:pt x="769" y="764"/>
                    </a:lnTo>
                    <a:lnTo>
                      <a:pt x="753" y="782"/>
                    </a:lnTo>
                    <a:lnTo>
                      <a:pt x="750" y="800"/>
                    </a:lnTo>
                    <a:lnTo>
                      <a:pt x="733" y="820"/>
                    </a:lnTo>
                    <a:lnTo>
                      <a:pt x="703" y="857"/>
                    </a:lnTo>
                    <a:lnTo>
                      <a:pt x="676" y="870"/>
                    </a:lnTo>
                    <a:lnTo>
                      <a:pt x="660" y="863"/>
                    </a:lnTo>
                    <a:lnTo>
                      <a:pt x="627" y="892"/>
                    </a:lnTo>
                    <a:lnTo>
                      <a:pt x="599" y="928"/>
                    </a:lnTo>
                    <a:lnTo>
                      <a:pt x="585" y="945"/>
                    </a:lnTo>
                    <a:lnTo>
                      <a:pt x="585" y="966"/>
                    </a:lnTo>
                    <a:lnTo>
                      <a:pt x="599" y="991"/>
                    </a:lnTo>
                    <a:lnTo>
                      <a:pt x="581" y="1016"/>
                    </a:lnTo>
                    <a:lnTo>
                      <a:pt x="581" y="1034"/>
                    </a:lnTo>
                    <a:lnTo>
                      <a:pt x="555" y="1062"/>
                    </a:lnTo>
                    <a:lnTo>
                      <a:pt x="539" y="1072"/>
                    </a:lnTo>
                    <a:lnTo>
                      <a:pt x="522" y="1097"/>
                    </a:lnTo>
                    <a:lnTo>
                      <a:pt x="516" y="1125"/>
                    </a:lnTo>
                    <a:lnTo>
                      <a:pt x="492" y="1154"/>
                    </a:lnTo>
                    <a:lnTo>
                      <a:pt x="486" y="1147"/>
                    </a:lnTo>
                    <a:lnTo>
                      <a:pt x="470" y="1147"/>
                    </a:lnTo>
                    <a:lnTo>
                      <a:pt x="446" y="1160"/>
                    </a:lnTo>
                    <a:lnTo>
                      <a:pt x="465" y="1172"/>
                    </a:lnTo>
                    <a:lnTo>
                      <a:pt x="465" y="1200"/>
                    </a:lnTo>
                    <a:lnTo>
                      <a:pt x="465" y="1218"/>
                    </a:lnTo>
                    <a:lnTo>
                      <a:pt x="450" y="1235"/>
                    </a:lnTo>
                    <a:lnTo>
                      <a:pt x="424" y="1243"/>
                    </a:lnTo>
                    <a:lnTo>
                      <a:pt x="403" y="1250"/>
                    </a:lnTo>
                    <a:lnTo>
                      <a:pt x="391" y="1263"/>
                    </a:lnTo>
                    <a:lnTo>
                      <a:pt x="391" y="1291"/>
                    </a:lnTo>
                    <a:lnTo>
                      <a:pt x="367" y="1296"/>
                    </a:lnTo>
                    <a:lnTo>
                      <a:pt x="344" y="1291"/>
                    </a:lnTo>
                    <a:lnTo>
                      <a:pt x="338" y="1306"/>
                    </a:lnTo>
                    <a:lnTo>
                      <a:pt x="350" y="1321"/>
                    </a:lnTo>
                    <a:lnTo>
                      <a:pt x="344" y="1352"/>
                    </a:lnTo>
                    <a:lnTo>
                      <a:pt x="334" y="1387"/>
                    </a:lnTo>
                    <a:lnTo>
                      <a:pt x="305" y="1387"/>
                    </a:lnTo>
                    <a:lnTo>
                      <a:pt x="295" y="1405"/>
                    </a:lnTo>
                    <a:lnTo>
                      <a:pt x="298" y="1434"/>
                    </a:lnTo>
                    <a:lnTo>
                      <a:pt x="317" y="1434"/>
                    </a:lnTo>
                    <a:lnTo>
                      <a:pt x="325" y="1447"/>
                    </a:lnTo>
                    <a:lnTo>
                      <a:pt x="320" y="1475"/>
                    </a:lnTo>
                    <a:lnTo>
                      <a:pt x="304" y="1475"/>
                    </a:lnTo>
                    <a:lnTo>
                      <a:pt x="281" y="1490"/>
                    </a:lnTo>
                    <a:lnTo>
                      <a:pt x="275" y="1511"/>
                    </a:lnTo>
                    <a:lnTo>
                      <a:pt x="275" y="1548"/>
                    </a:lnTo>
                    <a:lnTo>
                      <a:pt x="259" y="1561"/>
                    </a:lnTo>
                    <a:lnTo>
                      <a:pt x="308" y="1614"/>
                    </a:lnTo>
                    <a:lnTo>
                      <a:pt x="325" y="1642"/>
                    </a:lnTo>
                    <a:lnTo>
                      <a:pt x="317" y="1661"/>
                    </a:lnTo>
                    <a:lnTo>
                      <a:pt x="295" y="1646"/>
                    </a:lnTo>
                    <a:lnTo>
                      <a:pt x="275" y="1624"/>
                    </a:lnTo>
                    <a:lnTo>
                      <a:pt x="248" y="1607"/>
                    </a:lnTo>
                    <a:lnTo>
                      <a:pt x="221" y="1579"/>
                    </a:lnTo>
                    <a:lnTo>
                      <a:pt x="202" y="1554"/>
                    </a:lnTo>
                    <a:lnTo>
                      <a:pt x="202" y="1523"/>
                    </a:lnTo>
                    <a:lnTo>
                      <a:pt x="205" y="1500"/>
                    </a:lnTo>
                    <a:lnTo>
                      <a:pt x="202" y="1324"/>
                    </a:lnTo>
                    <a:lnTo>
                      <a:pt x="196" y="1291"/>
                    </a:lnTo>
                    <a:lnTo>
                      <a:pt x="180" y="1256"/>
                    </a:lnTo>
                    <a:lnTo>
                      <a:pt x="180" y="1228"/>
                    </a:lnTo>
                    <a:lnTo>
                      <a:pt x="192" y="1193"/>
                    </a:lnTo>
                    <a:lnTo>
                      <a:pt x="202" y="1147"/>
                    </a:lnTo>
                    <a:lnTo>
                      <a:pt x="196" y="1100"/>
                    </a:lnTo>
                    <a:lnTo>
                      <a:pt x="193" y="1087"/>
                    </a:lnTo>
                    <a:lnTo>
                      <a:pt x="193" y="1065"/>
                    </a:lnTo>
                    <a:lnTo>
                      <a:pt x="202" y="1051"/>
                    </a:lnTo>
                    <a:lnTo>
                      <a:pt x="202" y="1001"/>
                    </a:lnTo>
                    <a:lnTo>
                      <a:pt x="202" y="976"/>
                    </a:lnTo>
                    <a:lnTo>
                      <a:pt x="208" y="916"/>
                    </a:lnTo>
                    <a:lnTo>
                      <a:pt x="202" y="863"/>
                    </a:lnTo>
                    <a:lnTo>
                      <a:pt x="205" y="842"/>
                    </a:lnTo>
                    <a:lnTo>
                      <a:pt x="216" y="785"/>
                    </a:lnTo>
                    <a:lnTo>
                      <a:pt x="205" y="754"/>
                    </a:lnTo>
                    <a:lnTo>
                      <a:pt x="183" y="729"/>
                    </a:lnTo>
                    <a:lnTo>
                      <a:pt x="180" y="708"/>
                    </a:lnTo>
                    <a:lnTo>
                      <a:pt x="156" y="679"/>
                    </a:lnTo>
                    <a:lnTo>
                      <a:pt x="130" y="666"/>
                    </a:lnTo>
                    <a:lnTo>
                      <a:pt x="96" y="654"/>
                    </a:lnTo>
                    <a:lnTo>
                      <a:pt x="76" y="616"/>
                    </a:lnTo>
                    <a:lnTo>
                      <a:pt x="54" y="583"/>
                    </a:lnTo>
                    <a:lnTo>
                      <a:pt x="51" y="548"/>
                    </a:lnTo>
                    <a:lnTo>
                      <a:pt x="48" y="523"/>
                    </a:lnTo>
                    <a:lnTo>
                      <a:pt x="43" y="502"/>
                    </a:lnTo>
                    <a:lnTo>
                      <a:pt x="30" y="482"/>
                    </a:lnTo>
                    <a:lnTo>
                      <a:pt x="13" y="474"/>
                    </a:lnTo>
                    <a:lnTo>
                      <a:pt x="0" y="452"/>
                    </a:lnTo>
                    <a:lnTo>
                      <a:pt x="13" y="429"/>
                    </a:lnTo>
                    <a:lnTo>
                      <a:pt x="13" y="386"/>
                    </a:lnTo>
                    <a:lnTo>
                      <a:pt x="7" y="361"/>
                    </a:lnTo>
                    <a:lnTo>
                      <a:pt x="0" y="333"/>
                    </a:lnTo>
                    <a:lnTo>
                      <a:pt x="7" y="300"/>
                    </a:lnTo>
                    <a:lnTo>
                      <a:pt x="40" y="212"/>
                    </a:lnTo>
                    <a:lnTo>
                      <a:pt x="43" y="177"/>
                    </a:lnTo>
                    <a:lnTo>
                      <a:pt x="63" y="137"/>
                    </a:lnTo>
                    <a:lnTo>
                      <a:pt x="63" y="112"/>
                    </a:lnTo>
                    <a:lnTo>
                      <a:pt x="67" y="71"/>
                    </a:lnTo>
                  </a:path>
                </a:pathLst>
              </a:custGeom>
              <a:solidFill>
                <a:srgbClr val="969696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</p:grp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2677" y="1555"/>
              <a:ext cx="1115" cy="2361"/>
              <a:chOff x="2442" y="1363"/>
              <a:chExt cx="1103" cy="2361"/>
            </a:xfrm>
          </p:grpSpPr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2635" y="1608"/>
                <a:ext cx="275" cy="698"/>
                <a:chOff x="2635" y="1608"/>
                <a:chExt cx="275" cy="698"/>
              </a:xfrm>
            </p:grpSpPr>
            <p:sp>
              <p:nvSpPr>
                <p:cNvPr id="144426" name="Freeform 14"/>
                <p:cNvSpPr>
                  <a:spLocks/>
                </p:cNvSpPr>
                <p:nvPr/>
              </p:nvSpPr>
              <p:spPr bwMode="auto">
                <a:xfrm>
                  <a:off x="2635" y="2231"/>
                  <a:ext cx="60" cy="75"/>
                </a:xfrm>
                <a:custGeom>
                  <a:avLst/>
                  <a:gdLst>
                    <a:gd name="T0" fmla="*/ 0 w 60"/>
                    <a:gd name="T1" fmla="*/ 53 h 75"/>
                    <a:gd name="T2" fmla="*/ 7 w 60"/>
                    <a:gd name="T3" fmla="*/ 72 h 75"/>
                    <a:gd name="T4" fmla="*/ 22 w 60"/>
                    <a:gd name="T5" fmla="*/ 66 h 75"/>
                    <a:gd name="T6" fmla="*/ 40 w 60"/>
                    <a:gd name="T7" fmla="*/ 74 h 75"/>
                    <a:gd name="T8" fmla="*/ 56 w 60"/>
                    <a:gd name="T9" fmla="*/ 74 h 75"/>
                    <a:gd name="T10" fmla="*/ 59 w 60"/>
                    <a:gd name="T11" fmla="*/ 48 h 75"/>
                    <a:gd name="T12" fmla="*/ 54 w 60"/>
                    <a:gd name="T13" fmla="*/ 29 h 75"/>
                    <a:gd name="T14" fmla="*/ 45 w 60"/>
                    <a:gd name="T15" fmla="*/ 11 h 75"/>
                    <a:gd name="T16" fmla="*/ 35 w 60"/>
                    <a:gd name="T17" fmla="*/ 11 h 75"/>
                    <a:gd name="T18" fmla="*/ 30 w 60"/>
                    <a:gd name="T19" fmla="*/ 0 h 75"/>
                    <a:gd name="T20" fmla="*/ 17 w 60"/>
                    <a:gd name="T21" fmla="*/ 0 h 75"/>
                    <a:gd name="T22" fmla="*/ 16 w 60"/>
                    <a:gd name="T23" fmla="*/ 18 h 75"/>
                    <a:gd name="T24" fmla="*/ 0 w 60"/>
                    <a:gd name="T25" fmla="*/ 53 h 7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0"/>
                    <a:gd name="T40" fmla="*/ 0 h 75"/>
                    <a:gd name="T41" fmla="*/ 60 w 60"/>
                    <a:gd name="T42" fmla="*/ 75 h 75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0" h="75">
                      <a:moveTo>
                        <a:pt x="0" y="53"/>
                      </a:moveTo>
                      <a:lnTo>
                        <a:pt x="7" y="72"/>
                      </a:lnTo>
                      <a:lnTo>
                        <a:pt x="22" y="66"/>
                      </a:lnTo>
                      <a:lnTo>
                        <a:pt x="40" y="74"/>
                      </a:lnTo>
                      <a:lnTo>
                        <a:pt x="56" y="74"/>
                      </a:lnTo>
                      <a:lnTo>
                        <a:pt x="59" y="48"/>
                      </a:lnTo>
                      <a:lnTo>
                        <a:pt x="54" y="29"/>
                      </a:lnTo>
                      <a:lnTo>
                        <a:pt x="45" y="11"/>
                      </a:lnTo>
                      <a:lnTo>
                        <a:pt x="35" y="11"/>
                      </a:lnTo>
                      <a:lnTo>
                        <a:pt x="30" y="0"/>
                      </a:lnTo>
                      <a:lnTo>
                        <a:pt x="17" y="0"/>
                      </a:lnTo>
                      <a:lnTo>
                        <a:pt x="16" y="18"/>
                      </a:lnTo>
                      <a:lnTo>
                        <a:pt x="0" y="53"/>
                      </a:lnTo>
                    </a:path>
                  </a:pathLst>
                </a:custGeom>
                <a:solidFill>
                  <a:srgbClr val="969696"/>
                </a:solidFill>
                <a:ln w="12700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pPr algn="ctr">
                    <a:spcBef>
                      <a:spcPct val="50000"/>
                    </a:spcBef>
                    <a:buFont typeface="Wingdings" pitchFamily="2" charset="2"/>
                    <a:buNone/>
                  </a:pPr>
                  <a:endParaRPr lang="ja-JP" altLang="en-US" dirty="0"/>
                </a:p>
              </p:txBody>
            </p:sp>
            <p:sp>
              <p:nvSpPr>
                <p:cNvPr id="144427" name="Freeform 15"/>
                <p:cNvSpPr>
                  <a:spLocks/>
                </p:cNvSpPr>
                <p:nvPr/>
              </p:nvSpPr>
              <p:spPr bwMode="auto">
                <a:xfrm>
                  <a:off x="2804" y="2112"/>
                  <a:ext cx="58" cy="85"/>
                </a:xfrm>
                <a:custGeom>
                  <a:avLst/>
                  <a:gdLst>
                    <a:gd name="T0" fmla="*/ 16 w 58"/>
                    <a:gd name="T1" fmla="*/ 0 h 85"/>
                    <a:gd name="T2" fmla="*/ 32 w 58"/>
                    <a:gd name="T3" fmla="*/ 7 h 85"/>
                    <a:gd name="T4" fmla="*/ 46 w 58"/>
                    <a:gd name="T5" fmla="*/ 27 h 85"/>
                    <a:gd name="T6" fmla="*/ 57 w 58"/>
                    <a:gd name="T7" fmla="*/ 41 h 85"/>
                    <a:gd name="T8" fmla="*/ 48 w 58"/>
                    <a:gd name="T9" fmla="*/ 51 h 85"/>
                    <a:gd name="T10" fmla="*/ 56 w 58"/>
                    <a:gd name="T11" fmla="*/ 66 h 85"/>
                    <a:gd name="T12" fmla="*/ 49 w 58"/>
                    <a:gd name="T13" fmla="*/ 78 h 85"/>
                    <a:gd name="T14" fmla="*/ 40 w 58"/>
                    <a:gd name="T15" fmla="*/ 84 h 85"/>
                    <a:gd name="T16" fmla="*/ 25 w 58"/>
                    <a:gd name="T17" fmla="*/ 84 h 85"/>
                    <a:gd name="T18" fmla="*/ 12 w 58"/>
                    <a:gd name="T19" fmla="*/ 84 h 85"/>
                    <a:gd name="T20" fmla="*/ 7 w 58"/>
                    <a:gd name="T21" fmla="*/ 75 h 85"/>
                    <a:gd name="T22" fmla="*/ 0 w 58"/>
                    <a:gd name="T23" fmla="*/ 59 h 85"/>
                    <a:gd name="T24" fmla="*/ 0 w 58"/>
                    <a:gd name="T25" fmla="*/ 49 h 85"/>
                    <a:gd name="T26" fmla="*/ 2 w 58"/>
                    <a:gd name="T27" fmla="*/ 29 h 85"/>
                    <a:gd name="T28" fmla="*/ 16 w 58"/>
                    <a:gd name="T29" fmla="*/ 0 h 85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58"/>
                    <a:gd name="T46" fmla="*/ 0 h 85"/>
                    <a:gd name="T47" fmla="*/ 58 w 58"/>
                    <a:gd name="T48" fmla="*/ 85 h 85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58" h="85">
                      <a:moveTo>
                        <a:pt x="16" y="0"/>
                      </a:moveTo>
                      <a:lnTo>
                        <a:pt x="32" y="7"/>
                      </a:lnTo>
                      <a:lnTo>
                        <a:pt x="46" y="27"/>
                      </a:lnTo>
                      <a:lnTo>
                        <a:pt x="57" y="41"/>
                      </a:lnTo>
                      <a:lnTo>
                        <a:pt x="48" y="51"/>
                      </a:lnTo>
                      <a:lnTo>
                        <a:pt x="56" y="66"/>
                      </a:lnTo>
                      <a:lnTo>
                        <a:pt x="49" y="78"/>
                      </a:lnTo>
                      <a:lnTo>
                        <a:pt x="40" y="84"/>
                      </a:lnTo>
                      <a:lnTo>
                        <a:pt x="25" y="84"/>
                      </a:lnTo>
                      <a:lnTo>
                        <a:pt x="12" y="84"/>
                      </a:lnTo>
                      <a:lnTo>
                        <a:pt x="7" y="75"/>
                      </a:lnTo>
                      <a:lnTo>
                        <a:pt x="0" y="59"/>
                      </a:lnTo>
                      <a:lnTo>
                        <a:pt x="0" y="49"/>
                      </a:lnTo>
                      <a:lnTo>
                        <a:pt x="2" y="29"/>
                      </a:lnTo>
                      <a:lnTo>
                        <a:pt x="16" y="0"/>
                      </a:lnTo>
                    </a:path>
                  </a:pathLst>
                </a:custGeom>
                <a:solidFill>
                  <a:srgbClr val="969696"/>
                </a:solidFill>
                <a:ln w="12700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pPr algn="ctr">
                    <a:spcBef>
                      <a:spcPct val="50000"/>
                    </a:spcBef>
                    <a:buFont typeface="Wingdings" pitchFamily="2" charset="2"/>
                    <a:buNone/>
                  </a:pPr>
                  <a:endParaRPr lang="ja-JP" altLang="en-US" dirty="0"/>
                </a:p>
              </p:txBody>
            </p:sp>
            <p:sp>
              <p:nvSpPr>
                <p:cNvPr id="144428" name="Freeform 16"/>
                <p:cNvSpPr>
                  <a:spLocks/>
                </p:cNvSpPr>
                <p:nvPr/>
              </p:nvSpPr>
              <p:spPr bwMode="auto">
                <a:xfrm>
                  <a:off x="2806" y="1608"/>
                  <a:ext cx="104" cy="86"/>
                </a:xfrm>
                <a:custGeom>
                  <a:avLst/>
                  <a:gdLst>
                    <a:gd name="T0" fmla="*/ 17 w 104"/>
                    <a:gd name="T1" fmla="*/ 0 h 86"/>
                    <a:gd name="T2" fmla="*/ 29 w 104"/>
                    <a:gd name="T3" fmla="*/ 10 h 86"/>
                    <a:gd name="T4" fmla="*/ 42 w 104"/>
                    <a:gd name="T5" fmla="*/ 7 h 86"/>
                    <a:gd name="T6" fmla="*/ 63 w 104"/>
                    <a:gd name="T7" fmla="*/ 12 h 86"/>
                    <a:gd name="T8" fmla="*/ 77 w 104"/>
                    <a:gd name="T9" fmla="*/ 13 h 86"/>
                    <a:gd name="T10" fmla="*/ 85 w 104"/>
                    <a:gd name="T11" fmla="*/ 20 h 86"/>
                    <a:gd name="T12" fmla="*/ 95 w 104"/>
                    <a:gd name="T13" fmla="*/ 37 h 86"/>
                    <a:gd name="T14" fmla="*/ 103 w 104"/>
                    <a:gd name="T15" fmla="*/ 41 h 86"/>
                    <a:gd name="T16" fmla="*/ 77 w 104"/>
                    <a:gd name="T17" fmla="*/ 47 h 86"/>
                    <a:gd name="T18" fmla="*/ 69 w 104"/>
                    <a:gd name="T19" fmla="*/ 58 h 86"/>
                    <a:gd name="T20" fmla="*/ 77 w 104"/>
                    <a:gd name="T21" fmla="*/ 70 h 86"/>
                    <a:gd name="T22" fmla="*/ 76 w 104"/>
                    <a:gd name="T23" fmla="*/ 85 h 86"/>
                    <a:gd name="T24" fmla="*/ 57 w 104"/>
                    <a:gd name="T25" fmla="*/ 70 h 86"/>
                    <a:gd name="T26" fmla="*/ 40 w 104"/>
                    <a:gd name="T27" fmla="*/ 64 h 86"/>
                    <a:gd name="T28" fmla="*/ 26 w 104"/>
                    <a:gd name="T29" fmla="*/ 63 h 86"/>
                    <a:gd name="T30" fmla="*/ 26 w 104"/>
                    <a:gd name="T31" fmla="*/ 83 h 86"/>
                    <a:gd name="T32" fmla="*/ 14 w 104"/>
                    <a:gd name="T33" fmla="*/ 83 h 86"/>
                    <a:gd name="T34" fmla="*/ 14 w 104"/>
                    <a:gd name="T35" fmla="*/ 68 h 86"/>
                    <a:gd name="T36" fmla="*/ 7 w 104"/>
                    <a:gd name="T37" fmla="*/ 45 h 86"/>
                    <a:gd name="T38" fmla="*/ 0 w 104"/>
                    <a:gd name="T39" fmla="*/ 44 h 86"/>
                    <a:gd name="T40" fmla="*/ 8 w 104"/>
                    <a:gd name="T41" fmla="*/ 35 h 86"/>
                    <a:gd name="T42" fmla="*/ 20 w 104"/>
                    <a:gd name="T43" fmla="*/ 27 h 86"/>
                    <a:gd name="T44" fmla="*/ 17 w 104"/>
                    <a:gd name="T45" fmla="*/ 0 h 8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04"/>
                    <a:gd name="T70" fmla="*/ 0 h 86"/>
                    <a:gd name="T71" fmla="*/ 104 w 104"/>
                    <a:gd name="T72" fmla="*/ 86 h 86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04" h="86">
                      <a:moveTo>
                        <a:pt x="17" y="0"/>
                      </a:moveTo>
                      <a:lnTo>
                        <a:pt x="29" y="10"/>
                      </a:lnTo>
                      <a:lnTo>
                        <a:pt x="42" y="7"/>
                      </a:lnTo>
                      <a:lnTo>
                        <a:pt x="63" y="12"/>
                      </a:lnTo>
                      <a:lnTo>
                        <a:pt x="77" y="13"/>
                      </a:lnTo>
                      <a:lnTo>
                        <a:pt x="85" y="20"/>
                      </a:lnTo>
                      <a:lnTo>
                        <a:pt x="95" y="37"/>
                      </a:lnTo>
                      <a:lnTo>
                        <a:pt x="103" y="41"/>
                      </a:lnTo>
                      <a:lnTo>
                        <a:pt x="77" y="47"/>
                      </a:lnTo>
                      <a:lnTo>
                        <a:pt x="69" y="58"/>
                      </a:lnTo>
                      <a:lnTo>
                        <a:pt x="77" y="70"/>
                      </a:lnTo>
                      <a:lnTo>
                        <a:pt x="76" y="85"/>
                      </a:lnTo>
                      <a:lnTo>
                        <a:pt x="57" y="70"/>
                      </a:lnTo>
                      <a:lnTo>
                        <a:pt x="40" y="64"/>
                      </a:lnTo>
                      <a:lnTo>
                        <a:pt x="26" y="63"/>
                      </a:lnTo>
                      <a:lnTo>
                        <a:pt x="26" y="83"/>
                      </a:lnTo>
                      <a:lnTo>
                        <a:pt x="14" y="83"/>
                      </a:lnTo>
                      <a:lnTo>
                        <a:pt x="14" y="68"/>
                      </a:lnTo>
                      <a:lnTo>
                        <a:pt x="7" y="45"/>
                      </a:lnTo>
                      <a:lnTo>
                        <a:pt x="0" y="44"/>
                      </a:lnTo>
                      <a:lnTo>
                        <a:pt x="8" y="35"/>
                      </a:lnTo>
                      <a:lnTo>
                        <a:pt x="20" y="27"/>
                      </a:lnTo>
                      <a:lnTo>
                        <a:pt x="17" y="0"/>
                      </a:lnTo>
                    </a:path>
                  </a:pathLst>
                </a:custGeom>
                <a:solidFill>
                  <a:srgbClr val="969696"/>
                </a:solidFill>
                <a:ln w="12700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pPr algn="ctr">
                    <a:spcBef>
                      <a:spcPct val="50000"/>
                    </a:spcBef>
                    <a:buFont typeface="Wingdings" pitchFamily="2" charset="2"/>
                    <a:buNone/>
                  </a:pPr>
                  <a:endParaRPr lang="ja-JP" altLang="en-US" dirty="0"/>
                </a:p>
              </p:txBody>
            </p:sp>
          </p:grpSp>
          <p:sp>
            <p:nvSpPr>
              <p:cNvPr id="144417" name="Freeform 17"/>
              <p:cNvSpPr>
                <a:spLocks/>
              </p:cNvSpPr>
              <p:nvPr/>
            </p:nvSpPr>
            <p:spPr bwMode="auto">
              <a:xfrm>
                <a:off x="2834" y="3044"/>
                <a:ext cx="711" cy="680"/>
              </a:xfrm>
              <a:custGeom>
                <a:avLst/>
                <a:gdLst>
                  <a:gd name="T0" fmla="*/ 556 w 711"/>
                  <a:gd name="T1" fmla="*/ 58 h 680"/>
                  <a:gd name="T2" fmla="*/ 583 w 711"/>
                  <a:gd name="T3" fmla="*/ 84 h 680"/>
                  <a:gd name="T4" fmla="*/ 608 w 711"/>
                  <a:gd name="T5" fmla="*/ 182 h 680"/>
                  <a:gd name="T6" fmla="*/ 671 w 711"/>
                  <a:gd name="T7" fmla="*/ 290 h 680"/>
                  <a:gd name="T8" fmla="*/ 710 w 711"/>
                  <a:gd name="T9" fmla="*/ 395 h 680"/>
                  <a:gd name="T10" fmla="*/ 674 w 711"/>
                  <a:gd name="T11" fmla="*/ 486 h 680"/>
                  <a:gd name="T12" fmla="*/ 646 w 711"/>
                  <a:gd name="T13" fmla="*/ 547 h 680"/>
                  <a:gd name="T14" fmla="*/ 626 w 711"/>
                  <a:gd name="T15" fmla="*/ 609 h 680"/>
                  <a:gd name="T16" fmla="*/ 605 w 711"/>
                  <a:gd name="T17" fmla="*/ 649 h 680"/>
                  <a:gd name="T18" fmla="*/ 569 w 711"/>
                  <a:gd name="T19" fmla="*/ 669 h 680"/>
                  <a:gd name="T20" fmla="*/ 518 w 711"/>
                  <a:gd name="T21" fmla="*/ 659 h 680"/>
                  <a:gd name="T22" fmla="*/ 466 w 711"/>
                  <a:gd name="T23" fmla="*/ 643 h 680"/>
                  <a:gd name="T24" fmla="*/ 438 w 711"/>
                  <a:gd name="T25" fmla="*/ 598 h 680"/>
                  <a:gd name="T26" fmla="*/ 433 w 711"/>
                  <a:gd name="T27" fmla="*/ 553 h 680"/>
                  <a:gd name="T28" fmla="*/ 411 w 711"/>
                  <a:gd name="T29" fmla="*/ 528 h 680"/>
                  <a:gd name="T30" fmla="*/ 383 w 711"/>
                  <a:gd name="T31" fmla="*/ 535 h 680"/>
                  <a:gd name="T32" fmla="*/ 354 w 711"/>
                  <a:gd name="T33" fmla="*/ 498 h 680"/>
                  <a:gd name="T34" fmla="*/ 332 w 711"/>
                  <a:gd name="T35" fmla="*/ 489 h 680"/>
                  <a:gd name="T36" fmla="*/ 294 w 711"/>
                  <a:gd name="T37" fmla="*/ 496 h 680"/>
                  <a:gd name="T38" fmla="*/ 259 w 711"/>
                  <a:gd name="T39" fmla="*/ 498 h 680"/>
                  <a:gd name="T40" fmla="*/ 237 w 711"/>
                  <a:gd name="T41" fmla="*/ 519 h 680"/>
                  <a:gd name="T42" fmla="*/ 194 w 711"/>
                  <a:gd name="T43" fmla="*/ 531 h 680"/>
                  <a:gd name="T44" fmla="*/ 153 w 711"/>
                  <a:gd name="T45" fmla="*/ 553 h 680"/>
                  <a:gd name="T46" fmla="*/ 132 w 711"/>
                  <a:gd name="T47" fmla="*/ 564 h 680"/>
                  <a:gd name="T48" fmla="*/ 71 w 711"/>
                  <a:gd name="T49" fmla="*/ 559 h 680"/>
                  <a:gd name="T50" fmla="*/ 60 w 711"/>
                  <a:gd name="T51" fmla="*/ 541 h 680"/>
                  <a:gd name="T52" fmla="*/ 63 w 711"/>
                  <a:gd name="T53" fmla="*/ 466 h 680"/>
                  <a:gd name="T54" fmla="*/ 44 w 711"/>
                  <a:gd name="T55" fmla="*/ 420 h 680"/>
                  <a:gd name="T56" fmla="*/ 26 w 711"/>
                  <a:gd name="T57" fmla="*/ 389 h 680"/>
                  <a:gd name="T58" fmla="*/ 7 w 711"/>
                  <a:gd name="T59" fmla="*/ 266 h 680"/>
                  <a:gd name="T60" fmla="*/ 9 w 711"/>
                  <a:gd name="T61" fmla="*/ 226 h 680"/>
                  <a:gd name="T62" fmla="*/ 61 w 711"/>
                  <a:gd name="T63" fmla="*/ 206 h 680"/>
                  <a:gd name="T64" fmla="*/ 97 w 711"/>
                  <a:gd name="T65" fmla="*/ 200 h 680"/>
                  <a:gd name="T66" fmla="*/ 122 w 711"/>
                  <a:gd name="T67" fmla="*/ 190 h 680"/>
                  <a:gd name="T68" fmla="*/ 135 w 711"/>
                  <a:gd name="T69" fmla="*/ 155 h 680"/>
                  <a:gd name="T70" fmla="*/ 132 w 711"/>
                  <a:gd name="T71" fmla="*/ 138 h 680"/>
                  <a:gd name="T72" fmla="*/ 182 w 711"/>
                  <a:gd name="T73" fmla="*/ 88 h 680"/>
                  <a:gd name="T74" fmla="*/ 225 w 711"/>
                  <a:gd name="T75" fmla="*/ 52 h 680"/>
                  <a:gd name="T76" fmla="*/ 262 w 711"/>
                  <a:gd name="T77" fmla="*/ 83 h 680"/>
                  <a:gd name="T78" fmla="*/ 288 w 711"/>
                  <a:gd name="T79" fmla="*/ 51 h 680"/>
                  <a:gd name="T80" fmla="*/ 316 w 711"/>
                  <a:gd name="T81" fmla="*/ 23 h 680"/>
                  <a:gd name="T82" fmla="*/ 348 w 711"/>
                  <a:gd name="T83" fmla="*/ 3 h 680"/>
                  <a:gd name="T84" fmla="*/ 395 w 711"/>
                  <a:gd name="T85" fmla="*/ 5 h 680"/>
                  <a:gd name="T86" fmla="*/ 412 w 711"/>
                  <a:gd name="T87" fmla="*/ 33 h 680"/>
                  <a:gd name="T88" fmla="*/ 411 w 711"/>
                  <a:gd name="T89" fmla="*/ 70 h 680"/>
                  <a:gd name="T90" fmla="*/ 448 w 711"/>
                  <a:gd name="T91" fmla="*/ 125 h 680"/>
                  <a:gd name="T92" fmla="*/ 482 w 711"/>
                  <a:gd name="T93" fmla="*/ 143 h 680"/>
                  <a:gd name="T94" fmla="*/ 508 w 711"/>
                  <a:gd name="T95" fmla="*/ 91 h 680"/>
                  <a:gd name="T96" fmla="*/ 520 w 711"/>
                  <a:gd name="T97" fmla="*/ 0 h 68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711"/>
                  <a:gd name="T148" fmla="*/ 0 h 680"/>
                  <a:gd name="T149" fmla="*/ 711 w 711"/>
                  <a:gd name="T150" fmla="*/ 680 h 680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711" h="680">
                    <a:moveTo>
                      <a:pt x="520" y="0"/>
                    </a:moveTo>
                    <a:lnTo>
                      <a:pt x="558" y="2"/>
                    </a:lnTo>
                    <a:lnTo>
                      <a:pt x="556" y="58"/>
                    </a:lnTo>
                    <a:lnTo>
                      <a:pt x="571" y="75"/>
                    </a:lnTo>
                    <a:lnTo>
                      <a:pt x="578" y="83"/>
                    </a:lnTo>
                    <a:lnTo>
                      <a:pt x="583" y="84"/>
                    </a:lnTo>
                    <a:lnTo>
                      <a:pt x="588" y="94"/>
                    </a:lnTo>
                    <a:lnTo>
                      <a:pt x="588" y="148"/>
                    </a:lnTo>
                    <a:lnTo>
                      <a:pt x="608" y="182"/>
                    </a:lnTo>
                    <a:lnTo>
                      <a:pt x="639" y="233"/>
                    </a:lnTo>
                    <a:lnTo>
                      <a:pt x="639" y="244"/>
                    </a:lnTo>
                    <a:lnTo>
                      <a:pt x="671" y="290"/>
                    </a:lnTo>
                    <a:lnTo>
                      <a:pt x="670" y="297"/>
                    </a:lnTo>
                    <a:lnTo>
                      <a:pt x="705" y="330"/>
                    </a:lnTo>
                    <a:lnTo>
                      <a:pt x="710" y="395"/>
                    </a:lnTo>
                    <a:lnTo>
                      <a:pt x="701" y="450"/>
                    </a:lnTo>
                    <a:lnTo>
                      <a:pt x="687" y="478"/>
                    </a:lnTo>
                    <a:lnTo>
                      <a:pt x="674" y="486"/>
                    </a:lnTo>
                    <a:lnTo>
                      <a:pt x="669" y="520"/>
                    </a:lnTo>
                    <a:lnTo>
                      <a:pt x="655" y="544"/>
                    </a:lnTo>
                    <a:lnTo>
                      <a:pt x="646" y="547"/>
                    </a:lnTo>
                    <a:lnTo>
                      <a:pt x="647" y="562"/>
                    </a:lnTo>
                    <a:lnTo>
                      <a:pt x="630" y="578"/>
                    </a:lnTo>
                    <a:lnTo>
                      <a:pt x="626" y="609"/>
                    </a:lnTo>
                    <a:lnTo>
                      <a:pt x="622" y="634"/>
                    </a:lnTo>
                    <a:lnTo>
                      <a:pt x="611" y="638"/>
                    </a:lnTo>
                    <a:lnTo>
                      <a:pt x="605" y="649"/>
                    </a:lnTo>
                    <a:lnTo>
                      <a:pt x="596" y="662"/>
                    </a:lnTo>
                    <a:lnTo>
                      <a:pt x="583" y="661"/>
                    </a:lnTo>
                    <a:lnTo>
                      <a:pt x="569" y="669"/>
                    </a:lnTo>
                    <a:lnTo>
                      <a:pt x="557" y="679"/>
                    </a:lnTo>
                    <a:lnTo>
                      <a:pt x="538" y="653"/>
                    </a:lnTo>
                    <a:lnTo>
                      <a:pt x="518" y="659"/>
                    </a:lnTo>
                    <a:lnTo>
                      <a:pt x="511" y="659"/>
                    </a:lnTo>
                    <a:lnTo>
                      <a:pt x="480" y="661"/>
                    </a:lnTo>
                    <a:lnTo>
                      <a:pt x="466" y="643"/>
                    </a:lnTo>
                    <a:lnTo>
                      <a:pt x="452" y="617"/>
                    </a:lnTo>
                    <a:lnTo>
                      <a:pt x="441" y="620"/>
                    </a:lnTo>
                    <a:lnTo>
                      <a:pt x="438" y="598"/>
                    </a:lnTo>
                    <a:lnTo>
                      <a:pt x="432" y="584"/>
                    </a:lnTo>
                    <a:lnTo>
                      <a:pt x="432" y="582"/>
                    </a:lnTo>
                    <a:lnTo>
                      <a:pt x="433" y="553"/>
                    </a:lnTo>
                    <a:lnTo>
                      <a:pt x="433" y="536"/>
                    </a:lnTo>
                    <a:lnTo>
                      <a:pt x="428" y="526"/>
                    </a:lnTo>
                    <a:lnTo>
                      <a:pt x="411" y="528"/>
                    </a:lnTo>
                    <a:lnTo>
                      <a:pt x="399" y="536"/>
                    </a:lnTo>
                    <a:lnTo>
                      <a:pt x="386" y="535"/>
                    </a:lnTo>
                    <a:lnTo>
                      <a:pt x="383" y="535"/>
                    </a:lnTo>
                    <a:lnTo>
                      <a:pt x="376" y="535"/>
                    </a:lnTo>
                    <a:lnTo>
                      <a:pt x="363" y="516"/>
                    </a:lnTo>
                    <a:lnTo>
                      <a:pt x="354" y="498"/>
                    </a:lnTo>
                    <a:lnTo>
                      <a:pt x="351" y="499"/>
                    </a:lnTo>
                    <a:lnTo>
                      <a:pt x="334" y="498"/>
                    </a:lnTo>
                    <a:lnTo>
                      <a:pt x="332" y="489"/>
                    </a:lnTo>
                    <a:lnTo>
                      <a:pt x="317" y="497"/>
                    </a:lnTo>
                    <a:lnTo>
                      <a:pt x="310" y="497"/>
                    </a:lnTo>
                    <a:lnTo>
                      <a:pt x="294" y="496"/>
                    </a:lnTo>
                    <a:lnTo>
                      <a:pt x="285" y="486"/>
                    </a:lnTo>
                    <a:lnTo>
                      <a:pt x="280" y="496"/>
                    </a:lnTo>
                    <a:lnTo>
                      <a:pt x="259" y="498"/>
                    </a:lnTo>
                    <a:lnTo>
                      <a:pt x="259" y="495"/>
                    </a:lnTo>
                    <a:lnTo>
                      <a:pt x="248" y="505"/>
                    </a:lnTo>
                    <a:lnTo>
                      <a:pt x="237" y="519"/>
                    </a:lnTo>
                    <a:lnTo>
                      <a:pt x="224" y="518"/>
                    </a:lnTo>
                    <a:lnTo>
                      <a:pt x="211" y="531"/>
                    </a:lnTo>
                    <a:lnTo>
                      <a:pt x="194" y="531"/>
                    </a:lnTo>
                    <a:lnTo>
                      <a:pt x="178" y="530"/>
                    </a:lnTo>
                    <a:lnTo>
                      <a:pt x="160" y="545"/>
                    </a:lnTo>
                    <a:lnTo>
                      <a:pt x="153" y="553"/>
                    </a:lnTo>
                    <a:lnTo>
                      <a:pt x="144" y="553"/>
                    </a:lnTo>
                    <a:lnTo>
                      <a:pt x="143" y="564"/>
                    </a:lnTo>
                    <a:lnTo>
                      <a:pt x="132" y="564"/>
                    </a:lnTo>
                    <a:lnTo>
                      <a:pt x="120" y="572"/>
                    </a:lnTo>
                    <a:lnTo>
                      <a:pt x="84" y="571"/>
                    </a:lnTo>
                    <a:lnTo>
                      <a:pt x="71" y="559"/>
                    </a:lnTo>
                    <a:lnTo>
                      <a:pt x="67" y="550"/>
                    </a:lnTo>
                    <a:lnTo>
                      <a:pt x="67" y="558"/>
                    </a:lnTo>
                    <a:lnTo>
                      <a:pt x="60" y="541"/>
                    </a:lnTo>
                    <a:lnTo>
                      <a:pt x="65" y="510"/>
                    </a:lnTo>
                    <a:lnTo>
                      <a:pt x="70" y="489"/>
                    </a:lnTo>
                    <a:lnTo>
                      <a:pt x="63" y="466"/>
                    </a:lnTo>
                    <a:lnTo>
                      <a:pt x="57" y="457"/>
                    </a:lnTo>
                    <a:lnTo>
                      <a:pt x="57" y="435"/>
                    </a:lnTo>
                    <a:lnTo>
                      <a:pt x="44" y="420"/>
                    </a:lnTo>
                    <a:lnTo>
                      <a:pt x="40" y="421"/>
                    </a:lnTo>
                    <a:lnTo>
                      <a:pt x="40" y="413"/>
                    </a:lnTo>
                    <a:lnTo>
                      <a:pt x="26" y="389"/>
                    </a:lnTo>
                    <a:lnTo>
                      <a:pt x="11" y="331"/>
                    </a:lnTo>
                    <a:lnTo>
                      <a:pt x="6" y="287"/>
                    </a:lnTo>
                    <a:lnTo>
                      <a:pt x="7" y="266"/>
                    </a:lnTo>
                    <a:lnTo>
                      <a:pt x="0" y="256"/>
                    </a:lnTo>
                    <a:lnTo>
                      <a:pt x="2" y="232"/>
                    </a:lnTo>
                    <a:lnTo>
                      <a:pt x="9" y="226"/>
                    </a:lnTo>
                    <a:lnTo>
                      <a:pt x="33" y="199"/>
                    </a:lnTo>
                    <a:lnTo>
                      <a:pt x="56" y="199"/>
                    </a:lnTo>
                    <a:lnTo>
                      <a:pt x="61" y="206"/>
                    </a:lnTo>
                    <a:lnTo>
                      <a:pt x="88" y="207"/>
                    </a:lnTo>
                    <a:lnTo>
                      <a:pt x="95" y="201"/>
                    </a:lnTo>
                    <a:lnTo>
                      <a:pt x="97" y="200"/>
                    </a:lnTo>
                    <a:lnTo>
                      <a:pt x="110" y="194"/>
                    </a:lnTo>
                    <a:lnTo>
                      <a:pt x="117" y="194"/>
                    </a:lnTo>
                    <a:lnTo>
                      <a:pt x="122" y="190"/>
                    </a:lnTo>
                    <a:lnTo>
                      <a:pt x="120" y="180"/>
                    </a:lnTo>
                    <a:lnTo>
                      <a:pt x="126" y="166"/>
                    </a:lnTo>
                    <a:lnTo>
                      <a:pt x="135" y="155"/>
                    </a:lnTo>
                    <a:lnTo>
                      <a:pt x="132" y="148"/>
                    </a:lnTo>
                    <a:lnTo>
                      <a:pt x="135" y="140"/>
                    </a:lnTo>
                    <a:lnTo>
                      <a:pt x="132" y="138"/>
                    </a:lnTo>
                    <a:lnTo>
                      <a:pt x="146" y="122"/>
                    </a:lnTo>
                    <a:lnTo>
                      <a:pt x="162" y="121"/>
                    </a:lnTo>
                    <a:lnTo>
                      <a:pt x="182" y="88"/>
                    </a:lnTo>
                    <a:lnTo>
                      <a:pt x="209" y="63"/>
                    </a:lnTo>
                    <a:lnTo>
                      <a:pt x="220" y="63"/>
                    </a:lnTo>
                    <a:lnTo>
                      <a:pt x="225" y="52"/>
                    </a:lnTo>
                    <a:lnTo>
                      <a:pt x="237" y="53"/>
                    </a:lnTo>
                    <a:lnTo>
                      <a:pt x="254" y="80"/>
                    </a:lnTo>
                    <a:lnTo>
                      <a:pt x="262" y="83"/>
                    </a:lnTo>
                    <a:lnTo>
                      <a:pt x="270" y="72"/>
                    </a:lnTo>
                    <a:lnTo>
                      <a:pt x="277" y="53"/>
                    </a:lnTo>
                    <a:lnTo>
                      <a:pt x="288" y="51"/>
                    </a:lnTo>
                    <a:lnTo>
                      <a:pt x="296" y="30"/>
                    </a:lnTo>
                    <a:lnTo>
                      <a:pt x="305" y="30"/>
                    </a:lnTo>
                    <a:lnTo>
                      <a:pt x="316" y="23"/>
                    </a:lnTo>
                    <a:lnTo>
                      <a:pt x="328" y="10"/>
                    </a:lnTo>
                    <a:lnTo>
                      <a:pt x="335" y="10"/>
                    </a:lnTo>
                    <a:lnTo>
                      <a:pt x="348" y="3"/>
                    </a:lnTo>
                    <a:lnTo>
                      <a:pt x="358" y="4"/>
                    </a:lnTo>
                    <a:lnTo>
                      <a:pt x="375" y="5"/>
                    </a:lnTo>
                    <a:lnTo>
                      <a:pt x="395" y="5"/>
                    </a:lnTo>
                    <a:lnTo>
                      <a:pt x="405" y="24"/>
                    </a:lnTo>
                    <a:lnTo>
                      <a:pt x="410" y="31"/>
                    </a:lnTo>
                    <a:lnTo>
                      <a:pt x="412" y="33"/>
                    </a:lnTo>
                    <a:lnTo>
                      <a:pt x="414" y="49"/>
                    </a:lnTo>
                    <a:lnTo>
                      <a:pt x="411" y="51"/>
                    </a:lnTo>
                    <a:lnTo>
                      <a:pt x="411" y="70"/>
                    </a:lnTo>
                    <a:lnTo>
                      <a:pt x="409" y="77"/>
                    </a:lnTo>
                    <a:lnTo>
                      <a:pt x="438" y="107"/>
                    </a:lnTo>
                    <a:lnTo>
                      <a:pt x="448" y="125"/>
                    </a:lnTo>
                    <a:lnTo>
                      <a:pt x="459" y="126"/>
                    </a:lnTo>
                    <a:lnTo>
                      <a:pt x="469" y="133"/>
                    </a:lnTo>
                    <a:lnTo>
                      <a:pt x="482" y="143"/>
                    </a:lnTo>
                    <a:lnTo>
                      <a:pt x="496" y="134"/>
                    </a:lnTo>
                    <a:lnTo>
                      <a:pt x="501" y="109"/>
                    </a:lnTo>
                    <a:lnTo>
                      <a:pt x="508" y="91"/>
                    </a:lnTo>
                    <a:lnTo>
                      <a:pt x="512" y="53"/>
                    </a:lnTo>
                    <a:lnTo>
                      <a:pt x="518" y="37"/>
                    </a:lnTo>
                    <a:lnTo>
                      <a:pt x="520" y="0"/>
                    </a:lnTo>
                  </a:path>
                </a:pathLst>
              </a:custGeom>
              <a:solidFill>
                <a:srgbClr val="969696"/>
              </a:solidFill>
              <a:ln w="12700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44418" name="Freeform 18"/>
              <p:cNvSpPr>
                <a:spLocks/>
              </p:cNvSpPr>
              <p:nvPr/>
            </p:nvSpPr>
            <p:spPr bwMode="auto">
              <a:xfrm>
                <a:off x="2688" y="2875"/>
                <a:ext cx="390" cy="104"/>
              </a:xfrm>
              <a:custGeom>
                <a:avLst/>
                <a:gdLst>
                  <a:gd name="T0" fmla="*/ 27 w 390"/>
                  <a:gd name="T1" fmla="*/ 15 h 104"/>
                  <a:gd name="T2" fmla="*/ 77 w 390"/>
                  <a:gd name="T3" fmla="*/ 16 h 104"/>
                  <a:gd name="T4" fmla="*/ 102 w 390"/>
                  <a:gd name="T5" fmla="*/ 21 h 104"/>
                  <a:gd name="T6" fmla="*/ 129 w 390"/>
                  <a:gd name="T7" fmla="*/ 50 h 104"/>
                  <a:gd name="T8" fmla="*/ 151 w 390"/>
                  <a:gd name="T9" fmla="*/ 58 h 104"/>
                  <a:gd name="T10" fmla="*/ 188 w 390"/>
                  <a:gd name="T11" fmla="*/ 70 h 104"/>
                  <a:gd name="T12" fmla="*/ 208 w 390"/>
                  <a:gd name="T13" fmla="*/ 78 h 104"/>
                  <a:gd name="T14" fmla="*/ 218 w 390"/>
                  <a:gd name="T15" fmla="*/ 53 h 104"/>
                  <a:gd name="T16" fmla="*/ 264 w 390"/>
                  <a:gd name="T17" fmla="*/ 62 h 104"/>
                  <a:gd name="T18" fmla="*/ 295 w 390"/>
                  <a:gd name="T19" fmla="*/ 70 h 104"/>
                  <a:gd name="T20" fmla="*/ 321 w 390"/>
                  <a:gd name="T21" fmla="*/ 75 h 104"/>
                  <a:gd name="T22" fmla="*/ 340 w 390"/>
                  <a:gd name="T23" fmla="*/ 64 h 104"/>
                  <a:gd name="T24" fmla="*/ 367 w 390"/>
                  <a:gd name="T25" fmla="*/ 58 h 104"/>
                  <a:gd name="T26" fmla="*/ 389 w 390"/>
                  <a:gd name="T27" fmla="*/ 57 h 104"/>
                  <a:gd name="T28" fmla="*/ 378 w 390"/>
                  <a:gd name="T29" fmla="*/ 84 h 104"/>
                  <a:gd name="T30" fmla="*/ 366 w 390"/>
                  <a:gd name="T31" fmla="*/ 86 h 104"/>
                  <a:gd name="T32" fmla="*/ 349 w 390"/>
                  <a:gd name="T33" fmla="*/ 94 h 104"/>
                  <a:gd name="T34" fmla="*/ 335 w 390"/>
                  <a:gd name="T35" fmla="*/ 101 h 104"/>
                  <a:gd name="T36" fmla="*/ 318 w 390"/>
                  <a:gd name="T37" fmla="*/ 100 h 104"/>
                  <a:gd name="T38" fmla="*/ 304 w 390"/>
                  <a:gd name="T39" fmla="*/ 100 h 104"/>
                  <a:gd name="T40" fmla="*/ 280 w 390"/>
                  <a:gd name="T41" fmla="*/ 103 h 104"/>
                  <a:gd name="T42" fmla="*/ 262 w 390"/>
                  <a:gd name="T43" fmla="*/ 83 h 104"/>
                  <a:gd name="T44" fmla="*/ 247 w 390"/>
                  <a:gd name="T45" fmla="*/ 101 h 104"/>
                  <a:gd name="T46" fmla="*/ 226 w 390"/>
                  <a:gd name="T47" fmla="*/ 82 h 104"/>
                  <a:gd name="T48" fmla="*/ 212 w 390"/>
                  <a:gd name="T49" fmla="*/ 88 h 104"/>
                  <a:gd name="T50" fmla="*/ 193 w 390"/>
                  <a:gd name="T51" fmla="*/ 96 h 104"/>
                  <a:gd name="T52" fmla="*/ 173 w 390"/>
                  <a:gd name="T53" fmla="*/ 87 h 104"/>
                  <a:gd name="T54" fmla="*/ 152 w 390"/>
                  <a:gd name="T55" fmla="*/ 87 h 104"/>
                  <a:gd name="T56" fmla="*/ 134 w 390"/>
                  <a:gd name="T57" fmla="*/ 92 h 104"/>
                  <a:gd name="T58" fmla="*/ 104 w 390"/>
                  <a:gd name="T59" fmla="*/ 75 h 104"/>
                  <a:gd name="T60" fmla="*/ 66 w 390"/>
                  <a:gd name="T61" fmla="*/ 65 h 104"/>
                  <a:gd name="T62" fmla="*/ 41 w 390"/>
                  <a:gd name="T63" fmla="*/ 61 h 104"/>
                  <a:gd name="T64" fmla="*/ 13 w 390"/>
                  <a:gd name="T65" fmla="*/ 43 h 104"/>
                  <a:gd name="T66" fmla="*/ 0 w 390"/>
                  <a:gd name="T67" fmla="*/ 35 h 104"/>
                  <a:gd name="T68" fmla="*/ 1 w 390"/>
                  <a:gd name="T69" fmla="*/ 0 h 10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90"/>
                  <a:gd name="T106" fmla="*/ 0 h 104"/>
                  <a:gd name="T107" fmla="*/ 390 w 390"/>
                  <a:gd name="T108" fmla="*/ 104 h 10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90" h="104">
                    <a:moveTo>
                      <a:pt x="1" y="0"/>
                    </a:moveTo>
                    <a:lnTo>
                      <a:pt x="27" y="15"/>
                    </a:lnTo>
                    <a:lnTo>
                      <a:pt x="53" y="16"/>
                    </a:lnTo>
                    <a:lnTo>
                      <a:pt x="77" y="16"/>
                    </a:lnTo>
                    <a:lnTo>
                      <a:pt x="89" y="17"/>
                    </a:lnTo>
                    <a:lnTo>
                      <a:pt x="102" y="21"/>
                    </a:lnTo>
                    <a:lnTo>
                      <a:pt x="119" y="26"/>
                    </a:lnTo>
                    <a:lnTo>
                      <a:pt x="129" y="50"/>
                    </a:lnTo>
                    <a:lnTo>
                      <a:pt x="138" y="58"/>
                    </a:lnTo>
                    <a:lnTo>
                      <a:pt x="151" y="58"/>
                    </a:lnTo>
                    <a:lnTo>
                      <a:pt x="169" y="58"/>
                    </a:lnTo>
                    <a:lnTo>
                      <a:pt x="188" y="70"/>
                    </a:lnTo>
                    <a:lnTo>
                      <a:pt x="200" y="78"/>
                    </a:lnTo>
                    <a:lnTo>
                      <a:pt x="208" y="78"/>
                    </a:lnTo>
                    <a:lnTo>
                      <a:pt x="208" y="60"/>
                    </a:lnTo>
                    <a:lnTo>
                      <a:pt x="218" y="53"/>
                    </a:lnTo>
                    <a:lnTo>
                      <a:pt x="242" y="61"/>
                    </a:lnTo>
                    <a:lnTo>
                      <a:pt x="264" y="62"/>
                    </a:lnTo>
                    <a:lnTo>
                      <a:pt x="282" y="62"/>
                    </a:lnTo>
                    <a:lnTo>
                      <a:pt x="295" y="70"/>
                    </a:lnTo>
                    <a:lnTo>
                      <a:pt x="305" y="74"/>
                    </a:lnTo>
                    <a:lnTo>
                      <a:pt x="321" y="75"/>
                    </a:lnTo>
                    <a:lnTo>
                      <a:pt x="330" y="71"/>
                    </a:lnTo>
                    <a:lnTo>
                      <a:pt x="340" y="64"/>
                    </a:lnTo>
                    <a:lnTo>
                      <a:pt x="354" y="65"/>
                    </a:lnTo>
                    <a:lnTo>
                      <a:pt x="367" y="58"/>
                    </a:lnTo>
                    <a:lnTo>
                      <a:pt x="380" y="57"/>
                    </a:lnTo>
                    <a:lnTo>
                      <a:pt x="389" y="57"/>
                    </a:lnTo>
                    <a:lnTo>
                      <a:pt x="383" y="74"/>
                    </a:lnTo>
                    <a:lnTo>
                      <a:pt x="378" y="84"/>
                    </a:lnTo>
                    <a:lnTo>
                      <a:pt x="373" y="87"/>
                    </a:lnTo>
                    <a:lnTo>
                      <a:pt x="366" y="86"/>
                    </a:lnTo>
                    <a:lnTo>
                      <a:pt x="363" y="87"/>
                    </a:lnTo>
                    <a:lnTo>
                      <a:pt x="349" y="94"/>
                    </a:lnTo>
                    <a:lnTo>
                      <a:pt x="340" y="101"/>
                    </a:lnTo>
                    <a:lnTo>
                      <a:pt x="335" y="101"/>
                    </a:lnTo>
                    <a:lnTo>
                      <a:pt x="325" y="94"/>
                    </a:lnTo>
                    <a:lnTo>
                      <a:pt x="318" y="100"/>
                    </a:lnTo>
                    <a:lnTo>
                      <a:pt x="309" y="100"/>
                    </a:lnTo>
                    <a:lnTo>
                      <a:pt x="304" y="100"/>
                    </a:lnTo>
                    <a:lnTo>
                      <a:pt x="293" y="103"/>
                    </a:lnTo>
                    <a:lnTo>
                      <a:pt x="280" y="103"/>
                    </a:lnTo>
                    <a:lnTo>
                      <a:pt x="277" y="99"/>
                    </a:lnTo>
                    <a:lnTo>
                      <a:pt x="262" y="83"/>
                    </a:lnTo>
                    <a:lnTo>
                      <a:pt x="254" y="98"/>
                    </a:lnTo>
                    <a:lnTo>
                      <a:pt x="247" y="101"/>
                    </a:lnTo>
                    <a:lnTo>
                      <a:pt x="240" y="102"/>
                    </a:lnTo>
                    <a:lnTo>
                      <a:pt x="226" y="82"/>
                    </a:lnTo>
                    <a:lnTo>
                      <a:pt x="220" y="88"/>
                    </a:lnTo>
                    <a:lnTo>
                      <a:pt x="212" y="88"/>
                    </a:lnTo>
                    <a:lnTo>
                      <a:pt x="204" y="96"/>
                    </a:lnTo>
                    <a:lnTo>
                      <a:pt x="193" y="96"/>
                    </a:lnTo>
                    <a:lnTo>
                      <a:pt x="180" y="96"/>
                    </a:lnTo>
                    <a:lnTo>
                      <a:pt x="173" y="87"/>
                    </a:lnTo>
                    <a:lnTo>
                      <a:pt x="166" y="80"/>
                    </a:lnTo>
                    <a:lnTo>
                      <a:pt x="152" y="87"/>
                    </a:lnTo>
                    <a:lnTo>
                      <a:pt x="141" y="94"/>
                    </a:lnTo>
                    <a:lnTo>
                      <a:pt x="134" y="92"/>
                    </a:lnTo>
                    <a:lnTo>
                      <a:pt x="117" y="85"/>
                    </a:lnTo>
                    <a:lnTo>
                      <a:pt x="104" y="75"/>
                    </a:lnTo>
                    <a:lnTo>
                      <a:pt x="91" y="74"/>
                    </a:lnTo>
                    <a:lnTo>
                      <a:pt x="66" y="65"/>
                    </a:lnTo>
                    <a:lnTo>
                      <a:pt x="52" y="62"/>
                    </a:lnTo>
                    <a:lnTo>
                      <a:pt x="41" y="61"/>
                    </a:lnTo>
                    <a:lnTo>
                      <a:pt x="26" y="54"/>
                    </a:lnTo>
                    <a:lnTo>
                      <a:pt x="13" y="43"/>
                    </a:lnTo>
                    <a:lnTo>
                      <a:pt x="3" y="43"/>
                    </a:lnTo>
                    <a:lnTo>
                      <a:pt x="0" y="35"/>
                    </a:lnTo>
                    <a:lnTo>
                      <a:pt x="0" y="27"/>
                    </a:lnTo>
                    <a:lnTo>
                      <a:pt x="1" y="0"/>
                    </a:lnTo>
                  </a:path>
                </a:pathLst>
              </a:custGeom>
              <a:solidFill>
                <a:srgbClr val="969696"/>
              </a:solidFill>
              <a:ln w="12700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44419" name="Freeform 19"/>
              <p:cNvSpPr>
                <a:spLocks/>
              </p:cNvSpPr>
              <p:nvPr/>
            </p:nvSpPr>
            <p:spPr bwMode="auto">
              <a:xfrm>
                <a:off x="2896" y="2706"/>
                <a:ext cx="190" cy="179"/>
              </a:xfrm>
              <a:custGeom>
                <a:avLst/>
                <a:gdLst>
                  <a:gd name="T0" fmla="*/ 95 w 190"/>
                  <a:gd name="T1" fmla="*/ 8 h 179"/>
                  <a:gd name="T2" fmla="*/ 161 w 190"/>
                  <a:gd name="T3" fmla="*/ 4 h 179"/>
                  <a:gd name="T4" fmla="*/ 172 w 190"/>
                  <a:gd name="T5" fmla="*/ 26 h 179"/>
                  <a:gd name="T6" fmla="*/ 149 w 190"/>
                  <a:gd name="T7" fmla="*/ 36 h 179"/>
                  <a:gd name="T8" fmla="*/ 145 w 190"/>
                  <a:gd name="T9" fmla="*/ 53 h 179"/>
                  <a:gd name="T10" fmla="*/ 122 w 190"/>
                  <a:gd name="T11" fmla="*/ 60 h 179"/>
                  <a:gd name="T12" fmla="*/ 106 w 190"/>
                  <a:gd name="T13" fmla="*/ 59 h 179"/>
                  <a:gd name="T14" fmla="*/ 92 w 190"/>
                  <a:gd name="T15" fmla="*/ 42 h 179"/>
                  <a:gd name="T16" fmla="*/ 69 w 190"/>
                  <a:gd name="T17" fmla="*/ 34 h 179"/>
                  <a:gd name="T18" fmla="*/ 59 w 190"/>
                  <a:gd name="T19" fmla="*/ 50 h 179"/>
                  <a:gd name="T20" fmla="*/ 57 w 190"/>
                  <a:gd name="T21" fmla="*/ 68 h 179"/>
                  <a:gd name="T22" fmla="*/ 72 w 190"/>
                  <a:gd name="T23" fmla="*/ 76 h 179"/>
                  <a:gd name="T24" fmla="*/ 91 w 190"/>
                  <a:gd name="T25" fmla="*/ 66 h 179"/>
                  <a:gd name="T26" fmla="*/ 93 w 190"/>
                  <a:gd name="T27" fmla="*/ 87 h 179"/>
                  <a:gd name="T28" fmla="*/ 90 w 190"/>
                  <a:gd name="T29" fmla="*/ 98 h 179"/>
                  <a:gd name="T30" fmla="*/ 93 w 190"/>
                  <a:gd name="T31" fmla="*/ 118 h 179"/>
                  <a:gd name="T32" fmla="*/ 103 w 190"/>
                  <a:gd name="T33" fmla="*/ 124 h 179"/>
                  <a:gd name="T34" fmla="*/ 99 w 190"/>
                  <a:gd name="T35" fmla="*/ 143 h 179"/>
                  <a:gd name="T36" fmla="*/ 91 w 190"/>
                  <a:gd name="T37" fmla="*/ 168 h 179"/>
                  <a:gd name="T38" fmla="*/ 78 w 190"/>
                  <a:gd name="T39" fmla="*/ 172 h 179"/>
                  <a:gd name="T40" fmla="*/ 72 w 190"/>
                  <a:gd name="T41" fmla="*/ 157 h 179"/>
                  <a:gd name="T42" fmla="*/ 63 w 190"/>
                  <a:gd name="T43" fmla="*/ 132 h 179"/>
                  <a:gd name="T44" fmla="*/ 64 w 190"/>
                  <a:gd name="T45" fmla="*/ 110 h 179"/>
                  <a:gd name="T46" fmla="*/ 44 w 190"/>
                  <a:gd name="T47" fmla="*/ 109 h 179"/>
                  <a:gd name="T48" fmla="*/ 29 w 190"/>
                  <a:gd name="T49" fmla="*/ 114 h 179"/>
                  <a:gd name="T50" fmla="*/ 49 w 190"/>
                  <a:gd name="T51" fmla="*/ 121 h 179"/>
                  <a:gd name="T52" fmla="*/ 55 w 190"/>
                  <a:gd name="T53" fmla="*/ 138 h 179"/>
                  <a:gd name="T54" fmla="*/ 48 w 190"/>
                  <a:gd name="T55" fmla="*/ 156 h 179"/>
                  <a:gd name="T56" fmla="*/ 33 w 190"/>
                  <a:gd name="T57" fmla="*/ 178 h 179"/>
                  <a:gd name="T58" fmla="*/ 33 w 190"/>
                  <a:gd name="T59" fmla="*/ 156 h 179"/>
                  <a:gd name="T60" fmla="*/ 28 w 190"/>
                  <a:gd name="T61" fmla="*/ 137 h 179"/>
                  <a:gd name="T62" fmla="*/ 14 w 190"/>
                  <a:gd name="T63" fmla="*/ 120 h 179"/>
                  <a:gd name="T64" fmla="*/ 5 w 190"/>
                  <a:gd name="T65" fmla="*/ 98 h 179"/>
                  <a:gd name="T66" fmla="*/ 23 w 190"/>
                  <a:gd name="T67" fmla="*/ 81 h 179"/>
                  <a:gd name="T68" fmla="*/ 31 w 190"/>
                  <a:gd name="T69" fmla="*/ 57 h 179"/>
                  <a:gd name="T70" fmla="*/ 38 w 190"/>
                  <a:gd name="T71" fmla="*/ 32 h 179"/>
                  <a:gd name="T72" fmla="*/ 54 w 190"/>
                  <a:gd name="T73" fmla="*/ 0 h 179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90"/>
                  <a:gd name="T112" fmla="*/ 0 h 179"/>
                  <a:gd name="T113" fmla="*/ 190 w 190"/>
                  <a:gd name="T114" fmla="*/ 179 h 179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90" h="179">
                    <a:moveTo>
                      <a:pt x="54" y="0"/>
                    </a:moveTo>
                    <a:lnTo>
                      <a:pt x="95" y="8"/>
                    </a:lnTo>
                    <a:lnTo>
                      <a:pt x="139" y="9"/>
                    </a:lnTo>
                    <a:lnTo>
                      <a:pt x="161" y="4"/>
                    </a:lnTo>
                    <a:lnTo>
                      <a:pt x="189" y="20"/>
                    </a:lnTo>
                    <a:lnTo>
                      <a:pt x="172" y="26"/>
                    </a:lnTo>
                    <a:lnTo>
                      <a:pt x="159" y="36"/>
                    </a:lnTo>
                    <a:lnTo>
                      <a:pt x="149" y="36"/>
                    </a:lnTo>
                    <a:lnTo>
                      <a:pt x="145" y="44"/>
                    </a:lnTo>
                    <a:lnTo>
                      <a:pt x="145" y="53"/>
                    </a:lnTo>
                    <a:lnTo>
                      <a:pt x="135" y="61"/>
                    </a:lnTo>
                    <a:lnTo>
                      <a:pt x="122" y="60"/>
                    </a:lnTo>
                    <a:lnTo>
                      <a:pt x="119" y="60"/>
                    </a:lnTo>
                    <a:lnTo>
                      <a:pt x="106" y="59"/>
                    </a:lnTo>
                    <a:lnTo>
                      <a:pt x="102" y="51"/>
                    </a:lnTo>
                    <a:lnTo>
                      <a:pt x="92" y="42"/>
                    </a:lnTo>
                    <a:lnTo>
                      <a:pt x="89" y="34"/>
                    </a:lnTo>
                    <a:lnTo>
                      <a:pt x="69" y="34"/>
                    </a:lnTo>
                    <a:lnTo>
                      <a:pt x="67" y="34"/>
                    </a:lnTo>
                    <a:lnTo>
                      <a:pt x="59" y="50"/>
                    </a:lnTo>
                    <a:lnTo>
                      <a:pt x="59" y="58"/>
                    </a:lnTo>
                    <a:lnTo>
                      <a:pt x="57" y="68"/>
                    </a:lnTo>
                    <a:lnTo>
                      <a:pt x="65" y="76"/>
                    </a:lnTo>
                    <a:lnTo>
                      <a:pt x="72" y="76"/>
                    </a:lnTo>
                    <a:lnTo>
                      <a:pt x="87" y="66"/>
                    </a:lnTo>
                    <a:lnTo>
                      <a:pt x="91" y="66"/>
                    </a:lnTo>
                    <a:lnTo>
                      <a:pt x="101" y="77"/>
                    </a:lnTo>
                    <a:lnTo>
                      <a:pt x="93" y="87"/>
                    </a:lnTo>
                    <a:lnTo>
                      <a:pt x="90" y="91"/>
                    </a:lnTo>
                    <a:lnTo>
                      <a:pt x="90" y="98"/>
                    </a:lnTo>
                    <a:lnTo>
                      <a:pt x="90" y="109"/>
                    </a:lnTo>
                    <a:lnTo>
                      <a:pt x="93" y="118"/>
                    </a:lnTo>
                    <a:lnTo>
                      <a:pt x="102" y="126"/>
                    </a:lnTo>
                    <a:lnTo>
                      <a:pt x="103" y="124"/>
                    </a:lnTo>
                    <a:lnTo>
                      <a:pt x="103" y="133"/>
                    </a:lnTo>
                    <a:lnTo>
                      <a:pt x="99" y="143"/>
                    </a:lnTo>
                    <a:lnTo>
                      <a:pt x="99" y="151"/>
                    </a:lnTo>
                    <a:lnTo>
                      <a:pt x="91" y="168"/>
                    </a:lnTo>
                    <a:lnTo>
                      <a:pt x="84" y="172"/>
                    </a:lnTo>
                    <a:lnTo>
                      <a:pt x="78" y="172"/>
                    </a:lnTo>
                    <a:lnTo>
                      <a:pt x="72" y="172"/>
                    </a:lnTo>
                    <a:lnTo>
                      <a:pt x="72" y="157"/>
                    </a:lnTo>
                    <a:lnTo>
                      <a:pt x="69" y="139"/>
                    </a:lnTo>
                    <a:lnTo>
                      <a:pt x="63" y="132"/>
                    </a:lnTo>
                    <a:lnTo>
                      <a:pt x="63" y="125"/>
                    </a:lnTo>
                    <a:lnTo>
                      <a:pt x="64" y="110"/>
                    </a:lnTo>
                    <a:lnTo>
                      <a:pt x="57" y="99"/>
                    </a:lnTo>
                    <a:lnTo>
                      <a:pt x="44" y="109"/>
                    </a:lnTo>
                    <a:lnTo>
                      <a:pt x="36" y="99"/>
                    </a:lnTo>
                    <a:lnTo>
                      <a:pt x="29" y="114"/>
                    </a:lnTo>
                    <a:lnTo>
                      <a:pt x="35" y="121"/>
                    </a:lnTo>
                    <a:lnTo>
                      <a:pt x="49" y="121"/>
                    </a:lnTo>
                    <a:lnTo>
                      <a:pt x="49" y="127"/>
                    </a:lnTo>
                    <a:lnTo>
                      <a:pt x="55" y="138"/>
                    </a:lnTo>
                    <a:lnTo>
                      <a:pt x="56" y="146"/>
                    </a:lnTo>
                    <a:lnTo>
                      <a:pt x="48" y="156"/>
                    </a:lnTo>
                    <a:lnTo>
                      <a:pt x="40" y="173"/>
                    </a:lnTo>
                    <a:lnTo>
                      <a:pt x="33" y="178"/>
                    </a:lnTo>
                    <a:lnTo>
                      <a:pt x="33" y="166"/>
                    </a:lnTo>
                    <a:lnTo>
                      <a:pt x="33" y="156"/>
                    </a:lnTo>
                    <a:lnTo>
                      <a:pt x="36" y="146"/>
                    </a:lnTo>
                    <a:lnTo>
                      <a:pt x="28" y="137"/>
                    </a:lnTo>
                    <a:lnTo>
                      <a:pt x="18" y="131"/>
                    </a:lnTo>
                    <a:lnTo>
                      <a:pt x="14" y="120"/>
                    </a:lnTo>
                    <a:lnTo>
                      <a:pt x="0" y="120"/>
                    </a:lnTo>
                    <a:lnTo>
                      <a:pt x="5" y="98"/>
                    </a:lnTo>
                    <a:lnTo>
                      <a:pt x="16" y="92"/>
                    </a:lnTo>
                    <a:lnTo>
                      <a:pt x="23" y="81"/>
                    </a:lnTo>
                    <a:lnTo>
                      <a:pt x="30" y="67"/>
                    </a:lnTo>
                    <a:lnTo>
                      <a:pt x="31" y="57"/>
                    </a:lnTo>
                    <a:lnTo>
                      <a:pt x="32" y="40"/>
                    </a:lnTo>
                    <a:lnTo>
                      <a:pt x="38" y="32"/>
                    </a:lnTo>
                    <a:lnTo>
                      <a:pt x="32" y="23"/>
                    </a:lnTo>
                    <a:lnTo>
                      <a:pt x="54" y="0"/>
                    </a:lnTo>
                  </a:path>
                </a:pathLst>
              </a:custGeom>
              <a:solidFill>
                <a:srgbClr val="969696"/>
              </a:solidFill>
              <a:ln w="12700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44420" name="Freeform 20"/>
              <p:cNvSpPr>
                <a:spLocks/>
              </p:cNvSpPr>
              <p:nvPr/>
            </p:nvSpPr>
            <p:spPr bwMode="auto">
              <a:xfrm>
                <a:off x="2722" y="2620"/>
                <a:ext cx="188" cy="253"/>
              </a:xfrm>
              <a:custGeom>
                <a:avLst/>
                <a:gdLst>
                  <a:gd name="T0" fmla="*/ 0 w 188"/>
                  <a:gd name="T1" fmla="*/ 85 h 253"/>
                  <a:gd name="T2" fmla="*/ 34 w 188"/>
                  <a:gd name="T3" fmla="*/ 43 h 253"/>
                  <a:gd name="T4" fmla="*/ 61 w 188"/>
                  <a:gd name="T5" fmla="*/ 27 h 253"/>
                  <a:gd name="T6" fmla="*/ 67 w 188"/>
                  <a:gd name="T7" fmla="*/ 16 h 253"/>
                  <a:gd name="T8" fmla="*/ 97 w 188"/>
                  <a:gd name="T9" fmla="*/ 0 h 253"/>
                  <a:gd name="T10" fmla="*/ 117 w 188"/>
                  <a:gd name="T11" fmla="*/ 36 h 253"/>
                  <a:gd name="T12" fmla="*/ 132 w 188"/>
                  <a:gd name="T13" fmla="*/ 22 h 253"/>
                  <a:gd name="T14" fmla="*/ 138 w 188"/>
                  <a:gd name="T15" fmla="*/ 15 h 253"/>
                  <a:gd name="T16" fmla="*/ 153 w 188"/>
                  <a:gd name="T17" fmla="*/ 2 h 253"/>
                  <a:gd name="T18" fmla="*/ 163 w 188"/>
                  <a:gd name="T19" fmla="*/ 2 h 253"/>
                  <a:gd name="T20" fmla="*/ 163 w 188"/>
                  <a:gd name="T21" fmla="*/ 19 h 253"/>
                  <a:gd name="T22" fmla="*/ 162 w 188"/>
                  <a:gd name="T23" fmla="*/ 26 h 253"/>
                  <a:gd name="T24" fmla="*/ 156 w 188"/>
                  <a:gd name="T25" fmla="*/ 38 h 253"/>
                  <a:gd name="T26" fmla="*/ 156 w 188"/>
                  <a:gd name="T27" fmla="*/ 47 h 253"/>
                  <a:gd name="T28" fmla="*/ 173 w 188"/>
                  <a:gd name="T29" fmla="*/ 84 h 253"/>
                  <a:gd name="T30" fmla="*/ 175 w 188"/>
                  <a:gd name="T31" fmla="*/ 100 h 253"/>
                  <a:gd name="T32" fmla="*/ 184 w 188"/>
                  <a:gd name="T33" fmla="*/ 101 h 253"/>
                  <a:gd name="T34" fmla="*/ 187 w 188"/>
                  <a:gd name="T35" fmla="*/ 116 h 253"/>
                  <a:gd name="T36" fmla="*/ 175 w 188"/>
                  <a:gd name="T37" fmla="*/ 125 h 253"/>
                  <a:gd name="T38" fmla="*/ 172 w 188"/>
                  <a:gd name="T39" fmla="*/ 119 h 253"/>
                  <a:gd name="T40" fmla="*/ 158 w 188"/>
                  <a:gd name="T41" fmla="*/ 124 h 253"/>
                  <a:gd name="T42" fmla="*/ 157 w 188"/>
                  <a:gd name="T43" fmla="*/ 144 h 253"/>
                  <a:gd name="T44" fmla="*/ 142 w 188"/>
                  <a:gd name="T45" fmla="*/ 159 h 253"/>
                  <a:gd name="T46" fmla="*/ 139 w 188"/>
                  <a:gd name="T47" fmla="*/ 198 h 253"/>
                  <a:gd name="T48" fmla="*/ 139 w 188"/>
                  <a:gd name="T49" fmla="*/ 219 h 253"/>
                  <a:gd name="T50" fmla="*/ 131 w 188"/>
                  <a:gd name="T51" fmla="*/ 229 h 253"/>
                  <a:gd name="T52" fmla="*/ 124 w 188"/>
                  <a:gd name="T53" fmla="*/ 252 h 253"/>
                  <a:gd name="T54" fmla="*/ 115 w 188"/>
                  <a:gd name="T55" fmla="*/ 239 h 253"/>
                  <a:gd name="T56" fmla="*/ 105 w 188"/>
                  <a:gd name="T57" fmla="*/ 235 h 253"/>
                  <a:gd name="T58" fmla="*/ 94 w 188"/>
                  <a:gd name="T59" fmla="*/ 228 h 253"/>
                  <a:gd name="T60" fmla="*/ 83 w 188"/>
                  <a:gd name="T61" fmla="*/ 214 h 253"/>
                  <a:gd name="T62" fmla="*/ 54 w 188"/>
                  <a:gd name="T63" fmla="*/ 213 h 253"/>
                  <a:gd name="T64" fmla="*/ 34 w 188"/>
                  <a:gd name="T65" fmla="*/ 205 h 253"/>
                  <a:gd name="T66" fmla="*/ 16 w 188"/>
                  <a:gd name="T67" fmla="*/ 179 h 253"/>
                  <a:gd name="T68" fmla="*/ 10 w 188"/>
                  <a:gd name="T69" fmla="*/ 165 h 253"/>
                  <a:gd name="T70" fmla="*/ 2 w 188"/>
                  <a:gd name="T71" fmla="*/ 154 h 253"/>
                  <a:gd name="T72" fmla="*/ 3 w 188"/>
                  <a:gd name="T73" fmla="*/ 130 h 253"/>
                  <a:gd name="T74" fmla="*/ 0 w 188"/>
                  <a:gd name="T75" fmla="*/ 85 h 253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88"/>
                  <a:gd name="T115" fmla="*/ 0 h 253"/>
                  <a:gd name="T116" fmla="*/ 188 w 188"/>
                  <a:gd name="T117" fmla="*/ 253 h 253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88" h="253">
                    <a:moveTo>
                      <a:pt x="0" y="85"/>
                    </a:moveTo>
                    <a:lnTo>
                      <a:pt x="34" y="43"/>
                    </a:lnTo>
                    <a:lnTo>
                      <a:pt x="61" y="27"/>
                    </a:lnTo>
                    <a:lnTo>
                      <a:pt x="67" y="16"/>
                    </a:lnTo>
                    <a:lnTo>
                      <a:pt x="97" y="0"/>
                    </a:lnTo>
                    <a:lnTo>
                      <a:pt x="117" y="36"/>
                    </a:lnTo>
                    <a:lnTo>
                      <a:pt x="132" y="22"/>
                    </a:lnTo>
                    <a:lnTo>
                      <a:pt x="138" y="15"/>
                    </a:lnTo>
                    <a:lnTo>
                      <a:pt x="153" y="2"/>
                    </a:lnTo>
                    <a:lnTo>
                      <a:pt x="163" y="2"/>
                    </a:lnTo>
                    <a:lnTo>
                      <a:pt x="163" y="19"/>
                    </a:lnTo>
                    <a:lnTo>
                      <a:pt x="162" y="26"/>
                    </a:lnTo>
                    <a:lnTo>
                      <a:pt x="156" y="38"/>
                    </a:lnTo>
                    <a:lnTo>
                      <a:pt x="156" y="47"/>
                    </a:lnTo>
                    <a:lnTo>
                      <a:pt x="173" y="84"/>
                    </a:lnTo>
                    <a:lnTo>
                      <a:pt x="175" y="100"/>
                    </a:lnTo>
                    <a:lnTo>
                      <a:pt x="184" y="101"/>
                    </a:lnTo>
                    <a:lnTo>
                      <a:pt x="187" y="116"/>
                    </a:lnTo>
                    <a:lnTo>
                      <a:pt x="175" y="125"/>
                    </a:lnTo>
                    <a:lnTo>
                      <a:pt x="172" y="119"/>
                    </a:lnTo>
                    <a:lnTo>
                      <a:pt x="158" y="124"/>
                    </a:lnTo>
                    <a:lnTo>
                      <a:pt x="157" y="144"/>
                    </a:lnTo>
                    <a:lnTo>
                      <a:pt x="142" y="159"/>
                    </a:lnTo>
                    <a:lnTo>
                      <a:pt x="139" y="198"/>
                    </a:lnTo>
                    <a:lnTo>
                      <a:pt x="139" y="219"/>
                    </a:lnTo>
                    <a:lnTo>
                      <a:pt x="131" y="229"/>
                    </a:lnTo>
                    <a:lnTo>
                      <a:pt x="124" y="252"/>
                    </a:lnTo>
                    <a:lnTo>
                      <a:pt x="115" y="239"/>
                    </a:lnTo>
                    <a:lnTo>
                      <a:pt x="105" y="235"/>
                    </a:lnTo>
                    <a:lnTo>
                      <a:pt x="94" y="228"/>
                    </a:lnTo>
                    <a:lnTo>
                      <a:pt x="83" y="214"/>
                    </a:lnTo>
                    <a:lnTo>
                      <a:pt x="54" y="213"/>
                    </a:lnTo>
                    <a:lnTo>
                      <a:pt x="34" y="205"/>
                    </a:lnTo>
                    <a:lnTo>
                      <a:pt x="16" y="179"/>
                    </a:lnTo>
                    <a:lnTo>
                      <a:pt x="10" y="165"/>
                    </a:lnTo>
                    <a:lnTo>
                      <a:pt x="2" y="154"/>
                    </a:lnTo>
                    <a:lnTo>
                      <a:pt x="3" y="130"/>
                    </a:lnTo>
                    <a:lnTo>
                      <a:pt x="0" y="85"/>
                    </a:lnTo>
                  </a:path>
                </a:pathLst>
              </a:custGeom>
              <a:solidFill>
                <a:srgbClr val="969696"/>
              </a:solidFill>
              <a:ln w="12700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44421" name="Freeform 21"/>
              <p:cNvSpPr>
                <a:spLocks/>
              </p:cNvSpPr>
              <p:nvPr/>
            </p:nvSpPr>
            <p:spPr bwMode="auto">
              <a:xfrm>
                <a:off x="3137" y="2767"/>
                <a:ext cx="368" cy="245"/>
              </a:xfrm>
              <a:custGeom>
                <a:avLst/>
                <a:gdLst>
                  <a:gd name="T0" fmla="*/ 0 w 368"/>
                  <a:gd name="T1" fmla="*/ 0 h 245"/>
                  <a:gd name="T2" fmla="*/ 34 w 368"/>
                  <a:gd name="T3" fmla="*/ 1 h 245"/>
                  <a:gd name="T4" fmla="*/ 60 w 368"/>
                  <a:gd name="T5" fmla="*/ 5 h 245"/>
                  <a:gd name="T6" fmla="*/ 69 w 368"/>
                  <a:gd name="T7" fmla="*/ 39 h 245"/>
                  <a:gd name="T8" fmla="*/ 70 w 368"/>
                  <a:gd name="T9" fmla="*/ 51 h 245"/>
                  <a:gd name="T10" fmla="*/ 74 w 368"/>
                  <a:gd name="T11" fmla="*/ 59 h 245"/>
                  <a:gd name="T12" fmla="*/ 84 w 368"/>
                  <a:gd name="T13" fmla="*/ 44 h 245"/>
                  <a:gd name="T14" fmla="*/ 99 w 368"/>
                  <a:gd name="T15" fmla="*/ 45 h 245"/>
                  <a:gd name="T16" fmla="*/ 110 w 368"/>
                  <a:gd name="T17" fmla="*/ 60 h 245"/>
                  <a:gd name="T18" fmla="*/ 113 w 368"/>
                  <a:gd name="T19" fmla="*/ 58 h 245"/>
                  <a:gd name="T20" fmla="*/ 124 w 368"/>
                  <a:gd name="T21" fmla="*/ 41 h 245"/>
                  <a:gd name="T22" fmla="*/ 127 w 368"/>
                  <a:gd name="T23" fmla="*/ 41 h 245"/>
                  <a:gd name="T24" fmla="*/ 139 w 368"/>
                  <a:gd name="T25" fmla="*/ 34 h 245"/>
                  <a:gd name="T26" fmla="*/ 149 w 368"/>
                  <a:gd name="T27" fmla="*/ 34 h 245"/>
                  <a:gd name="T28" fmla="*/ 180 w 368"/>
                  <a:gd name="T29" fmla="*/ 48 h 245"/>
                  <a:gd name="T30" fmla="*/ 196 w 368"/>
                  <a:gd name="T31" fmla="*/ 48 h 245"/>
                  <a:gd name="T32" fmla="*/ 209 w 368"/>
                  <a:gd name="T33" fmla="*/ 72 h 245"/>
                  <a:gd name="T34" fmla="*/ 225 w 368"/>
                  <a:gd name="T35" fmla="*/ 72 h 245"/>
                  <a:gd name="T36" fmla="*/ 238 w 368"/>
                  <a:gd name="T37" fmla="*/ 83 h 245"/>
                  <a:gd name="T38" fmla="*/ 247 w 368"/>
                  <a:gd name="T39" fmla="*/ 88 h 245"/>
                  <a:gd name="T40" fmla="*/ 274 w 368"/>
                  <a:gd name="T41" fmla="*/ 98 h 245"/>
                  <a:gd name="T42" fmla="*/ 285 w 368"/>
                  <a:gd name="T43" fmla="*/ 120 h 245"/>
                  <a:gd name="T44" fmla="*/ 292 w 368"/>
                  <a:gd name="T45" fmla="*/ 132 h 245"/>
                  <a:gd name="T46" fmla="*/ 289 w 368"/>
                  <a:gd name="T47" fmla="*/ 138 h 245"/>
                  <a:gd name="T48" fmla="*/ 297 w 368"/>
                  <a:gd name="T49" fmla="*/ 146 h 245"/>
                  <a:gd name="T50" fmla="*/ 308 w 368"/>
                  <a:gd name="T51" fmla="*/ 150 h 245"/>
                  <a:gd name="T52" fmla="*/ 311 w 368"/>
                  <a:gd name="T53" fmla="*/ 150 h 245"/>
                  <a:gd name="T54" fmla="*/ 323 w 368"/>
                  <a:gd name="T55" fmla="*/ 157 h 245"/>
                  <a:gd name="T56" fmla="*/ 343 w 368"/>
                  <a:gd name="T57" fmla="*/ 176 h 245"/>
                  <a:gd name="T58" fmla="*/ 343 w 368"/>
                  <a:gd name="T59" fmla="*/ 186 h 245"/>
                  <a:gd name="T60" fmla="*/ 351 w 368"/>
                  <a:gd name="T61" fmla="*/ 197 h 245"/>
                  <a:gd name="T62" fmla="*/ 351 w 368"/>
                  <a:gd name="T63" fmla="*/ 204 h 245"/>
                  <a:gd name="T64" fmla="*/ 367 w 368"/>
                  <a:gd name="T65" fmla="*/ 222 h 245"/>
                  <a:gd name="T66" fmla="*/ 349 w 368"/>
                  <a:gd name="T67" fmla="*/ 244 h 245"/>
                  <a:gd name="T68" fmla="*/ 334 w 368"/>
                  <a:gd name="T69" fmla="*/ 244 h 245"/>
                  <a:gd name="T70" fmla="*/ 330 w 368"/>
                  <a:gd name="T71" fmla="*/ 231 h 245"/>
                  <a:gd name="T72" fmla="*/ 327 w 368"/>
                  <a:gd name="T73" fmla="*/ 232 h 245"/>
                  <a:gd name="T74" fmla="*/ 317 w 368"/>
                  <a:gd name="T75" fmla="*/ 232 h 245"/>
                  <a:gd name="T76" fmla="*/ 287 w 368"/>
                  <a:gd name="T77" fmla="*/ 193 h 245"/>
                  <a:gd name="T78" fmla="*/ 269 w 368"/>
                  <a:gd name="T79" fmla="*/ 195 h 245"/>
                  <a:gd name="T80" fmla="*/ 250 w 368"/>
                  <a:gd name="T81" fmla="*/ 192 h 245"/>
                  <a:gd name="T82" fmla="*/ 244 w 368"/>
                  <a:gd name="T83" fmla="*/ 194 h 245"/>
                  <a:gd name="T84" fmla="*/ 236 w 368"/>
                  <a:gd name="T85" fmla="*/ 201 h 245"/>
                  <a:gd name="T86" fmla="*/ 230 w 368"/>
                  <a:gd name="T87" fmla="*/ 210 h 245"/>
                  <a:gd name="T88" fmla="*/ 212 w 368"/>
                  <a:gd name="T89" fmla="*/ 228 h 245"/>
                  <a:gd name="T90" fmla="*/ 203 w 368"/>
                  <a:gd name="T91" fmla="*/ 217 h 245"/>
                  <a:gd name="T92" fmla="*/ 191 w 368"/>
                  <a:gd name="T93" fmla="*/ 217 h 245"/>
                  <a:gd name="T94" fmla="*/ 178 w 368"/>
                  <a:gd name="T95" fmla="*/ 216 h 245"/>
                  <a:gd name="T96" fmla="*/ 171 w 368"/>
                  <a:gd name="T97" fmla="*/ 209 h 245"/>
                  <a:gd name="T98" fmla="*/ 161 w 368"/>
                  <a:gd name="T99" fmla="*/ 216 h 245"/>
                  <a:gd name="T100" fmla="*/ 155 w 368"/>
                  <a:gd name="T101" fmla="*/ 188 h 245"/>
                  <a:gd name="T102" fmla="*/ 144 w 368"/>
                  <a:gd name="T103" fmla="*/ 161 h 245"/>
                  <a:gd name="T104" fmla="*/ 124 w 368"/>
                  <a:gd name="T105" fmla="*/ 133 h 245"/>
                  <a:gd name="T106" fmla="*/ 118 w 368"/>
                  <a:gd name="T107" fmla="*/ 114 h 245"/>
                  <a:gd name="T108" fmla="*/ 108 w 368"/>
                  <a:gd name="T109" fmla="*/ 96 h 245"/>
                  <a:gd name="T110" fmla="*/ 83 w 368"/>
                  <a:gd name="T111" fmla="*/ 95 h 245"/>
                  <a:gd name="T112" fmla="*/ 64 w 368"/>
                  <a:gd name="T113" fmla="*/ 102 h 245"/>
                  <a:gd name="T114" fmla="*/ 50 w 368"/>
                  <a:gd name="T115" fmla="*/ 91 h 245"/>
                  <a:gd name="T116" fmla="*/ 32 w 368"/>
                  <a:gd name="T117" fmla="*/ 83 h 245"/>
                  <a:gd name="T118" fmla="*/ 18 w 368"/>
                  <a:gd name="T119" fmla="*/ 74 h 245"/>
                  <a:gd name="T120" fmla="*/ 19 w 368"/>
                  <a:gd name="T121" fmla="*/ 40 h 245"/>
                  <a:gd name="T122" fmla="*/ 22 w 368"/>
                  <a:gd name="T123" fmla="*/ 25 h 245"/>
                  <a:gd name="T124" fmla="*/ 0 w 368"/>
                  <a:gd name="T125" fmla="*/ 0 h 245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368"/>
                  <a:gd name="T190" fmla="*/ 0 h 245"/>
                  <a:gd name="T191" fmla="*/ 368 w 368"/>
                  <a:gd name="T192" fmla="*/ 245 h 245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368" h="245">
                    <a:moveTo>
                      <a:pt x="0" y="0"/>
                    </a:moveTo>
                    <a:lnTo>
                      <a:pt x="34" y="1"/>
                    </a:lnTo>
                    <a:lnTo>
                      <a:pt x="60" y="5"/>
                    </a:lnTo>
                    <a:lnTo>
                      <a:pt x="69" y="39"/>
                    </a:lnTo>
                    <a:lnTo>
                      <a:pt x="70" y="51"/>
                    </a:lnTo>
                    <a:lnTo>
                      <a:pt x="74" y="59"/>
                    </a:lnTo>
                    <a:lnTo>
                      <a:pt x="84" y="44"/>
                    </a:lnTo>
                    <a:lnTo>
                      <a:pt x="99" y="45"/>
                    </a:lnTo>
                    <a:lnTo>
                      <a:pt x="110" y="60"/>
                    </a:lnTo>
                    <a:lnTo>
                      <a:pt x="113" y="58"/>
                    </a:lnTo>
                    <a:lnTo>
                      <a:pt x="124" y="41"/>
                    </a:lnTo>
                    <a:lnTo>
                      <a:pt x="127" y="41"/>
                    </a:lnTo>
                    <a:lnTo>
                      <a:pt x="139" y="34"/>
                    </a:lnTo>
                    <a:lnTo>
                      <a:pt x="149" y="34"/>
                    </a:lnTo>
                    <a:lnTo>
                      <a:pt x="180" y="48"/>
                    </a:lnTo>
                    <a:lnTo>
                      <a:pt x="196" y="48"/>
                    </a:lnTo>
                    <a:lnTo>
                      <a:pt x="209" y="72"/>
                    </a:lnTo>
                    <a:lnTo>
                      <a:pt x="225" y="72"/>
                    </a:lnTo>
                    <a:lnTo>
                      <a:pt x="238" y="83"/>
                    </a:lnTo>
                    <a:lnTo>
                      <a:pt x="247" y="88"/>
                    </a:lnTo>
                    <a:lnTo>
                      <a:pt x="274" y="98"/>
                    </a:lnTo>
                    <a:lnTo>
                      <a:pt x="285" y="120"/>
                    </a:lnTo>
                    <a:lnTo>
                      <a:pt x="292" y="132"/>
                    </a:lnTo>
                    <a:lnTo>
                      <a:pt x="289" y="138"/>
                    </a:lnTo>
                    <a:lnTo>
                      <a:pt x="297" y="146"/>
                    </a:lnTo>
                    <a:lnTo>
                      <a:pt x="308" y="150"/>
                    </a:lnTo>
                    <a:lnTo>
                      <a:pt x="311" y="150"/>
                    </a:lnTo>
                    <a:lnTo>
                      <a:pt x="323" y="157"/>
                    </a:lnTo>
                    <a:lnTo>
                      <a:pt x="343" y="176"/>
                    </a:lnTo>
                    <a:lnTo>
                      <a:pt x="343" y="186"/>
                    </a:lnTo>
                    <a:lnTo>
                      <a:pt x="351" y="197"/>
                    </a:lnTo>
                    <a:lnTo>
                      <a:pt x="351" y="204"/>
                    </a:lnTo>
                    <a:lnTo>
                      <a:pt x="367" y="222"/>
                    </a:lnTo>
                    <a:lnTo>
                      <a:pt x="349" y="244"/>
                    </a:lnTo>
                    <a:lnTo>
                      <a:pt x="334" y="244"/>
                    </a:lnTo>
                    <a:lnTo>
                      <a:pt x="330" y="231"/>
                    </a:lnTo>
                    <a:lnTo>
                      <a:pt x="327" y="232"/>
                    </a:lnTo>
                    <a:lnTo>
                      <a:pt x="317" y="232"/>
                    </a:lnTo>
                    <a:lnTo>
                      <a:pt x="287" y="193"/>
                    </a:lnTo>
                    <a:lnTo>
                      <a:pt x="269" y="195"/>
                    </a:lnTo>
                    <a:lnTo>
                      <a:pt x="250" y="192"/>
                    </a:lnTo>
                    <a:lnTo>
                      <a:pt x="244" y="194"/>
                    </a:lnTo>
                    <a:lnTo>
                      <a:pt x="236" y="201"/>
                    </a:lnTo>
                    <a:lnTo>
                      <a:pt x="230" y="210"/>
                    </a:lnTo>
                    <a:lnTo>
                      <a:pt x="212" y="228"/>
                    </a:lnTo>
                    <a:lnTo>
                      <a:pt x="203" y="217"/>
                    </a:lnTo>
                    <a:lnTo>
                      <a:pt x="191" y="217"/>
                    </a:lnTo>
                    <a:lnTo>
                      <a:pt x="178" y="216"/>
                    </a:lnTo>
                    <a:lnTo>
                      <a:pt x="171" y="209"/>
                    </a:lnTo>
                    <a:lnTo>
                      <a:pt x="161" y="216"/>
                    </a:lnTo>
                    <a:lnTo>
                      <a:pt x="155" y="188"/>
                    </a:lnTo>
                    <a:lnTo>
                      <a:pt x="144" y="161"/>
                    </a:lnTo>
                    <a:lnTo>
                      <a:pt x="124" y="133"/>
                    </a:lnTo>
                    <a:lnTo>
                      <a:pt x="118" y="114"/>
                    </a:lnTo>
                    <a:lnTo>
                      <a:pt x="108" y="96"/>
                    </a:lnTo>
                    <a:lnTo>
                      <a:pt x="83" y="95"/>
                    </a:lnTo>
                    <a:lnTo>
                      <a:pt x="64" y="102"/>
                    </a:lnTo>
                    <a:lnTo>
                      <a:pt x="50" y="91"/>
                    </a:lnTo>
                    <a:lnTo>
                      <a:pt x="32" y="83"/>
                    </a:lnTo>
                    <a:lnTo>
                      <a:pt x="18" y="74"/>
                    </a:lnTo>
                    <a:lnTo>
                      <a:pt x="19" y="40"/>
                    </a:lnTo>
                    <a:lnTo>
                      <a:pt x="22" y="25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969696"/>
              </a:solidFill>
              <a:ln w="12700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44422" name="Freeform 22"/>
              <p:cNvSpPr>
                <a:spLocks/>
              </p:cNvSpPr>
              <p:nvPr/>
            </p:nvSpPr>
            <p:spPr bwMode="auto">
              <a:xfrm>
                <a:off x="2442" y="2588"/>
                <a:ext cx="220" cy="304"/>
              </a:xfrm>
              <a:custGeom>
                <a:avLst/>
                <a:gdLst>
                  <a:gd name="T0" fmla="*/ 0 w 220"/>
                  <a:gd name="T1" fmla="*/ 8 h 304"/>
                  <a:gd name="T2" fmla="*/ 23 w 220"/>
                  <a:gd name="T3" fmla="*/ 0 h 304"/>
                  <a:gd name="T4" fmla="*/ 48 w 220"/>
                  <a:gd name="T5" fmla="*/ 10 h 304"/>
                  <a:gd name="T6" fmla="*/ 52 w 220"/>
                  <a:gd name="T7" fmla="*/ 23 h 304"/>
                  <a:gd name="T8" fmla="*/ 51 w 220"/>
                  <a:gd name="T9" fmla="*/ 34 h 304"/>
                  <a:gd name="T10" fmla="*/ 63 w 220"/>
                  <a:gd name="T11" fmla="*/ 38 h 304"/>
                  <a:gd name="T12" fmla="*/ 63 w 220"/>
                  <a:gd name="T13" fmla="*/ 41 h 304"/>
                  <a:gd name="T14" fmla="*/ 67 w 220"/>
                  <a:gd name="T15" fmla="*/ 46 h 304"/>
                  <a:gd name="T16" fmla="*/ 67 w 220"/>
                  <a:gd name="T17" fmla="*/ 57 h 304"/>
                  <a:gd name="T18" fmla="*/ 93 w 220"/>
                  <a:gd name="T19" fmla="*/ 86 h 304"/>
                  <a:gd name="T20" fmla="*/ 97 w 220"/>
                  <a:gd name="T21" fmla="*/ 86 h 304"/>
                  <a:gd name="T22" fmla="*/ 103 w 220"/>
                  <a:gd name="T23" fmla="*/ 93 h 304"/>
                  <a:gd name="T24" fmla="*/ 108 w 220"/>
                  <a:gd name="T25" fmla="*/ 105 h 304"/>
                  <a:gd name="T26" fmla="*/ 112 w 220"/>
                  <a:gd name="T27" fmla="*/ 105 h 304"/>
                  <a:gd name="T28" fmla="*/ 128 w 220"/>
                  <a:gd name="T29" fmla="*/ 117 h 304"/>
                  <a:gd name="T30" fmla="*/ 164 w 220"/>
                  <a:gd name="T31" fmla="*/ 123 h 304"/>
                  <a:gd name="T32" fmla="*/ 167 w 220"/>
                  <a:gd name="T33" fmla="*/ 158 h 304"/>
                  <a:gd name="T34" fmla="*/ 171 w 220"/>
                  <a:gd name="T35" fmla="*/ 164 h 304"/>
                  <a:gd name="T36" fmla="*/ 167 w 220"/>
                  <a:gd name="T37" fmla="*/ 180 h 304"/>
                  <a:gd name="T38" fmla="*/ 190 w 220"/>
                  <a:gd name="T39" fmla="*/ 197 h 304"/>
                  <a:gd name="T40" fmla="*/ 211 w 220"/>
                  <a:gd name="T41" fmla="*/ 204 h 304"/>
                  <a:gd name="T42" fmla="*/ 208 w 220"/>
                  <a:gd name="T43" fmla="*/ 264 h 304"/>
                  <a:gd name="T44" fmla="*/ 219 w 220"/>
                  <a:gd name="T45" fmla="*/ 296 h 304"/>
                  <a:gd name="T46" fmla="*/ 210 w 220"/>
                  <a:gd name="T47" fmla="*/ 299 h 304"/>
                  <a:gd name="T48" fmla="*/ 200 w 220"/>
                  <a:gd name="T49" fmla="*/ 303 h 304"/>
                  <a:gd name="T50" fmla="*/ 200 w 220"/>
                  <a:gd name="T51" fmla="*/ 286 h 304"/>
                  <a:gd name="T52" fmla="*/ 171 w 220"/>
                  <a:gd name="T53" fmla="*/ 302 h 304"/>
                  <a:gd name="T54" fmla="*/ 164 w 220"/>
                  <a:gd name="T55" fmla="*/ 273 h 304"/>
                  <a:gd name="T56" fmla="*/ 155 w 220"/>
                  <a:gd name="T57" fmla="*/ 250 h 304"/>
                  <a:gd name="T58" fmla="*/ 131 w 220"/>
                  <a:gd name="T59" fmla="*/ 220 h 304"/>
                  <a:gd name="T60" fmla="*/ 120 w 220"/>
                  <a:gd name="T61" fmla="*/ 220 h 304"/>
                  <a:gd name="T62" fmla="*/ 99 w 220"/>
                  <a:gd name="T63" fmla="*/ 196 h 304"/>
                  <a:gd name="T64" fmla="*/ 96 w 220"/>
                  <a:gd name="T65" fmla="*/ 183 h 304"/>
                  <a:gd name="T66" fmla="*/ 96 w 220"/>
                  <a:gd name="T67" fmla="*/ 174 h 304"/>
                  <a:gd name="T68" fmla="*/ 81 w 220"/>
                  <a:gd name="T69" fmla="*/ 127 h 304"/>
                  <a:gd name="T70" fmla="*/ 72 w 220"/>
                  <a:gd name="T71" fmla="*/ 104 h 304"/>
                  <a:gd name="T72" fmla="*/ 46 w 220"/>
                  <a:gd name="T73" fmla="*/ 81 h 304"/>
                  <a:gd name="T74" fmla="*/ 20 w 220"/>
                  <a:gd name="T75" fmla="*/ 40 h 304"/>
                  <a:gd name="T76" fmla="*/ 0 w 220"/>
                  <a:gd name="T77" fmla="*/ 8 h 304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220"/>
                  <a:gd name="T118" fmla="*/ 0 h 304"/>
                  <a:gd name="T119" fmla="*/ 220 w 220"/>
                  <a:gd name="T120" fmla="*/ 304 h 304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220" h="304">
                    <a:moveTo>
                      <a:pt x="0" y="8"/>
                    </a:moveTo>
                    <a:lnTo>
                      <a:pt x="23" y="0"/>
                    </a:lnTo>
                    <a:lnTo>
                      <a:pt x="48" y="10"/>
                    </a:lnTo>
                    <a:lnTo>
                      <a:pt x="52" y="23"/>
                    </a:lnTo>
                    <a:lnTo>
                      <a:pt x="51" y="34"/>
                    </a:lnTo>
                    <a:lnTo>
                      <a:pt x="63" y="38"/>
                    </a:lnTo>
                    <a:lnTo>
                      <a:pt x="63" y="41"/>
                    </a:lnTo>
                    <a:lnTo>
                      <a:pt x="67" y="46"/>
                    </a:lnTo>
                    <a:lnTo>
                      <a:pt x="67" y="57"/>
                    </a:lnTo>
                    <a:lnTo>
                      <a:pt x="93" y="86"/>
                    </a:lnTo>
                    <a:lnTo>
                      <a:pt x="97" y="86"/>
                    </a:lnTo>
                    <a:lnTo>
                      <a:pt x="103" y="93"/>
                    </a:lnTo>
                    <a:lnTo>
                      <a:pt x="108" y="105"/>
                    </a:lnTo>
                    <a:lnTo>
                      <a:pt x="112" y="105"/>
                    </a:lnTo>
                    <a:lnTo>
                      <a:pt x="128" y="117"/>
                    </a:lnTo>
                    <a:lnTo>
                      <a:pt x="164" y="123"/>
                    </a:lnTo>
                    <a:lnTo>
                      <a:pt x="167" y="158"/>
                    </a:lnTo>
                    <a:lnTo>
                      <a:pt x="171" y="164"/>
                    </a:lnTo>
                    <a:lnTo>
                      <a:pt x="167" y="180"/>
                    </a:lnTo>
                    <a:lnTo>
                      <a:pt x="190" y="197"/>
                    </a:lnTo>
                    <a:lnTo>
                      <a:pt x="211" y="204"/>
                    </a:lnTo>
                    <a:lnTo>
                      <a:pt x="208" y="264"/>
                    </a:lnTo>
                    <a:lnTo>
                      <a:pt x="219" y="296"/>
                    </a:lnTo>
                    <a:lnTo>
                      <a:pt x="210" y="299"/>
                    </a:lnTo>
                    <a:lnTo>
                      <a:pt x="200" y="303"/>
                    </a:lnTo>
                    <a:lnTo>
                      <a:pt x="200" y="286"/>
                    </a:lnTo>
                    <a:lnTo>
                      <a:pt x="171" y="302"/>
                    </a:lnTo>
                    <a:lnTo>
                      <a:pt x="164" y="273"/>
                    </a:lnTo>
                    <a:lnTo>
                      <a:pt x="155" y="250"/>
                    </a:lnTo>
                    <a:lnTo>
                      <a:pt x="131" y="220"/>
                    </a:lnTo>
                    <a:lnTo>
                      <a:pt x="120" y="220"/>
                    </a:lnTo>
                    <a:lnTo>
                      <a:pt x="99" y="196"/>
                    </a:lnTo>
                    <a:lnTo>
                      <a:pt x="96" y="183"/>
                    </a:lnTo>
                    <a:lnTo>
                      <a:pt x="96" y="174"/>
                    </a:lnTo>
                    <a:lnTo>
                      <a:pt x="81" y="127"/>
                    </a:lnTo>
                    <a:lnTo>
                      <a:pt x="72" y="104"/>
                    </a:lnTo>
                    <a:lnTo>
                      <a:pt x="46" y="81"/>
                    </a:lnTo>
                    <a:lnTo>
                      <a:pt x="20" y="40"/>
                    </a:lnTo>
                    <a:lnTo>
                      <a:pt x="0" y="8"/>
                    </a:lnTo>
                  </a:path>
                </a:pathLst>
              </a:custGeom>
              <a:solidFill>
                <a:srgbClr val="969696"/>
              </a:solidFill>
              <a:ln w="12700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44423" name="Freeform 23"/>
              <p:cNvSpPr>
                <a:spLocks/>
              </p:cNvSpPr>
              <p:nvPr/>
            </p:nvSpPr>
            <p:spPr bwMode="auto">
              <a:xfrm>
                <a:off x="2856" y="2275"/>
                <a:ext cx="214" cy="341"/>
              </a:xfrm>
              <a:custGeom>
                <a:avLst/>
                <a:gdLst>
                  <a:gd name="T0" fmla="*/ 17 w 214"/>
                  <a:gd name="T1" fmla="*/ 0 h 341"/>
                  <a:gd name="T2" fmla="*/ 40 w 214"/>
                  <a:gd name="T3" fmla="*/ 1 h 341"/>
                  <a:gd name="T4" fmla="*/ 57 w 214"/>
                  <a:gd name="T5" fmla="*/ 36 h 341"/>
                  <a:gd name="T6" fmla="*/ 50 w 214"/>
                  <a:gd name="T7" fmla="*/ 68 h 341"/>
                  <a:gd name="T8" fmla="*/ 63 w 214"/>
                  <a:gd name="T9" fmla="*/ 78 h 341"/>
                  <a:gd name="T10" fmla="*/ 68 w 214"/>
                  <a:gd name="T11" fmla="*/ 100 h 341"/>
                  <a:gd name="T12" fmla="*/ 84 w 214"/>
                  <a:gd name="T13" fmla="*/ 113 h 341"/>
                  <a:gd name="T14" fmla="*/ 97 w 214"/>
                  <a:gd name="T15" fmla="*/ 115 h 341"/>
                  <a:gd name="T16" fmla="*/ 124 w 214"/>
                  <a:gd name="T17" fmla="*/ 134 h 341"/>
                  <a:gd name="T18" fmla="*/ 140 w 214"/>
                  <a:gd name="T19" fmla="*/ 155 h 341"/>
                  <a:gd name="T20" fmla="*/ 143 w 214"/>
                  <a:gd name="T21" fmla="*/ 156 h 341"/>
                  <a:gd name="T22" fmla="*/ 163 w 214"/>
                  <a:gd name="T23" fmla="*/ 171 h 341"/>
                  <a:gd name="T24" fmla="*/ 161 w 214"/>
                  <a:gd name="T25" fmla="*/ 211 h 341"/>
                  <a:gd name="T26" fmla="*/ 169 w 214"/>
                  <a:gd name="T27" fmla="*/ 229 h 341"/>
                  <a:gd name="T28" fmla="*/ 173 w 214"/>
                  <a:gd name="T29" fmla="*/ 242 h 341"/>
                  <a:gd name="T30" fmla="*/ 183 w 214"/>
                  <a:gd name="T31" fmla="*/ 252 h 341"/>
                  <a:gd name="T32" fmla="*/ 189 w 214"/>
                  <a:gd name="T33" fmla="*/ 266 h 341"/>
                  <a:gd name="T34" fmla="*/ 191 w 214"/>
                  <a:gd name="T35" fmla="*/ 284 h 341"/>
                  <a:gd name="T36" fmla="*/ 213 w 214"/>
                  <a:gd name="T37" fmla="*/ 295 h 341"/>
                  <a:gd name="T38" fmla="*/ 210 w 214"/>
                  <a:gd name="T39" fmla="*/ 313 h 341"/>
                  <a:gd name="T40" fmla="*/ 190 w 214"/>
                  <a:gd name="T41" fmla="*/ 316 h 341"/>
                  <a:gd name="T42" fmla="*/ 183 w 214"/>
                  <a:gd name="T43" fmla="*/ 305 h 341"/>
                  <a:gd name="T44" fmla="*/ 171 w 214"/>
                  <a:gd name="T45" fmla="*/ 305 h 341"/>
                  <a:gd name="T46" fmla="*/ 170 w 214"/>
                  <a:gd name="T47" fmla="*/ 340 h 341"/>
                  <a:gd name="T48" fmla="*/ 159 w 214"/>
                  <a:gd name="T49" fmla="*/ 339 h 341"/>
                  <a:gd name="T50" fmla="*/ 147 w 214"/>
                  <a:gd name="T51" fmla="*/ 322 h 341"/>
                  <a:gd name="T52" fmla="*/ 141 w 214"/>
                  <a:gd name="T53" fmla="*/ 310 h 341"/>
                  <a:gd name="T54" fmla="*/ 141 w 214"/>
                  <a:gd name="T55" fmla="*/ 292 h 341"/>
                  <a:gd name="T56" fmla="*/ 124 w 214"/>
                  <a:gd name="T57" fmla="*/ 291 h 341"/>
                  <a:gd name="T58" fmla="*/ 119 w 214"/>
                  <a:gd name="T59" fmla="*/ 309 h 341"/>
                  <a:gd name="T60" fmla="*/ 111 w 214"/>
                  <a:gd name="T61" fmla="*/ 292 h 341"/>
                  <a:gd name="T62" fmla="*/ 105 w 214"/>
                  <a:gd name="T63" fmla="*/ 270 h 341"/>
                  <a:gd name="T64" fmla="*/ 133 w 214"/>
                  <a:gd name="T65" fmla="*/ 264 h 341"/>
                  <a:gd name="T66" fmla="*/ 147 w 214"/>
                  <a:gd name="T67" fmla="*/ 268 h 341"/>
                  <a:gd name="T68" fmla="*/ 147 w 214"/>
                  <a:gd name="T69" fmla="*/ 235 h 341"/>
                  <a:gd name="T70" fmla="*/ 134 w 214"/>
                  <a:gd name="T71" fmla="*/ 228 h 341"/>
                  <a:gd name="T72" fmla="*/ 127 w 214"/>
                  <a:gd name="T73" fmla="*/ 200 h 341"/>
                  <a:gd name="T74" fmla="*/ 124 w 214"/>
                  <a:gd name="T75" fmla="*/ 165 h 341"/>
                  <a:gd name="T76" fmla="*/ 102 w 214"/>
                  <a:gd name="T77" fmla="*/ 159 h 341"/>
                  <a:gd name="T78" fmla="*/ 88 w 214"/>
                  <a:gd name="T79" fmla="*/ 140 h 341"/>
                  <a:gd name="T80" fmla="*/ 76 w 214"/>
                  <a:gd name="T81" fmla="*/ 133 h 341"/>
                  <a:gd name="T82" fmla="*/ 82 w 214"/>
                  <a:gd name="T83" fmla="*/ 159 h 341"/>
                  <a:gd name="T84" fmla="*/ 60 w 214"/>
                  <a:gd name="T85" fmla="*/ 175 h 341"/>
                  <a:gd name="T86" fmla="*/ 47 w 214"/>
                  <a:gd name="T87" fmla="*/ 143 h 341"/>
                  <a:gd name="T88" fmla="*/ 39 w 214"/>
                  <a:gd name="T89" fmla="*/ 132 h 341"/>
                  <a:gd name="T90" fmla="*/ 40 w 214"/>
                  <a:gd name="T91" fmla="*/ 114 h 341"/>
                  <a:gd name="T92" fmla="*/ 27 w 214"/>
                  <a:gd name="T93" fmla="*/ 88 h 341"/>
                  <a:gd name="T94" fmla="*/ 7 w 214"/>
                  <a:gd name="T95" fmla="*/ 77 h 341"/>
                  <a:gd name="T96" fmla="*/ 0 w 214"/>
                  <a:gd name="T97" fmla="*/ 63 h 341"/>
                  <a:gd name="T98" fmla="*/ 5 w 214"/>
                  <a:gd name="T99" fmla="*/ 52 h 341"/>
                  <a:gd name="T100" fmla="*/ 18 w 214"/>
                  <a:gd name="T101" fmla="*/ 60 h 341"/>
                  <a:gd name="T102" fmla="*/ 23 w 214"/>
                  <a:gd name="T103" fmla="*/ 42 h 341"/>
                  <a:gd name="T104" fmla="*/ 20 w 214"/>
                  <a:gd name="T105" fmla="*/ 24 h 341"/>
                  <a:gd name="T106" fmla="*/ 17 w 214"/>
                  <a:gd name="T107" fmla="*/ 0 h 341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214"/>
                  <a:gd name="T163" fmla="*/ 0 h 341"/>
                  <a:gd name="T164" fmla="*/ 214 w 214"/>
                  <a:gd name="T165" fmla="*/ 341 h 341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214" h="341">
                    <a:moveTo>
                      <a:pt x="17" y="0"/>
                    </a:moveTo>
                    <a:lnTo>
                      <a:pt x="40" y="1"/>
                    </a:lnTo>
                    <a:lnTo>
                      <a:pt x="57" y="36"/>
                    </a:lnTo>
                    <a:lnTo>
                      <a:pt x="50" y="68"/>
                    </a:lnTo>
                    <a:lnTo>
                      <a:pt x="63" y="78"/>
                    </a:lnTo>
                    <a:lnTo>
                      <a:pt x="68" y="100"/>
                    </a:lnTo>
                    <a:lnTo>
                      <a:pt x="84" y="113"/>
                    </a:lnTo>
                    <a:lnTo>
                      <a:pt x="97" y="115"/>
                    </a:lnTo>
                    <a:lnTo>
                      <a:pt x="124" y="134"/>
                    </a:lnTo>
                    <a:lnTo>
                      <a:pt x="140" y="155"/>
                    </a:lnTo>
                    <a:lnTo>
                      <a:pt x="143" y="156"/>
                    </a:lnTo>
                    <a:lnTo>
                      <a:pt x="163" y="171"/>
                    </a:lnTo>
                    <a:lnTo>
                      <a:pt x="161" y="211"/>
                    </a:lnTo>
                    <a:lnTo>
                      <a:pt x="169" y="229"/>
                    </a:lnTo>
                    <a:lnTo>
                      <a:pt x="173" y="242"/>
                    </a:lnTo>
                    <a:lnTo>
                      <a:pt x="183" y="252"/>
                    </a:lnTo>
                    <a:lnTo>
                      <a:pt x="189" y="266"/>
                    </a:lnTo>
                    <a:lnTo>
                      <a:pt x="191" y="284"/>
                    </a:lnTo>
                    <a:lnTo>
                      <a:pt x="213" y="295"/>
                    </a:lnTo>
                    <a:lnTo>
                      <a:pt x="210" y="313"/>
                    </a:lnTo>
                    <a:lnTo>
                      <a:pt x="190" y="316"/>
                    </a:lnTo>
                    <a:lnTo>
                      <a:pt x="183" y="305"/>
                    </a:lnTo>
                    <a:lnTo>
                      <a:pt x="171" y="305"/>
                    </a:lnTo>
                    <a:lnTo>
                      <a:pt x="170" y="340"/>
                    </a:lnTo>
                    <a:lnTo>
                      <a:pt x="159" y="339"/>
                    </a:lnTo>
                    <a:lnTo>
                      <a:pt x="147" y="322"/>
                    </a:lnTo>
                    <a:lnTo>
                      <a:pt x="141" y="310"/>
                    </a:lnTo>
                    <a:lnTo>
                      <a:pt x="141" y="292"/>
                    </a:lnTo>
                    <a:lnTo>
                      <a:pt x="124" y="291"/>
                    </a:lnTo>
                    <a:lnTo>
                      <a:pt x="119" y="309"/>
                    </a:lnTo>
                    <a:lnTo>
                      <a:pt x="111" y="292"/>
                    </a:lnTo>
                    <a:lnTo>
                      <a:pt x="105" y="270"/>
                    </a:lnTo>
                    <a:lnTo>
                      <a:pt x="133" y="264"/>
                    </a:lnTo>
                    <a:lnTo>
                      <a:pt x="147" y="268"/>
                    </a:lnTo>
                    <a:lnTo>
                      <a:pt x="147" y="235"/>
                    </a:lnTo>
                    <a:lnTo>
                      <a:pt x="134" y="228"/>
                    </a:lnTo>
                    <a:lnTo>
                      <a:pt x="127" y="200"/>
                    </a:lnTo>
                    <a:lnTo>
                      <a:pt x="124" y="165"/>
                    </a:lnTo>
                    <a:lnTo>
                      <a:pt x="102" y="159"/>
                    </a:lnTo>
                    <a:lnTo>
                      <a:pt x="88" y="140"/>
                    </a:lnTo>
                    <a:lnTo>
                      <a:pt x="76" y="133"/>
                    </a:lnTo>
                    <a:lnTo>
                      <a:pt x="82" y="159"/>
                    </a:lnTo>
                    <a:lnTo>
                      <a:pt x="60" y="175"/>
                    </a:lnTo>
                    <a:lnTo>
                      <a:pt x="47" y="143"/>
                    </a:lnTo>
                    <a:lnTo>
                      <a:pt x="39" y="132"/>
                    </a:lnTo>
                    <a:lnTo>
                      <a:pt x="40" y="114"/>
                    </a:lnTo>
                    <a:lnTo>
                      <a:pt x="27" y="88"/>
                    </a:lnTo>
                    <a:lnTo>
                      <a:pt x="7" y="77"/>
                    </a:lnTo>
                    <a:lnTo>
                      <a:pt x="0" y="63"/>
                    </a:lnTo>
                    <a:lnTo>
                      <a:pt x="5" y="52"/>
                    </a:lnTo>
                    <a:lnTo>
                      <a:pt x="18" y="60"/>
                    </a:lnTo>
                    <a:lnTo>
                      <a:pt x="23" y="42"/>
                    </a:lnTo>
                    <a:lnTo>
                      <a:pt x="20" y="24"/>
                    </a:lnTo>
                    <a:lnTo>
                      <a:pt x="17" y="0"/>
                    </a:lnTo>
                  </a:path>
                </a:pathLst>
              </a:custGeom>
              <a:solidFill>
                <a:srgbClr val="969696"/>
              </a:solidFill>
              <a:ln w="12700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44424" name="Freeform 24"/>
              <p:cNvSpPr>
                <a:spLocks/>
              </p:cNvSpPr>
              <p:nvPr/>
            </p:nvSpPr>
            <p:spPr bwMode="auto">
              <a:xfrm>
                <a:off x="2826" y="1709"/>
                <a:ext cx="161" cy="280"/>
              </a:xfrm>
              <a:custGeom>
                <a:avLst/>
                <a:gdLst>
                  <a:gd name="T0" fmla="*/ 40 w 161"/>
                  <a:gd name="T1" fmla="*/ 0 h 280"/>
                  <a:gd name="T2" fmla="*/ 70 w 161"/>
                  <a:gd name="T3" fmla="*/ 15 h 280"/>
                  <a:gd name="T4" fmla="*/ 90 w 161"/>
                  <a:gd name="T5" fmla="*/ 36 h 280"/>
                  <a:gd name="T6" fmla="*/ 99 w 161"/>
                  <a:gd name="T7" fmla="*/ 62 h 280"/>
                  <a:gd name="T8" fmla="*/ 107 w 161"/>
                  <a:gd name="T9" fmla="*/ 62 h 280"/>
                  <a:gd name="T10" fmla="*/ 107 w 161"/>
                  <a:gd name="T11" fmla="*/ 74 h 280"/>
                  <a:gd name="T12" fmla="*/ 117 w 161"/>
                  <a:gd name="T13" fmla="*/ 90 h 280"/>
                  <a:gd name="T14" fmla="*/ 128 w 161"/>
                  <a:gd name="T15" fmla="*/ 108 h 280"/>
                  <a:gd name="T16" fmla="*/ 146 w 161"/>
                  <a:gd name="T17" fmla="*/ 137 h 280"/>
                  <a:gd name="T18" fmla="*/ 160 w 161"/>
                  <a:gd name="T19" fmla="*/ 177 h 280"/>
                  <a:gd name="T20" fmla="*/ 133 w 161"/>
                  <a:gd name="T21" fmla="*/ 176 h 280"/>
                  <a:gd name="T22" fmla="*/ 112 w 161"/>
                  <a:gd name="T23" fmla="*/ 166 h 280"/>
                  <a:gd name="T24" fmla="*/ 128 w 161"/>
                  <a:gd name="T25" fmla="*/ 192 h 280"/>
                  <a:gd name="T26" fmla="*/ 127 w 161"/>
                  <a:gd name="T27" fmla="*/ 208 h 280"/>
                  <a:gd name="T28" fmla="*/ 127 w 161"/>
                  <a:gd name="T29" fmla="*/ 226 h 280"/>
                  <a:gd name="T30" fmla="*/ 115 w 161"/>
                  <a:gd name="T31" fmla="*/ 218 h 280"/>
                  <a:gd name="T32" fmla="*/ 105 w 161"/>
                  <a:gd name="T33" fmla="*/ 208 h 280"/>
                  <a:gd name="T34" fmla="*/ 89 w 161"/>
                  <a:gd name="T35" fmla="*/ 184 h 280"/>
                  <a:gd name="T36" fmla="*/ 79 w 161"/>
                  <a:gd name="T37" fmla="*/ 182 h 280"/>
                  <a:gd name="T38" fmla="*/ 61 w 161"/>
                  <a:gd name="T39" fmla="*/ 182 h 280"/>
                  <a:gd name="T40" fmla="*/ 49 w 161"/>
                  <a:gd name="T41" fmla="*/ 189 h 280"/>
                  <a:gd name="T42" fmla="*/ 55 w 161"/>
                  <a:gd name="T43" fmla="*/ 207 h 280"/>
                  <a:gd name="T44" fmla="*/ 73 w 161"/>
                  <a:gd name="T45" fmla="*/ 217 h 280"/>
                  <a:gd name="T46" fmla="*/ 87 w 161"/>
                  <a:gd name="T47" fmla="*/ 225 h 280"/>
                  <a:gd name="T48" fmla="*/ 96 w 161"/>
                  <a:gd name="T49" fmla="*/ 247 h 280"/>
                  <a:gd name="T50" fmla="*/ 92 w 161"/>
                  <a:gd name="T51" fmla="*/ 272 h 280"/>
                  <a:gd name="T52" fmla="*/ 92 w 161"/>
                  <a:gd name="T53" fmla="*/ 279 h 280"/>
                  <a:gd name="T54" fmla="*/ 86 w 161"/>
                  <a:gd name="T55" fmla="*/ 279 h 280"/>
                  <a:gd name="T56" fmla="*/ 76 w 161"/>
                  <a:gd name="T57" fmla="*/ 272 h 280"/>
                  <a:gd name="T58" fmla="*/ 71 w 161"/>
                  <a:gd name="T59" fmla="*/ 266 h 280"/>
                  <a:gd name="T60" fmla="*/ 67 w 161"/>
                  <a:gd name="T61" fmla="*/ 262 h 280"/>
                  <a:gd name="T62" fmla="*/ 56 w 161"/>
                  <a:gd name="T63" fmla="*/ 273 h 280"/>
                  <a:gd name="T64" fmla="*/ 46 w 161"/>
                  <a:gd name="T65" fmla="*/ 277 h 280"/>
                  <a:gd name="T66" fmla="*/ 42 w 161"/>
                  <a:gd name="T67" fmla="*/ 265 h 280"/>
                  <a:gd name="T68" fmla="*/ 43 w 161"/>
                  <a:gd name="T69" fmla="*/ 241 h 280"/>
                  <a:gd name="T70" fmla="*/ 41 w 161"/>
                  <a:gd name="T71" fmla="*/ 226 h 280"/>
                  <a:gd name="T72" fmla="*/ 29 w 161"/>
                  <a:gd name="T73" fmla="*/ 215 h 280"/>
                  <a:gd name="T74" fmla="*/ 16 w 161"/>
                  <a:gd name="T75" fmla="*/ 232 h 280"/>
                  <a:gd name="T76" fmla="*/ 0 w 161"/>
                  <a:gd name="T77" fmla="*/ 233 h 280"/>
                  <a:gd name="T78" fmla="*/ 1 w 161"/>
                  <a:gd name="T79" fmla="*/ 223 h 280"/>
                  <a:gd name="T80" fmla="*/ 2 w 161"/>
                  <a:gd name="T81" fmla="*/ 191 h 280"/>
                  <a:gd name="T82" fmla="*/ 16 w 161"/>
                  <a:gd name="T83" fmla="*/ 181 h 280"/>
                  <a:gd name="T84" fmla="*/ 17 w 161"/>
                  <a:gd name="T85" fmla="*/ 136 h 280"/>
                  <a:gd name="T86" fmla="*/ 19 w 161"/>
                  <a:gd name="T87" fmla="*/ 124 h 280"/>
                  <a:gd name="T88" fmla="*/ 25 w 161"/>
                  <a:gd name="T89" fmla="*/ 122 h 280"/>
                  <a:gd name="T90" fmla="*/ 38 w 161"/>
                  <a:gd name="T91" fmla="*/ 134 h 280"/>
                  <a:gd name="T92" fmla="*/ 56 w 161"/>
                  <a:gd name="T93" fmla="*/ 144 h 280"/>
                  <a:gd name="T94" fmla="*/ 58 w 161"/>
                  <a:gd name="T95" fmla="*/ 119 h 280"/>
                  <a:gd name="T96" fmla="*/ 48 w 161"/>
                  <a:gd name="T97" fmla="*/ 113 h 280"/>
                  <a:gd name="T98" fmla="*/ 48 w 161"/>
                  <a:gd name="T99" fmla="*/ 106 h 280"/>
                  <a:gd name="T100" fmla="*/ 49 w 161"/>
                  <a:gd name="T101" fmla="*/ 106 h 280"/>
                  <a:gd name="T102" fmla="*/ 55 w 161"/>
                  <a:gd name="T103" fmla="*/ 106 h 280"/>
                  <a:gd name="T104" fmla="*/ 59 w 161"/>
                  <a:gd name="T105" fmla="*/ 106 h 280"/>
                  <a:gd name="T106" fmla="*/ 63 w 161"/>
                  <a:gd name="T107" fmla="*/ 106 h 280"/>
                  <a:gd name="T108" fmla="*/ 72 w 161"/>
                  <a:gd name="T109" fmla="*/ 95 h 280"/>
                  <a:gd name="T110" fmla="*/ 70 w 161"/>
                  <a:gd name="T111" fmla="*/ 88 h 280"/>
                  <a:gd name="T112" fmla="*/ 64 w 161"/>
                  <a:gd name="T113" fmla="*/ 66 h 280"/>
                  <a:gd name="T114" fmla="*/ 50 w 161"/>
                  <a:gd name="T115" fmla="*/ 50 h 280"/>
                  <a:gd name="T116" fmla="*/ 37 w 161"/>
                  <a:gd name="T117" fmla="*/ 39 h 280"/>
                  <a:gd name="T118" fmla="*/ 25 w 161"/>
                  <a:gd name="T119" fmla="*/ 24 h 280"/>
                  <a:gd name="T120" fmla="*/ 40 w 161"/>
                  <a:gd name="T121" fmla="*/ 0 h 280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61"/>
                  <a:gd name="T184" fmla="*/ 0 h 280"/>
                  <a:gd name="T185" fmla="*/ 161 w 161"/>
                  <a:gd name="T186" fmla="*/ 280 h 280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61" h="280">
                    <a:moveTo>
                      <a:pt x="40" y="0"/>
                    </a:moveTo>
                    <a:lnTo>
                      <a:pt x="70" y="15"/>
                    </a:lnTo>
                    <a:lnTo>
                      <a:pt x="90" y="36"/>
                    </a:lnTo>
                    <a:lnTo>
                      <a:pt x="99" y="62"/>
                    </a:lnTo>
                    <a:lnTo>
                      <a:pt x="107" y="62"/>
                    </a:lnTo>
                    <a:lnTo>
                      <a:pt x="107" y="74"/>
                    </a:lnTo>
                    <a:lnTo>
                      <a:pt x="117" y="90"/>
                    </a:lnTo>
                    <a:lnTo>
                      <a:pt x="128" y="108"/>
                    </a:lnTo>
                    <a:lnTo>
                      <a:pt x="146" y="137"/>
                    </a:lnTo>
                    <a:lnTo>
                      <a:pt x="160" y="177"/>
                    </a:lnTo>
                    <a:lnTo>
                      <a:pt x="133" y="176"/>
                    </a:lnTo>
                    <a:lnTo>
                      <a:pt x="112" y="166"/>
                    </a:lnTo>
                    <a:lnTo>
                      <a:pt x="128" y="192"/>
                    </a:lnTo>
                    <a:lnTo>
                      <a:pt x="127" y="208"/>
                    </a:lnTo>
                    <a:lnTo>
                      <a:pt x="127" y="226"/>
                    </a:lnTo>
                    <a:lnTo>
                      <a:pt x="115" y="218"/>
                    </a:lnTo>
                    <a:lnTo>
                      <a:pt x="105" y="208"/>
                    </a:lnTo>
                    <a:lnTo>
                      <a:pt x="89" y="184"/>
                    </a:lnTo>
                    <a:lnTo>
                      <a:pt x="79" y="182"/>
                    </a:lnTo>
                    <a:lnTo>
                      <a:pt x="61" y="182"/>
                    </a:lnTo>
                    <a:lnTo>
                      <a:pt x="49" y="189"/>
                    </a:lnTo>
                    <a:lnTo>
                      <a:pt x="55" y="207"/>
                    </a:lnTo>
                    <a:lnTo>
                      <a:pt x="73" y="217"/>
                    </a:lnTo>
                    <a:lnTo>
                      <a:pt x="87" y="225"/>
                    </a:lnTo>
                    <a:lnTo>
                      <a:pt x="96" y="247"/>
                    </a:lnTo>
                    <a:lnTo>
                      <a:pt x="92" y="272"/>
                    </a:lnTo>
                    <a:lnTo>
                      <a:pt x="92" y="279"/>
                    </a:lnTo>
                    <a:lnTo>
                      <a:pt x="86" y="279"/>
                    </a:lnTo>
                    <a:lnTo>
                      <a:pt x="76" y="272"/>
                    </a:lnTo>
                    <a:lnTo>
                      <a:pt x="71" y="266"/>
                    </a:lnTo>
                    <a:lnTo>
                      <a:pt x="67" y="262"/>
                    </a:lnTo>
                    <a:lnTo>
                      <a:pt x="56" y="273"/>
                    </a:lnTo>
                    <a:lnTo>
                      <a:pt x="46" y="277"/>
                    </a:lnTo>
                    <a:lnTo>
                      <a:pt x="42" y="265"/>
                    </a:lnTo>
                    <a:lnTo>
                      <a:pt x="43" y="241"/>
                    </a:lnTo>
                    <a:lnTo>
                      <a:pt x="41" y="226"/>
                    </a:lnTo>
                    <a:lnTo>
                      <a:pt x="29" y="215"/>
                    </a:lnTo>
                    <a:lnTo>
                      <a:pt x="16" y="232"/>
                    </a:lnTo>
                    <a:lnTo>
                      <a:pt x="0" y="233"/>
                    </a:lnTo>
                    <a:lnTo>
                      <a:pt x="1" y="223"/>
                    </a:lnTo>
                    <a:lnTo>
                      <a:pt x="2" y="191"/>
                    </a:lnTo>
                    <a:lnTo>
                      <a:pt x="16" y="181"/>
                    </a:lnTo>
                    <a:lnTo>
                      <a:pt x="17" y="136"/>
                    </a:lnTo>
                    <a:lnTo>
                      <a:pt x="19" y="124"/>
                    </a:lnTo>
                    <a:lnTo>
                      <a:pt x="25" y="122"/>
                    </a:lnTo>
                    <a:lnTo>
                      <a:pt x="38" y="134"/>
                    </a:lnTo>
                    <a:lnTo>
                      <a:pt x="56" y="144"/>
                    </a:lnTo>
                    <a:lnTo>
                      <a:pt x="58" y="119"/>
                    </a:lnTo>
                    <a:lnTo>
                      <a:pt x="48" y="113"/>
                    </a:lnTo>
                    <a:lnTo>
                      <a:pt x="48" y="106"/>
                    </a:lnTo>
                    <a:lnTo>
                      <a:pt x="49" y="106"/>
                    </a:lnTo>
                    <a:lnTo>
                      <a:pt x="55" y="106"/>
                    </a:lnTo>
                    <a:lnTo>
                      <a:pt x="59" y="106"/>
                    </a:lnTo>
                    <a:lnTo>
                      <a:pt x="63" y="106"/>
                    </a:lnTo>
                    <a:lnTo>
                      <a:pt x="72" y="95"/>
                    </a:lnTo>
                    <a:lnTo>
                      <a:pt x="70" y="88"/>
                    </a:lnTo>
                    <a:lnTo>
                      <a:pt x="64" y="66"/>
                    </a:lnTo>
                    <a:lnTo>
                      <a:pt x="50" y="50"/>
                    </a:lnTo>
                    <a:lnTo>
                      <a:pt x="37" y="39"/>
                    </a:lnTo>
                    <a:lnTo>
                      <a:pt x="25" y="24"/>
                    </a:lnTo>
                    <a:lnTo>
                      <a:pt x="40" y="0"/>
                    </a:lnTo>
                  </a:path>
                </a:pathLst>
              </a:custGeom>
              <a:solidFill>
                <a:srgbClr val="969696"/>
              </a:solidFill>
              <a:ln w="12700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44425" name="Freeform 25"/>
              <p:cNvSpPr>
                <a:spLocks/>
              </p:cNvSpPr>
              <p:nvPr/>
            </p:nvSpPr>
            <p:spPr bwMode="auto">
              <a:xfrm>
                <a:off x="2654" y="1363"/>
                <a:ext cx="173" cy="234"/>
              </a:xfrm>
              <a:custGeom>
                <a:avLst/>
                <a:gdLst>
                  <a:gd name="T0" fmla="*/ 0 w 173"/>
                  <a:gd name="T1" fmla="*/ 0 h 234"/>
                  <a:gd name="T2" fmla="*/ 14 w 173"/>
                  <a:gd name="T3" fmla="*/ 0 h 234"/>
                  <a:gd name="T4" fmla="*/ 21 w 173"/>
                  <a:gd name="T5" fmla="*/ 18 h 234"/>
                  <a:gd name="T6" fmla="*/ 45 w 173"/>
                  <a:gd name="T7" fmla="*/ 40 h 234"/>
                  <a:gd name="T8" fmla="*/ 56 w 173"/>
                  <a:gd name="T9" fmla="*/ 68 h 234"/>
                  <a:gd name="T10" fmla="*/ 74 w 173"/>
                  <a:gd name="T11" fmla="*/ 71 h 234"/>
                  <a:gd name="T12" fmla="*/ 88 w 173"/>
                  <a:gd name="T13" fmla="*/ 72 h 234"/>
                  <a:gd name="T14" fmla="*/ 96 w 173"/>
                  <a:gd name="T15" fmla="*/ 90 h 234"/>
                  <a:gd name="T16" fmla="*/ 112 w 173"/>
                  <a:gd name="T17" fmla="*/ 91 h 234"/>
                  <a:gd name="T18" fmla="*/ 126 w 173"/>
                  <a:gd name="T19" fmla="*/ 97 h 234"/>
                  <a:gd name="T20" fmla="*/ 137 w 173"/>
                  <a:gd name="T21" fmla="*/ 116 h 234"/>
                  <a:gd name="T22" fmla="*/ 152 w 173"/>
                  <a:gd name="T23" fmla="*/ 126 h 234"/>
                  <a:gd name="T24" fmla="*/ 146 w 173"/>
                  <a:gd name="T25" fmla="*/ 134 h 234"/>
                  <a:gd name="T26" fmla="*/ 136 w 173"/>
                  <a:gd name="T27" fmla="*/ 138 h 234"/>
                  <a:gd name="T28" fmla="*/ 131 w 173"/>
                  <a:gd name="T29" fmla="*/ 137 h 234"/>
                  <a:gd name="T30" fmla="*/ 128 w 173"/>
                  <a:gd name="T31" fmla="*/ 142 h 234"/>
                  <a:gd name="T32" fmla="*/ 145 w 173"/>
                  <a:gd name="T33" fmla="*/ 161 h 234"/>
                  <a:gd name="T34" fmla="*/ 152 w 173"/>
                  <a:gd name="T35" fmla="*/ 176 h 234"/>
                  <a:gd name="T36" fmla="*/ 172 w 173"/>
                  <a:gd name="T37" fmla="*/ 197 h 234"/>
                  <a:gd name="T38" fmla="*/ 161 w 173"/>
                  <a:gd name="T39" fmla="*/ 215 h 234"/>
                  <a:gd name="T40" fmla="*/ 149 w 173"/>
                  <a:gd name="T41" fmla="*/ 218 h 234"/>
                  <a:gd name="T42" fmla="*/ 149 w 173"/>
                  <a:gd name="T43" fmla="*/ 233 h 234"/>
                  <a:gd name="T44" fmla="*/ 132 w 173"/>
                  <a:gd name="T45" fmla="*/ 232 h 234"/>
                  <a:gd name="T46" fmla="*/ 128 w 173"/>
                  <a:gd name="T47" fmla="*/ 220 h 234"/>
                  <a:gd name="T48" fmla="*/ 112 w 173"/>
                  <a:gd name="T49" fmla="*/ 203 h 234"/>
                  <a:gd name="T50" fmla="*/ 102 w 173"/>
                  <a:gd name="T51" fmla="*/ 181 h 234"/>
                  <a:gd name="T52" fmla="*/ 88 w 173"/>
                  <a:gd name="T53" fmla="*/ 146 h 234"/>
                  <a:gd name="T54" fmla="*/ 64 w 173"/>
                  <a:gd name="T55" fmla="*/ 122 h 234"/>
                  <a:gd name="T56" fmla="*/ 46 w 173"/>
                  <a:gd name="T57" fmla="*/ 88 h 234"/>
                  <a:gd name="T58" fmla="*/ 34 w 173"/>
                  <a:gd name="T59" fmla="*/ 77 h 234"/>
                  <a:gd name="T60" fmla="*/ 25 w 173"/>
                  <a:gd name="T61" fmla="*/ 70 h 234"/>
                  <a:gd name="T62" fmla="*/ 17 w 173"/>
                  <a:gd name="T63" fmla="*/ 50 h 234"/>
                  <a:gd name="T64" fmla="*/ 3 w 173"/>
                  <a:gd name="T65" fmla="*/ 31 h 234"/>
                  <a:gd name="T66" fmla="*/ 3 w 173"/>
                  <a:gd name="T67" fmla="*/ 24 h 234"/>
                  <a:gd name="T68" fmla="*/ 0 w 173"/>
                  <a:gd name="T69" fmla="*/ 0 h 23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73"/>
                  <a:gd name="T106" fmla="*/ 0 h 234"/>
                  <a:gd name="T107" fmla="*/ 173 w 173"/>
                  <a:gd name="T108" fmla="*/ 234 h 23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73" h="234">
                    <a:moveTo>
                      <a:pt x="0" y="0"/>
                    </a:moveTo>
                    <a:lnTo>
                      <a:pt x="14" y="0"/>
                    </a:lnTo>
                    <a:lnTo>
                      <a:pt x="21" y="18"/>
                    </a:lnTo>
                    <a:lnTo>
                      <a:pt x="45" y="40"/>
                    </a:lnTo>
                    <a:lnTo>
                      <a:pt x="56" y="68"/>
                    </a:lnTo>
                    <a:lnTo>
                      <a:pt x="74" y="71"/>
                    </a:lnTo>
                    <a:lnTo>
                      <a:pt x="88" y="72"/>
                    </a:lnTo>
                    <a:lnTo>
                      <a:pt x="96" y="90"/>
                    </a:lnTo>
                    <a:lnTo>
                      <a:pt x="112" y="91"/>
                    </a:lnTo>
                    <a:lnTo>
                      <a:pt x="126" y="97"/>
                    </a:lnTo>
                    <a:lnTo>
                      <a:pt x="137" y="116"/>
                    </a:lnTo>
                    <a:lnTo>
                      <a:pt x="152" y="126"/>
                    </a:lnTo>
                    <a:lnTo>
                      <a:pt x="146" y="134"/>
                    </a:lnTo>
                    <a:lnTo>
                      <a:pt x="136" y="138"/>
                    </a:lnTo>
                    <a:lnTo>
                      <a:pt x="131" y="137"/>
                    </a:lnTo>
                    <a:lnTo>
                      <a:pt x="128" y="142"/>
                    </a:lnTo>
                    <a:lnTo>
                      <a:pt x="145" y="161"/>
                    </a:lnTo>
                    <a:lnTo>
                      <a:pt x="152" y="176"/>
                    </a:lnTo>
                    <a:lnTo>
                      <a:pt x="172" y="197"/>
                    </a:lnTo>
                    <a:lnTo>
                      <a:pt x="161" y="215"/>
                    </a:lnTo>
                    <a:lnTo>
                      <a:pt x="149" y="218"/>
                    </a:lnTo>
                    <a:lnTo>
                      <a:pt x="149" y="233"/>
                    </a:lnTo>
                    <a:lnTo>
                      <a:pt x="132" y="232"/>
                    </a:lnTo>
                    <a:lnTo>
                      <a:pt x="128" y="220"/>
                    </a:lnTo>
                    <a:lnTo>
                      <a:pt x="112" y="203"/>
                    </a:lnTo>
                    <a:lnTo>
                      <a:pt x="102" y="181"/>
                    </a:lnTo>
                    <a:lnTo>
                      <a:pt x="88" y="146"/>
                    </a:lnTo>
                    <a:lnTo>
                      <a:pt x="64" y="122"/>
                    </a:lnTo>
                    <a:lnTo>
                      <a:pt x="46" y="88"/>
                    </a:lnTo>
                    <a:lnTo>
                      <a:pt x="34" y="77"/>
                    </a:lnTo>
                    <a:lnTo>
                      <a:pt x="25" y="70"/>
                    </a:lnTo>
                    <a:lnTo>
                      <a:pt x="17" y="50"/>
                    </a:lnTo>
                    <a:lnTo>
                      <a:pt x="3" y="31"/>
                    </a:lnTo>
                    <a:lnTo>
                      <a:pt x="3" y="24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969696"/>
              </a:solidFill>
              <a:ln w="12700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</p:grpSp>
        <p:sp>
          <p:nvSpPr>
            <p:cNvPr id="144403" name="Freeform 26"/>
            <p:cNvSpPr>
              <a:spLocks/>
            </p:cNvSpPr>
            <p:nvPr/>
          </p:nvSpPr>
          <p:spPr bwMode="auto">
            <a:xfrm>
              <a:off x="505" y="1963"/>
              <a:ext cx="1303" cy="1759"/>
            </a:xfrm>
            <a:custGeom>
              <a:avLst/>
              <a:gdLst>
                <a:gd name="T0" fmla="*/ 1172 w 1288"/>
                <a:gd name="T1" fmla="*/ 296 h 1759"/>
                <a:gd name="T2" fmla="*/ 1301 w 1288"/>
                <a:gd name="T3" fmla="*/ 593 h 1759"/>
                <a:gd name="T4" fmla="*/ 1354 w 1288"/>
                <a:gd name="T5" fmla="*/ 673 h 1759"/>
                <a:gd name="T6" fmla="*/ 1483 w 1288"/>
                <a:gd name="T7" fmla="*/ 655 h 1759"/>
                <a:gd name="T8" fmla="*/ 1510 w 1288"/>
                <a:gd name="T9" fmla="*/ 724 h 1759"/>
                <a:gd name="T10" fmla="*/ 1356 w 1288"/>
                <a:gd name="T11" fmla="*/ 917 h 1759"/>
                <a:gd name="T12" fmla="*/ 1221 w 1288"/>
                <a:gd name="T13" fmla="*/ 1139 h 1759"/>
                <a:gd name="T14" fmla="*/ 1237 w 1288"/>
                <a:gd name="T15" fmla="*/ 1216 h 1759"/>
                <a:gd name="T16" fmla="*/ 1235 w 1288"/>
                <a:gd name="T17" fmla="*/ 1301 h 1759"/>
                <a:gd name="T18" fmla="*/ 1181 w 1288"/>
                <a:gd name="T19" fmla="*/ 1328 h 1759"/>
                <a:gd name="T20" fmla="*/ 1092 w 1288"/>
                <a:gd name="T21" fmla="*/ 1444 h 1759"/>
                <a:gd name="T22" fmla="*/ 1064 w 1288"/>
                <a:gd name="T23" fmla="*/ 1534 h 1759"/>
                <a:gd name="T24" fmla="*/ 977 w 1288"/>
                <a:gd name="T25" fmla="*/ 1665 h 1759"/>
                <a:gd name="T26" fmla="*/ 935 w 1288"/>
                <a:gd name="T27" fmla="*/ 1691 h 1759"/>
                <a:gd name="T28" fmla="*/ 840 w 1288"/>
                <a:gd name="T29" fmla="*/ 1754 h 1759"/>
                <a:gd name="T30" fmla="*/ 728 w 1288"/>
                <a:gd name="T31" fmla="*/ 1729 h 1759"/>
                <a:gd name="T32" fmla="*/ 715 w 1288"/>
                <a:gd name="T33" fmla="*/ 1664 h 1759"/>
                <a:gd name="T34" fmla="*/ 671 w 1288"/>
                <a:gd name="T35" fmla="*/ 1582 h 1759"/>
                <a:gd name="T36" fmla="*/ 663 w 1288"/>
                <a:gd name="T37" fmla="*/ 1503 h 1759"/>
                <a:gd name="T38" fmla="*/ 655 w 1288"/>
                <a:gd name="T39" fmla="*/ 1457 h 1759"/>
                <a:gd name="T40" fmla="*/ 610 w 1288"/>
                <a:gd name="T41" fmla="*/ 1400 h 1759"/>
                <a:gd name="T42" fmla="*/ 583 w 1288"/>
                <a:gd name="T43" fmla="*/ 1327 h 1759"/>
                <a:gd name="T44" fmla="*/ 626 w 1288"/>
                <a:gd name="T45" fmla="*/ 1209 h 1759"/>
                <a:gd name="T46" fmla="*/ 618 w 1288"/>
                <a:gd name="T47" fmla="*/ 1040 h 1759"/>
                <a:gd name="T48" fmla="*/ 552 w 1288"/>
                <a:gd name="T49" fmla="*/ 948 h 1759"/>
                <a:gd name="T50" fmla="*/ 551 w 1288"/>
                <a:gd name="T51" fmla="*/ 822 h 1759"/>
                <a:gd name="T52" fmla="*/ 454 w 1288"/>
                <a:gd name="T53" fmla="*/ 766 h 1759"/>
                <a:gd name="T54" fmla="*/ 319 w 1288"/>
                <a:gd name="T55" fmla="*/ 776 h 1759"/>
                <a:gd name="T56" fmla="*/ 73 w 1288"/>
                <a:gd name="T57" fmla="*/ 662 h 1759"/>
                <a:gd name="T58" fmla="*/ 13 w 1288"/>
                <a:gd name="T59" fmla="*/ 492 h 1759"/>
                <a:gd name="T60" fmla="*/ 69 w 1288"/>
                <a:gd name="T61" fmla="*/ 369 h 1759"/>
                <a:gd name="T62" fmla="*/ 165 w 1288"/>
                <a:gd name="T63" fmla="*/ 238 h 1759"/>
                <a:gd name="T64" fmla="*/ 294 w 1288"/>
                <a:gd name="T65" fmla="*/ 139 h 1759"/>
                <a:gd name="T66" fmla="*/ 393 w 1288"/>
                <a:gd name="T67" fmla="*/ 32 h 1759"/>
                <a:gd name="T68" fmla="*/ 482 w 1288"/>
                <a:gd name="T69" fmla="*/ 69 h 1759"/>
                <a:gd name="T70" fmla="*/ 582 w 1288"/>
                <a:gd name="T71" fmla="*/ 20 h 1759"/>
                <a:gd name="T72" fmla="*/ 650 w 1288"/>
                <a:gd name="T73" fmla="*/ 2 h 1759"/>
                <a:gd name="T74" fmla="*/ 703 w 1288"/>
                <a:gd name="T75" fmla="*/ 52 h 1759"/>
                <a:gd name="T76" fmla="*/ 805 w 1288"/>
                <a:gd name="T77" fmla="*/ 148 h 1759"/>
                <a:gd name="T78" fmla="*/ 876 w 1288"/>
                <a:gd name="T79" fmla="*/ 111 h 1759"/>
                <a:gd name="T80" fmla="*/ 983 w 1288"/>
                <a:gd name="T81" fmla="*/ 141 h 1759"/>
                <a:gd name="T82" fmla="*/ 1104 w 1288"/>
                <a:gd name="T83" fmla="*/ 146 h 175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288"/>
                <a:gd name="T127" fmla="*/ 0 h 1759"/>
                <a:gd name="T128" fmla="*/ 1288 w 1288"/>
                <a:gd name="T129" fmla="*/ 1759 h 175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288" h="1759">
                  <a:moveTo>
                    <a:pt x="978" y="221"/>
                  </a:moveTo>
                  <a:lnTo>
                    <a:pt x="997" y="296"/>
                  </a:lnTo>
                  <a:lnTo>
                    <a:pt x="1035" y="411"/>
                  </a:lnTo>
                  <a:lnTo>
                    <a:pt x="1107" y="593"/>
                  </a:lnTo>
                  <a:lnTo>
                    <a:pt x="1140" y="615"/>
                  </a:lnTo>
                  <a:lnTo>
                    <a:pt x="1151" y="673"/>
                  </a:lnTo>
                  <a:lnTo>
                    <a:pt x="1216" y="672"/>
                  </a:lnTo>
                  <a:lnTo>
                    <a:pt x="1261" y="655"/>
                  </a:lnTo>
                  <a:lnTo>
                    <a:pt x="1287" y="656"/>
                  </a:lnTo>
                  <a:lnTo>
                    <a:pt x="1285" y="724"/>
                  </a:lnTo>
                  <a:lnTo>
                    <a:pt x="1276" y="762"/>
                  </a:lnTo>
                  <a:lnTo>
                    <a:pt x="1153" y="917"/>
                  </a:lnTo>
                  <a:lnTo>
                    <a:pt x="1042" y="1076"/>
                  </a:lnTo>
                  <a:lnTo>
                    <a:pt x="1038" y="1139"/>
                  </a:lnTo>
                  <a:lnTo>
                    <a:pt x="1071" y="1186"/>
                  </a:lnTo>
                  <a:lnTo>
                    <a:pt x="1052" y="1216"/>
                  </a:lnTo>
                  <a:lnTo>
                    <a:pt x="1062" y="1271"/>
                  </a:lnTo>
                  <a:lnTo>
                    <a:pt x="1050" y="1301"/>
                  </a:lnTo>
                  <a:lnTo>
                    <a:pt x="1023" y="1328"/>
                  </a:lnTo>
                  <a:lnTo>
                    <a:pt x="1004" y="1328"/>
                  </a:lnTo>
                  <a:lnTo>
                    <a:pt x="965" y="1380"/>
                  </a:lnTo>
                  <a:lnTo>
                    <a:pt x="929" y="1444"/>
                  </a:lnTo>
                  <a:lnTo>
                    <a:pt x="932" y="1506"/>
                  </a:lnTo>
                  <a:lnTo>
                    <a:pt x="904" y="1534"/>
                  </a:lnTo>
                  <a:lnTo>
                    <a:pt x="868" y="1603"/>
                  </a:lnTo>
                  <a:lnTo>
                    <a:pt x="831" y="1665"/>
                  </a:lnTo>
                  <a:lnTo>
                    <a:pt x="813" y="1686"/>
                  </a:lnTo>
                  <a:lnTo>
                    <a:pt x="795" y="1691"/>
                  </a:lnTo>
                  <a:lnTo>
                    <a:pt x="764" y="1734"/>
                  </a:lnTo>
                  <a:lnTo>
                    <a:pt x="714" y="1754"/>
                  </a:lnTo>
                  <a:lnTo>
                    <a:pt x="652" y="1758"/>
                  </a:lnTo>
                  <a:lnTo>
                    <a:pt x="620" y="1729"/>
                  </a:lnTo>
                  <a:lnTo>
                    <a:pt x="614" y="1702"/>
                  </a:lnTo>
                  <a:lnTo>
                    <a:pt x="609" y="1664"/>
                  </a:lnTo>
                  <a:lnTo>
                    <a:pt x="590" y="1646"/>
                  </a:lnTo>
                  <a:lnTo>
                    <a:pt x="570" y="1582"/>
                  </a:lnTo>
                  <a:lnTo>
                    <a:pt x="568" y="1547"/>
                  </a:lnTo>
                  <a:lnTo>
                    <a:pt x="563" y="1503"/>
                  </a:lnTo>
                  <a:lnTo>
                    <a:pt x="556" y="1474"/>
                  </a:lnTo>
                  <a:lnTo>
                    <a:pt x="557" y="1457"/>
                  </a:lnTo>
                  <a:lnTo>
                    <a:pt x="539" y="1425"/>
                  </a:lnTo>
                  <a:lnTo>
                    <a:pt x="519" y="1400"/>
                  </a:lnTo>
                  <a:lnTo>
                    <a:pt x="503" y="1358"/>
                  </a:lnTo>
                  <a:lnTo>
                    <a:pt x="496" y="1327"/>
                  </a:lnTo>
                  <a:lnTo>
                    <a:pt x="503" y="1279"/>
                  </a:lnTo>
                  <a:lnTo>
                    <a:pt x="533" y="1209"/>
                  </a:lnTo>
                  <a:lnTo>
                    <a:pt x="540" y="1129"/>
                  </a:lnTo>
                  <a:lnTo>
                    <a:pt x="526" y="1040"/>
                  </a:lnTo>
                  <a:lnTo>
                    <a:pt x="491" y="1004"/>
                  </a:lnTo>
                  <a:lnTo>
                    <a:pt x="469" y="948"/>
                  </a:lnTo>
                  <a:lnTo>
                    <a:pt x="481" y="876"/>
                  </a:lnTo>
                  <a:lnTo>
                    <a:pt x="468" y="822"/>
                  </a:lnTo>
                  <a:lnTo>
                    <a:pt x="425" y="810"/>
                  </a:lnTo>
                  <a:lnTo>
                    <a:pt x="385" y="766"/>
                  </a:lnTo>
                  <a:lnTo>
                    <a:pt x="332" y="744"/>
                  </a:lnTo>
                  <a:lnTo>
                    <a:pt x="273" y="776"/>
                  </a:lnTo>
                  <a:lnTo>
                    <a:pt x="133" y="762"/>
                  </a:lnTo>
                  <a:lnTo>
                    <a:pt x="59" y="662"/>
                  </a:lnTo>
                  <a:lnTo>
                    <a:pt x="0" y="536"/>
                  </a:lnTo>
                  <a:lnTo>
                    <a:pt x="13" y="492"/>
                  </a:lnTo>
                  <a:lnTo>
                    <a:pt x="44" y="454"/>
                  </a:lnTo>
                  <a:lnTo>
                    <a:pt x="55" y="369"/>
                  </a:lnTo>
                  <a:lnTo>
                    <a:pt x="79" y="307"/>
                  </a:lnTo>
                  <a:lnTo>
                    <a:pt x="137" y="238"/>
                  </a:lnTo>
                  <a:lnTo>
                    <a:pt x="195" y="208"/>
                  </a:lnTo>
                  <a:lnTo>
                    <a:pt x="252" y="139"/>
                  </a:lnTo>
                  <a:lnTo>
                    <a:pt x="261" y="107"/>
                  </a:lnTo>
                  <a:lnTo>
                    <a:pt x="336" y="32"/>
                  </a:lnTo>
                  <a:lnTo>
                    <a:pt x="377" y="68"/>
                  </a:lnTo>
                  <a:lnTo>
                    <a:pt x="411" y="69"/>
                  </a:lnTo>
                  <a:lnTo>
                    <a:pt x="452" y="27"/>
                  </a:lnTo>
                  <a:lnTo>
                    <a:pt x="495" y="20"/>
                  </a:lnTo>
                  <a:lnTo>
                    <a:pt x="524" y="34"/>
                  </a:lnTo>
                  <a:lnTo>
                    <a:pt x="553" y="2"/>
                  </a:lnTo>
                  <a:lnTo>
                    <a:pt x="589" y="0"/>
                  </a:lnTo>
                  <a:lnTo>
                    <a:pt x="598" y="52"/>
                  </a:lnTo>
                  <a:lnTo>
                    <a:pt x="618" y="98"/>
                  </a:lnTo>
                  <a:lnTo>
                    <a:pt x="685" y="148"/>
                  </a:lnTo>
                  <a:lnTo>
                    <a:pt x="738" y="159"/>
                  </a:lnTo>
                  <a:lnTo>
                    <a:pt x="744" y="111"/>
                  </a:lnTo>
                  <a:lnTo>
                    <a:pt x="788" y="112"/>
                  </a:lnTo>
                  <a:lnTo>
                    <a:pt x="836" y="141"/>
                  </a:lnTo>
                  <a:lnTo>
                    <a:pt x="890" y="162"/>
                  </a:lnTo>
                  <a:lnTo>
                    <a:pt x="939" y="146"/>
                  </a:lnTo>
                  <a:lnTo>
                    <a:pt x="978" y="221"/>
                  </a:lnTo>
                </a:path>
              </a:pathLst>
            </a:custGeom>
            <a:solidFill>
              <a:srgbClr val="969696"/>
            </a:solidFill>
            <a:ln w="12700" cap="rnd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spcBef>
                  <a:spcPct val="50000"/>
                </a:spcBef>
                <a:buFont typeface="Wingdings" pitchFamily="2" charset="2"/>
                <a:buNone/>
              </a:pPr>
              <a:endParaRPr lang="ja-JP" altLang="en-US" dirty="0"/>
            </a:p>
          </p:txBody>
        </p:sp>
        <p:grpSp>
          <p:nvGrpSpPr>
            <p:cNvPr id="6" name="Group 27"/>
            <p:cNvGrpSpPr>
              <a:grpSpLocks/>
            </p:cNvGrpSpPr>
            <p:nvPr/>
          </p:nvGrpSpPr>
          <p:grpSpPr bwMode="auto">
            <a:xfrm>
              <a:off x="3361" y="3852"/>
              <a:ext cx="542" cy="321"/>
              <a:chOff x="3114" y="3660"/>
              <a:chExt cx="536" cy="321"/>
            </a:xfrm>
          </p:grpSpPr>
          <p:sp>
            <p:nvSpPr>
              <p:cNvPr id="144413" name="Freeform 28"/>
              <p:cNvSpPr>
                <a:spLocks/>
              </p:cNvSpPr>
              <p:nvPr/>
            </p:nvSpPr>
            <p:spPr bwMode="auto">
              <a:xfrm>
                <a:off x="3568" y="3660"/>
                <a:ext cx="82" cy="202"/>
              </a:xfrm>
              <a:custGeom>
                <a:avLst/>
                <a:gdLst>
                  <a:gd name="T0" fmla="*/ 28 w 82"/>
                  <a:gd name="T1" fmla="*/ 0 h 202"/>
                  <a:gd name="T2" fmla="*/ 36 w 82"/>
                  <a:gd name="T3" fmla="*/ 0 h 202"/>
                  <a:gd name="T4" fmla="*/ 50 w 82"/>
                  <a:gd name="T5" fmla="*/ 24 h 202"/>
                  <a:gd name="T6" fmla="*/ 45 w 82"/>
                  <a:gd name="T7" fmla="*/ 85 h 202"/>
                  <a:gd name="T8" fmla="*/ 56 w 82"/>
                  <a:gd name="T9" fmla="*/ 85 h 202"/>
                  <a:gd name="T10" fmla="*/ 59 w 82"/>
                  <a:gd name="T11" fmla="*/ 95 h 202"/>
                  <a:gd name="T12" fmla="*/ 62 w 82"/>
                  <a:gd name="T13" fmla="*/ 104 h 202"/>
                  <a:gd name="T14" fmla="*/ 67 w 82"/>
                  <a:gd name="T15" fmla="*/ 113 h 202"/>
                  <a:gd name="T16" fmla="*/ 73 w 82"/>
                  <a:gd name="T17" fmla="*/ 111 h 202"/>
                  <a:gd name="T18" fmla="*/ 78 w 82"/>
                  <a:gd name="T19" fmla="*/ 99 h 202"/>
                  <a:gd name="T20" fmla="*/ 81 w 82"/>
                  <a:gd name="T21" fmla="*/ 104 h 202"/>
                  <a:gd name="T22" fmla="*/ 74 w 82"/>
                  <a:gd name="T23" fmla="*/ 118 h 202"/>
                  <a:gd name="T24" fmla="*/ 72 w 82"/>
                  <a:gd name="T25" fmla="*/ 126 h 202"/>
                  <a:gd name="T26" fmla="*/ 67 w 82"/>
                  <a:gd name="T27" fmla="*/ 142 h 202"/>
                  <a:gd name="T28" fmla="*/ 61 w 82"/>
                  <a:gd name="T29" fmla="*/ 149 h 202"/>
                  <a:gd name="T30" fmla="*/ 53 w 82"/>
                  <a:gd name="T31" fmla="*/ 152 h 202"/>
                  <a:gd name="T32" fmla="*/ 43 w 82"/>
                  <a:gd name="T33" fmla="*/ 162 h 202"/>
                  <a:gd name="T34" fmla="*/ 39 w 82"/>
                  <a:gd name="T35" fmla="*/ 169 h 202"/>
                  <a:gd name="T36" fmla="*/ 42 w 82"/>
                  <a:gd name="T37" fmla="*/ 177 h 202"/>
                  <a:gd name="T38" fmla="*/ 45 w 82"/>
                  <a:gd name="T39" fmla="*/ 187 h 202"/>
                  <a:gd name="T40" fmla="*/ 37 w 82"/>
                  <a:gd name="T41" fmla="*/ 194 h 202"/>
                  <a:gd name="T42" fmla="*/ 28 w 82"/>
                  <a:gd name="T43" fmla="*/ 197 h 202"/>
                  <a:gd name="T44" fmla="*/ 21 w 82"/>
                  <a:gd name="T45" fmla="*/ 201 h 202"/>
                  <a:gd name="T46" fmla="*/ 16 w 82"/>
                  <a:gd name="T47" fmla="*/ 197 h 202"/>
                  <a:gd name="T48" fmla="*/ 8 w 82"/>
                  <a:gd name="T49" fmla="*/ 194 h 202"/>
                  <a:gd name="T50" fmla="*/ 2 w 82"/>
                  <a:gd name="T51" fmla="*/ 185 h 202"/>
                  <a:gd name="T52" fmla="*/ 9 w 82"/>
                  <a:gd name="T53" fmla="*/ 178 h 202"/>
                  <a:gd name="T54" fmla="*/ 17 w 82"/>
                  <a:gd name="T55" fmla="*/ 176 h 202"/>
                  <a:gd name="T56" fmla="*/ 23 w 82"/>
                  <a:gd name="T57" fmla="*/ 163 h 202"/>
                  <a:gd name="T58" fmla="*/ 22 w 82"/>
                  <a:gd name="T59" fmla="*/ 157 h 202"/>
                  <a:gd name="T60" fmla="*/ 18 w 82"/>
                  <a:gd name="T61" fmla="*/ 152 h 202"/>
                  <a:gd name="T62" fmla="*/ 11 w 82"/>
                  <a:gd name="T63" fmla="*/ 144 h 202"/>
                  <a:gd name="T64" fmla="*/ 4 w 82"/>
                  <a:gd name="T65" fmla="*/ 144 h 202"/>
                  <a:gd name="T66" fmla="*/ 0 w 82"/>
                  <a:gd name="T67" fmla="*/ 140 h 202"/>
                  <a:gd name="T68" fmla="*/ 0 w 82"/>
                  <a:gd name="T69" fmla="*/ 136 h 202"/>
                  <a:gd name="T70" fmla="*/ 0 w 82"/>
                  <a:gd name="T71" fmla="*/ 126 h 202"/>
                  <a:gd name="T72" fmla="*/ 4 w 82"/>
                  <a:gd name="T73" fmla="*/ 126 h 202"/>
                  <a:gd name="T74" fmla="*/ 11 w 82"/>
                  <a:gd name="T75" fmla="*/ 124 h 202"/>
                  <a:gd name="T76" fmla="*/ 19 w 82"/>
                  <a:gd name="T77" fmla="*/ 116 h 202"/>
                  <a:gd name="T78" fmla="*/ 21 w 82"/>
                  <a:gd name="T79" fmla="*/ 112 h 202"/>
                  <a:gd name="T80" fmla="*/ 27 w 82"/>
                  <a:gd name="T81" fmla="*/ 83 h 202"/>
                  <a:gd name="T82" fmla="*/ 22 w 82"/>
                  <a:gd name="T83" fmla="*/ 81 h 202"/>
                  <a:gd name="T84" fmla="*/ 20 w 82"/>
                  <a:gd name="T85" fmla="*/ 71 h 202"/>
                  <a:gd name="T86" fmla="*/ 17 w 82"/>
                  <a:gd name="T87" fmla="*/ 52 h 202"/>
                  <a:gd name="T88" fmla="*/ 21 w 82"/>
                  <a:gd name="T89" fmla="*/ 38 h 202"/>
                  <a:gd name="T90" fmla="*/ 21 w 82"/>
                  <a:gd name="T91" fmla="*/ 27 h 202"/>
                  <a:gd name="T92" fmla="*/ 28 w 82"/>
                  <a:gd name="T93" fmla="*/ 0 h 202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82"/>
                  <a:gd name="T142" fmla="*/ 0 h 202"/>
                  <a:gd name="T143" fmla="*/ 82 w 82"/>
                  <a:gd name="T144" fmla="*/ 202 h 202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82" h="202">
                    <a:moveTo>
                      <a:pt x="28" y="0"/>
                    </a:moveTo>
                    <a:lnTo>
                      <a:pt x="36" y="0"/>
                    </a:lnTo>
                    <a:lnTo>
                      <a:pt x="50" y="24"/>
                    </a:lnTo>
                    <a:lnTo>
                      <a:pt x="45" y="85"/>
                    </a:lnTo>
                    <a:lnTo>
                      <a:pt x="56" y="85"/>
                    </a:lnTo>
                    <a:lnTo>
                      <a:pt x="59" y="95"/>
                    </a:lnTo>
                    <a:lnTo>
                      <a:pt x="62" y="104"/>
                    </a:lnTo>
                    <a:lnTo>
                      <a:pt x="67" y="113"/>
                    </a:lnTo>
                    <a:lnTo>
                      <a:pt x="73" y="111"/>
                    </a:lnTo>
                    <a:lnTo>
                      <a:pt x="78" y="99"/>
                    </a:lnTo>
                    <a:lnTo>
                      <a:pt x="81" y="104"/>
                    </a:lnTo>
                    <a:lnTo>
                      <a:pt x="74" y="118"/>
                    </a:lnTo>
                    <a:lnTo>
                      <a:pt x="72" y="126"/>
                    </a:lnTo>
                    <a:lnTo>
                      <a:pt x="67" y="142"/>
                    </a:lnTo>
                    <a:lnTo>
                      <a:pt x="61" y="149"/>
                    </a:lnTo>
                    <a:lnTo>
                      <a:pt x="53" y="152"/>
                    </a:lnTo>
                    <a:lnTo>
                      <a:pt x="43" y="162"/>
                    </a:lnTo>
                    <a:lnTo>
                      <a:pt x="39" y="169"/>
                    </a:lnTo>
                    <a:lnTo>
                      <a:pt x="42" y="177"/>
                    </a:lnTo>
                    <a:lnTo>
                      <a:pt x="45" y="187"/>
                    </a:lnTo>
                    <a:lnTo>
                      <a:pt x="37" y="194"/>
                    </a:lnTo>
                    <a:lnTo>
                      <a:pt x="28" y="197"/>
                    </a:lnTo>
                    <a:lnTo>
                      <a:pt x="21" y="201"/>
                    </a:lnTo>
                    <a:lnTo>
                      <a:pt x="16" y="197"/>
                    </a:lnTo>
                    <a:lnTo>
                      <a:pt x="8" y="194"/>
                    </a:lnTo>
                    <a:lnTo>
                      <a:pt x="2" y="185"/>
                    </a:lnTo>
                    <a:lnTo>
                      <a:pt x="9" y="178"/>
                    </a:lnTo>
                    <a:lnTo>
                      <a:pt x="17" y="176"/>
                    </a:lnTo>
                    <a:lnTo>
                      <a:pt x="23" y="163"/>
                    </a:lnTo>
                    <a:lnTo>
                      <a:pt x="22" y="157"/>
                    </a:lnTo>
                    <a:lnTo>
                      <a:pt x="18" y="152"/>
                    </a:lnTo>
                    <a:lnTo>
                      <a:pt x="11" y="144"/>
                    </a:lnTo>
                    <a:lnTo>
                      <a:pt x="4" y="144"/>
                    </a:lnTo>
                    <a:lnTo>
                      <a:pt x="0" y="140"/>
                    </a:lnTo>
                    <a:lnTo>
                      <a:pt x="0" y="136"/>
                    </a:lnTo>
                    <a:lnTo>
                      <a:pt x="0" y="126"/>
                    </a:lnTo>
                    <a:lnTo>
                      <a:pt x="4" y="126"/>
                    </a:lnTo>
                    <a:lnTo>
                      <a:pt x="11" y="124"/>
                    </a:lnTo>
                    <a:lnTo>
                      <a:pt x="19" y="116"/>
                    </a:lnTo>
                    <a:lnTo>
                      <a:pt x="21" y="112"/>
                    </a:lnTo>
                    <a:lnTo>
                      <a:pt x="27" y="83"/>
                    </a:lnTo>
                    <a:lnTo>
                      <a:pt x="22" y="81"/>
                    </a:lnTo>
                    <a:lnTo>
                      <a:pt x="20" y="71"/>
                    </a:lnTo>
                    <a:lnTo>
                      <a:pt x="17" y="52"/>
                    </a:lnTo>
                    <a:lnTo>
                      <a:pt x="21" y="38"/>
                    </a:lnTo>
                    <a:lnTo>
                      <a:pt x="21" y="27"/>
                    </a:lnTo>
                    <a:lnTo>
                      <a:pt x="28" y="0"/>
                    </a:lnTo>
                  </a:path>
                </a:pathLst>
              </a:custGeom>
              <a:solidFill>
                <a:srgbClr val="969696"/>
              </a:solidFill>
              <a:ln w="12700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44414" name="Freeform 29"/>
              <p:cNvSpPr>
                <a:spLocks/>
              </p:cNvSpPr>
              <p:nvPr/>
            </p:nvSpPr>
            <p:spPr bwMode="auto">
              <a:xfrm>
                <a:off x="3396" y="3815"/>
                <a:ext cx="163" cy="166"/>
              </a:xfrm>
              <a:custGeom>
                <a:avLst/>
                <a:gdLst>
                  <a:gd name="T0" fmla="*/ 114 w 163"/>
                  <a:gd name="T1" fmla="*/ 0 h 166"/>
                  <a:gd name="T2" fmla="*/ 134 w 163"/>
                  <a:gd name="T3" fmla="*/ 0 h 166"/>
                  <a:gd name="T4" fmla="*/ 162 w 163"/>
                  <a:gd name="T5" fmla="*/ 49 h 166"/>
                  <a:gd name="T6" fmla="*/ 133 w 163"/>
                  <a:gd name="T7" fmla="*/ 85 h 166"/>
                  <a:gd name="T8" fmla="*/ 131 w 163"/>
                  <a:gd name="T9" fmla="*/ 103 h 166"/>
                  <a:gd name="T10" fmla="*/ 124 w 163"/>
                  <a:gd name="T11" fmla="*/ 107 h 166"/>
                  <a:gd name="T12" fmla="*/ 103 w 163"/>
                  <a:gd name="T13" fmla="*/ 105 h 166"/>
                  <a:gd name="T14" fmla="*/ 83 w 163"/>
                  <a:gd name="T15" fmla="*/ 123 h 166"/>
                  <a:gd name="T16" fmla="*/ 62 w 163"/>
                  <a:gd name="T17" fmla="*/ 147 h 166"/>
                  <a:gd name="T18" fmla="*/ 52 w 163"/>
                  <a:gd name="T19" fmla="*/ 165 h 166"/>
                  <a:gd name="T20" fmla="*/ 52 w 163"/>
                  <a:gd name="T21" fmla="*/ 146 h 166"/>
                  <a:gd name="T22" fmla="*/ 27 w 163"/>
                  <a:gd name="T23" fmla="*/ 152 h 166"/>
                  <a:gd name="T24" fmla="*/ 14 w 163"/>
                  <a:gd name="T25" fmla="*/ 152 h 166"/>
                  <a:gd name="T26" fmla="*/ 0 w 163"/>
                  <a:gd name="T27" fmla="*/ 151 h 166"/>
                  <a:gd name="T28" fmla="*/ 26 w 163"/>
                  <a:gd name="T29" fmla="*/ 121 h 166"/>
                  <a:gd name="T30" fmla="*/ 36 w 163"/>
                  <a:gd name="T31" fmla="*/ 110 h 166"/>
                  <a:gd name="T32" fmla="*/ 40 w 163"/>
                  <a:gd name="T33" fmla="*/ 111 h 166"/>
                  <a:gd name="T34" fmla="*/ 60 w 163"/>
                  <a:gd name="T35" fmla="*/ 83 h 166"/>
                  <a:gd name="T36" fmla="*/ 65 w 163"/>
                  <a:gd name="T37" fmla="*/ 83 h 166"/>
                  <a:gd name="T38" fmla="*/ 74 w 163"/>
                  <a:gd name="T39" fmla="*/ 77 h 166"/>
                  <a:gd name="T40" fmla="*/ 84 w 163"/>
                  <a:gd name="T41" fmla="*/ 77 h 166"/>
                  <a:gd name="T42" fmla="*/ 83 w 163"/>
                  <a:gd name="T43" fmla="*/ 55 h 166"/>
                  <a:gd name="T44" fmla="*/ 86 w 163"/>
                  <a:gd name="T45" fmla="*/ 54 h 166"/>
                  <a:gd name="T46" fmla="*/ 96 w 163"/>
                  <a:gd name="T47" fmla="*/ 45 h 166"/>
                  <a:gd name="T48" fmla="*/ 96 w 163"/>
                  <a:gd name="T49" fmla="*/ 53 h 166"/>
                  <a:gd name="T50" fmla="*/ 119 w 163"/>
                  <a:gd name="T51" fmla="*/ 36 h 166"/>
                  <a:gd name="T52" fmla="*/ 114 w 163"/>
                  <a:gd name="T53" fmla="*/ 0 h 16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63"/>
                  <a:gd name="T82" fmla="*/ 0 h 166"/>
                  <a:gd name="T83" fmla="*/ 163 w 163"/>
                  <a:gd name="T84" fmla="*/ 166 h 16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63" h="166">
                    <a:moveTo>
                      <a:pt x="114" y="0"/>
                    </a:moveTo>
                    <a:lnTo>
                      <a:pt x="134" y="0"/>
                    </a:lnTo>
                    <a:lnTo>
                      <a:pt x="162" y="49"/>
                    </a:lnTo>
                    <a:lnTo>
                      <a:pt x="133" y="85"/>
                    </a:lnTo>
                    <a:lnTo>
                      <a:pt x="131" y="103"/>
                    </a:lnTo>
                    <a:lnTo>
                      <a:pt x="124" y="107"/>
                    </a:lnTo>
                    <a:lnTo>
                      <a:pt x="103" y="105"/>
                    </a:lnTo>
                    <a:lnTo>
                      <a:pt x="83" y="123"/>
                    </a:lnTo>
                    <a:lnTo>
                      <a:pt x="62" y="147"/>
                    </a:lnTo>
                    <a:lnTo>
                      <a:pt x="52" y="165"/>
                    </a:lnTo>
                    <a:lnTo>
                      <a:pt x="52" y="146"/>
                    </a:lnTo>
                    <a:lnTo>
                      <a:pt x="27" y="152"/>
                    </a:lnTo>
                    <a:lnTo>
                      <a:pt x="14" y="152"/>
                    </a:lnTo>
                    <a:lnTo>
                      <a:pt x="0" y="151"/>
                    </a:lnTo>
                    <a:lnTo>
                      <a:pt x="26" y="121"/>
                    </a:lnTo>
                    <a:lnTo>
                      <a:pt x="36" y="110"/>
                    </a:lnTo>
                    <a:lnTo>
                      <a:pt x="40" y="111"/>
                    </a:lnTo>
                    <a:lnTo>
                      <a:pt x="60" y="83"/>
                    </a:lnTo>
                    <a:lnTo>
                      <a:pt x="65" y="83"/>
                    </a:lnTo>
                    <a:lnTo>
                      <a:pt x="74" y="77"/>
                    </a:lnTo>
                    <a:lnTo>
                      <a:pt x="84" y="77"/>
                    </a:lnTo>
                    <a:lnTo>
                      <a:pt x="83" y="55"/>
                    </a:lnTo>
                    <a:lnTo>
                      <a:pt x="86" y="54"/>
                    </a:lnTo>
                    <a:lnTo>
                      <a:pt x="96" y="45"/>
                    </a:lnTo>
                    <a:lnTo>
                      <a:pt x="96" y="53"/>
                    </a:lnTo>
                    <a:lnTo>
                      <a:pt x="119" y="36"/>
                    </a:lnTo>
                    <a:lnTo>
                      <a:pt x="114" y="0"/>
                    </a:lnTo>
                  </a:path>
                </a:pathLst>
              </a:custGeom>
              <a:solidFill>
                <a:srgbClr val="969696"/>
              </a:solidFill>
              <a:ln w="12700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  <p:sp>
            <p:nvSpPr>
              <p:cNvPr id="144415" name="Freeform 30"/>
              <p:cNvSpPr>
                <a:spLocks/>
              </p:cNvSpPr>
              <p:nvPr/>
            </p:nvSpPr>
            <p:spPr bwMode="auto">
              <a:xfrm>
                <a:off x="3114" y="3812"/>
                <a:ext cx="61" cy="95"/>
              </a:xfrm>
              <a:custGeom>
                <a:avLst/>
                <a:gdLst>
                  <a:gd name="T0" fmla="*/ 0 w 61"/>
                  <a:gd name="T1" fmla="*/ 0 h 95"/>
                  <a:gd name="T2" fmla="*/ 13 w 61"/>
                  <a:gd name="T3" fmla="*/ 1 h 95"/>
                  <a:gd name="T4" fmla="*/ 28 w 61"/>
                  <a:gd name="T5" fmla="*/ 11 h 95"/>
                  <a:gd name="T6" fmla="*/ 60 w 61"/>
                  <a:gd name="T7" fmla="*/ 13 h 95"/>
                  <a:gd name="T8" fmla="*/ 52 w 61"/>
                  <a:gd name="T9" fmla="*/ 30 h 95"/>
                  <a:gd name="T10" fmla="*/ 58 w 61"/>
                  <a:gd name="T11" fmla="*/ 45 h 95"/>
                  <a:gd name="T12" fmla="*/ 48 w 61"/>
                  <a:gd name="T13" fmla="*/ 45 h 95"/>
                  <a:gd name="T14" fmla="*/ 47 w 61"/>
                  <a:gd name="T15" fmla="*/ 47 h 95"/>
                  <a:gd name="T16" fmla="*/ 37 w 61"/>
                  <a:gd name="T17" fmla="*/ 50 h 95"/>
                  <a:gd name="T18" fmla="*/ 43 w 61"/>
                  <a:gd name="T19" fmla="*/ 94 h 95"/>
                  <a:gd name="T20" fmla="*/ 26 w 61"/>
                  <a:gd name="T21" fmla="*/ 86 h 95"/>
                  <a:gd name="T22" fmla="*/ 8 w 61"/>
                  <a:gd name="T23" fmla="*/ 73 h 95"/>
                  <a:gd name="T24" fmla="*/ 9 w 61"/>
                  <a:gd name="T25" fmla="*/ 45 h 95"/>
                  <a:gd name="T26" fmla="*/ 9 w 61"/>
                  <a:gd name="T27" fmla="*/ 39 h 95"/>
                  <a:gd name="T28" fmla="*/ 0 w 61"/>
                  <a:gd name="T29" fmla="*/ 29 h 95"/>
                  <a:gd name="T30" fmla="*/ 0 w 61"/>
                  <a:gd name="T31" fmla="*/ 0 h 9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1"/>
                  <a:gd name="T49" fmla="*/ 0 h 95"/>
                  <a:gd name="T50" fmla="*/ 61 w 61"/>
                  <a:gd name="T51" fmla="*/ 95 h 95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1" h="95">
                    <a:moveTo>
                      <a:pt x="0" y="0"/>
                    </a:moveTo>
                    <a:lnTo>
                      <a:pt x="13" y="1"/>
                    </a:lnTo>
                    <a:lnTo>
                      <a:pt x="28" y="11"/>
                    </a:lnTo>
                    <a:lnTo>
                      <a:pt x="60" y="13"/>
                    </a:lnTo>
                    <a:lnTo>
                      <a:pt x="52" y="30"/>
                    </a:lnTo>
                    <a:lnTo>
                      <a:pt x="58" y="45"/>
                    </a:lnTo>
                    <a:lnTo>
                      <a:pt x="48" y="45"/>
                    </a:lnTo>
                    <a:lnTo>
                      <a:pt x="47" y="47"/>
                    </a:lnTo>
                    <a:lnTo>
                      <a:pt x="37" y="50"/>
                    </a:lnTo>
                    <a:lnTo>
                      <a:pt x="43" y="94"/>
                    </a:lnTo>
                    <a:lnTo>
                      <a:pt x="26" y="86"/>
                    </a:lnTo>
                    <a:lnTo>
                      <a:pt x="8" y="73"/>
                    </a:lnTo>
                    <a:lnTo>
                      <a:pt x="9" y="45"/>
                    </a:lnTo>
                    <a:lnTo>
                      <a:pt x="9" y="39"/>
                    </a:lnTo>
                    <a:lnTo>
                      <a:pt x="0" y="2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969696"/>
              </a:solidFill>
              <a:ln w="12700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</p:grpSp>
        <p:sp>
          <p:nvSpPr>
            <p:cNvPr id="144405" name="Freeform 31"/>
            <p:cNvSpPr>
              <a:spLocks/>
            </p:cNvSpPr>
            <p:nvPr/>
          </p:nvSpPr>
          <p:spPr bwMode="auto">
            <a:xfrm>
              <a:off x="3494" y="3069"/>
              <a:ext cx="104" cy="94"/>
            </a:xfrm>
            <a:custGeom>
              <a:avLst/>
              <a:gdLst>
                <a:gd name="T0" fmla="*/ 20 w 102"/>
                <a:gd name="T1" fmla="*/ 36 h 94"/>
                <a:gd name="T2" fmla="*/ 0 w 102"/>
                <a:gd name="T3" fmla="*/ 73 h 94"/>
                <a:gd name="T4" fmla="*/ 3 w 102"/>
                <a:gd name="T5" fmla="*/ 92 h 94"/>
                <a:gd name="T6" fmla="*/ 50 w 102"/>
                <a:gd name="T7" fmla="*/ 92 h 94"/>
                <a:gd name="T8" fmla="*/ 72 w 102"/>
                <a:gd name="T9" fmla="*/ 93 h 94"/>
                <a:gd name="T10" fmla="*/ 89 w 102"/>
                <a:gd name="T11" fmla="*/ 83 h 94"/>
                <a:gd name="T12" fmla="*/ 105 w 102"/>
                <a:gd name="T13" fmla="*/ 66 h 94"/>
                <a:gd name="T14" fmla="*/ 129 w 102"/>
                <a:gd name="T15" fmla="*/ 67 h 94"/>
                <a:gd name="T16" fmla="*/ 124 w 102"/>
                <a:gd name="T17" fmla="*/ 42 h 94"/>
                <a:gd name="T18" fmla="*/ 124 w 102"/>
                <a:gd name="T19" fmla="*/ 21 h 94"/>
                <a:gd name="T20" fmla="*/ 101 w 102"/>
                <a:gd name="T21" fmla="*/ 0 h 94"/>
                <a:gd name="T22" fmla="*/ 87 w 102"/>
                <a:gd name="T23" fmla="*/ 30 h 94"/>
                <a:gd name="T24" fmla="*/ 109 w 102"/>
                <a:gd name="T25" fmla="*/ 45 h 94"/>
                <a:gd name="T26" fmla="*/ 70 w 102"/>
                <a:gd name="T27" fmla="*/ 45 h 94"/>
                <a:gd name="T28" fmla="*/ 62 w 102"/>
                <a:gd name="T29" fmla="*/ 55 h 94"/>
                <a:gd name="T30" fmla="*/ 20 w 102"/>
                <a:gd name="T31" fmla="*/ 36 h 9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2"/>
                <a:gd name="T49" fmla="*/ 0 h 94"/>
                <a:gd name="T50" fmla="*/ 102 w 102"/>
                <a:gd name="T51" fmla="*/ 94 h 9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2" h="94">
                  <a:moveTo>
                    <a:pt x="20" y="36"/>
                  </a:moveTo>
                  <a:lnTo>
                    <a:pt x="0" y="73"/>
                  </a:lnTo>
                  <a:lnTo>
                    <a:pt x="3" y="92"/>
                  </a:lnTo>
                  <a:lnTo>
                    <a:pt x="36" y="92"/>
                  </a:lnTo>
                  <a:lnTo>
                    <a:pt x="58" y="93"/>
                  </a:lnTo>
                  <a:lnTo>
                    <a:pt x="69" y="83"/>
                  </a:lnTo>
                  <a:lnTo>
                    <a:pt x="77" y="66"/>
                  </a:lnTo>
                  <a:lnTo>
                    <a:pt x="101" y="67"/>
                  </a:lnTo>
                  <a:lnTo>
                    <a:pt x="96" y="42"/>
                  </a:lnTo>
                  <a:lnTo>
                    <a:pt x="96" y="21"/>
                  </a:lnTo>
                  <a:lnTo>
                    <a:pt x="75" y="0"/>
                  </a:lnTo>
                  <a:lnTo>
                    <a:pt x="68" y="30"/>
                  </a:lnTo>
                  <a:lnTo>
                    <a:pt x="81" y="45"/>
                  </a:lnTo>
                  <a:lnTo>
                    <a:pt x="56" y="45"/>
                  </a:lnTo>
                  <a:lnTo>
                    <a:pt x="48" y="55"/>
                  </a:lnTo>
                  <a:lnTo>
                    <a:pt x="20" y="36"/>
                  </a:lnTo>
                </a:path>
              </a:pathLst>
            </a:custGeom>
            <a:solidFill>
              <a:srgbClr val="969696"/>
            </a:solidFill>
            <a:ln w="12700" cap="rnd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spcBef>
                  <a:spcPct val="50000"/>
                </a:spcBef>
                <a:buFont typeface="Wingdings" pitchFamily="2" charset="2"/>
                <a:buNone/>
              </a:pPr>
              <a:endParaRPr lang="ja-JP" altLang="en-US" dirty="0"/>
            </a:p>
          </p:txBody>
        </p:sp>
        <p:sp>
          <p:nvSpPr>
            <p:cNvPr id="144406" name="Freeform 32"/>
            <p:cNvSpPr>
              <a:spLocks/>
            </p:cNvSpPr>
            <p:nvPr/>
          </p:nvSpPr>
          <p:spPr bwMode="auto">
            <a:xfrm>
              <a:off x="1589" y="3183"/>
              <a:ext cx="178" cy="375"/>
            </a:xfrm>
            <a:custGeom>
              <a:avLst/>
              <a:gdLst>
                <a:gd name="T0" fmla="*/ 39 w 176"/>
                <a:gd name="T1" fmla="*/ 113 h 375"/>
                <a:gd name="T2" fmla="*/ 32 w 176"/>
                <a:gd name="T3" fmla="*/ 190 h 375"/>
                <a:gd name="T4" fmla="*/ 14 w 176"/>
                <a:gd name="T5" fmla="*/ 235 h 375"/>
                <a:gd name="T6" fmla="*/ 1 w 176"/>
                <a:gd name="T7" fmla="*/ 281 h 375"/>
                <a:gd name="T8" fmla="*/ 0 w 176"/>
                <a:gd name="T9" fmla="*/ 308 h 375"/>
                <a:gd name="T10" fmla="*/ 4 w 176"/>
                <a:gd name="T11" fmla="*/ 337 h 375"/>
                <a:gd name="T12" fmla="*/ 17 w 176"/>
                <a:gd name="T13" fmla="*/ 361 h 375"/>
                <a:gd name="T14" fmla="*/ 31 w 176"/>
                <a:gd name="T15" fmla="*/ 362 h 375"/>
                <a:gd name="T16" fmla="*/ 39 w 176"/>
                <a:gd name="T17" fmla="*/ 362 h 375"/>
                <a:gd name="T18" fmla="*/ 64 w 176"/>
                <a:gd name="T19" fmla="*/ 374 h 375"/>
                <a:gd name="T20" fmla="*/ 74 w 176"/>
                <a:gd name="T21" fmla="*/ 352 h 375"/>
                <a:gd name="T22" fmla="*/ 81 w 176"/>
                <a:gd name="T23" fmla="*/ 299 h 375"/>
                <a:gd name="T24" fmla="*/ 100 w 176"/>
                <a:gd name="T25" fmla="*/ 271 h 375"/>
                <a:gd name="T26" fmla="*/ 105 w 176"/>
                <a:gd name="T27" fmla="*/ 220 h 375"/>
                <a:gd name="T28" fmla="*/ 113 w 176"/>
                <a:gd name="T29" fmla="*/ 202 h 375"/>
                <a:gd name="T30" fmla="*/ 125 w 176"/>
                <a:gd name="T31" fmla="*/ 185 h 375"/>
                <a:gd name="T32" fmla="*/ 132 w 176"/>
                <a:gd name="T33" fmla="*/ 150 h 375"/>
                <a:gd name="T34" fmla="*/ 160 w 176"/>
                <a:gd name="T35" fmla="*/ 134 h 375"/>
                <a:gd name="T36" fmla="*/ 166 w 176"/>
                <a:gd name="T37" fmla="*/ 116 h 375"/>
                <a:gd name="T38" fmla="*/ 178 w 176"/>
                <a:gd name="T39" fmla="*/ 107 h 375"/>
                <a:gd name="T40" fmla="*/ 178 w 176"/>
                <a:gd name="T41" fmla="*/ 100 h 375"/>
                <a:gd name="T42" fmla="*/ 199 w 176"/>
                <a:gd name="T43" fmla="*/ 79 h 375"/>
                <a:gd name="T44" fmla="*/ 202 w 176"/>
                <a:gd name="T45" fmla="*/ 46 h 375"/>
                <a:gd name="T46" fmla="*/ 203 w 176"/>
                <a:gd name="T47" fmla="*/ 30 h 375"/>
                <a:gd name="T48" fmla="*/ 187 w 176"/>
                <a:gd name="T49" fmla="*/ 22 h 375"/>
                <a:gd name="T50" fmla="*/ 178 w 176"/>
                <a:gd name="T51" fmla="*/ 0 h 375"/>
                <a:gd name="T52" fmla="*/ 164 w 176"/>
                <a:gd name="T53" fmla="*/ 22 h 375"/>
                <a:gd name="T54" fmla="*/ 140 w 176"/>
                <a:gd name="T55" fmla="*/ 48 h 375"/>
                <a:gd name="T56" fmla="*/ 117 w 176"/>
                <a:gd name="T57" fmla="*/ 69 h 375"/>
                <a:gd name="T58" fmla="*/ 105 w 176"/>
                <a:gd name="T59" fmla="*/ 94 h 375"/>
                <a:gd name="T60" fmla="*/ 99 w 176"/>
                <a:gd name="T61" fmla="*/ 93 h 375"/>
                <a:gd name="T62" fmla="*/ 88 w 176"/>
                <a:gd name="T63" fmla="*/ 104 h 375"/>
                <a:gd name="T64" fmla="*/ 83 w 176"/>
                <a:gd name="T65" fmla="*/ 114 h 375"/>
                <a:gd name="T66" fmla="*/ 39 w 176"/>
                <a:gd name="T67" fmla="*/ 113 h 37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76"/>
                <a:gd name="T103" fmla="*/ 0 h 375"/>
                <a:gd name="T104" fmla="*/ 176 w 176"/>
                <a:gd name="T105" fmla="*/ 375 h 37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76" h="375">
                  <a:moveTo>
                    <a:pt x="39" y="113"/>
                  </a:moveTo>
                  <a:lnTo>
                    <a:pt x="32" y="190"/>
                  </a:lnTo>
                  <a:lnTo>
                    <a:pt x="14" y="235"/>
                  </a:lnTo>
                  <a:lnTo>
                    <a:pt x="1" y="281"/>
                  </a:lnTo>
                  <a:lnTo>
                    <a:pt x="0" y="308"/>
                  </a:lnTo>
                  <a:lnTo>
                    <a:pt x="4" y="337"/>
                  </a:lnTo>
                  <a:lnTo>
                    <a:pt x="17" y="361"/>
                  </a:lnTo>
                  <a:lnTo>
                    <a:pt x="31" y="362"/>
                  </a:lnTo>
                  <a:lnTo>
                    <a:pt x="39" y="362"/>
                  </a:lnTo>
                  <a:lnTo>
                    <a:pt x="50" y="374"/>
                  </a:lnTo>
                  <a:lnTo>
                    <a:pt x="60" y="352"/>
                  </a:lnTo>
                  <a:lnTo>
                    <a:pt x="67" y="299"/>
                  </a:lnTo>
                  <a:lnTo>
                    <a:pt x="86" y="271"/>
                  </a:lnTo>
                  <a:lnTo>
                    <a:pt x="91" y="220"/>
                  </a:lnTo>
                  <a:lnTo>
                    <a:pt x="99" y="202"/>
                  </a:lnTo>
                  <a:lnTo>
                    <a:pt x="111" y="185"/>
                  </a:lnTo>
                  <a:lnTo>
                    <a:pt x="118" y="150"/>
                  </a:lnTo>
                  <a:lnTo>
                    <a:pt x="132" y="134"/>
                  </a:lnTo>
                  <a:lnTo>
                    <a:pt x="138" y="116"/>
                  </a:lnTo>
                  <a:lnTo>
                    <a:pt x="150" y="107"/>
                  </a:lnTo>
                  <a:lnTo>
                    <a:pt x="150" y="100"/>
                  </a:lnTo>
                  <a:lnTo>
                    <a:pt x="171" y="79"/>
                  </a:lnTo>
                  <a:lnTo>
                    <a:pt x="174" y="46"/>
                  </a:lnTo>
                  <a:lnTo>
                    <a:pt x="175" y="30"/>
                  </a:lnTo>
                  <a:lnTo>
                    <a:pt x="159" y="22"/>
                  </a:lnTo>
                  <a:lnTo>
                    <a:pt x="150" y="0"/>
                  </a:lnTo>
                  <a:lnTo>
                    <a:pt x="136" y="22"/>
                  </a:lnTo>
                  <a:lnTo>
                    <a:pt x="122" y="48"/>
                  </a:lnTo>
                  <a:lnTo>
                    <a:pt x="103" y="69"/>
                  </a:lnTo>
                  <a:lnTo>
                    <a:pt x="91" y="94"/>
                  </a:lnTo>
                  <a:lnTo>
                    <a:pt x="85" y="93"/>
                  </a:lnTo>
                  <a:lnTo>
                    <a:pt x="74" y="104"/>
                  </a:lnTo>
                  <a:lnTo>
                    <a:pt x="69" y="114"/>
                  </a:lnTo>
                  <a:lnTo>
                    <a:pt x="39" y="113"/>
                  </a:lnTo>
                </a:path>
              </a:pathLst>
            </a:custGeom>
            <a:solidFill>
              <a:srgbClr val="969696"/>
            </a:solidFill>
            <a:ln w="12700" cap="rnd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spcBef>
                  <a:spcPct val="50000"/>
                </a:spcBef>
                <a:buFont typeface="Wingdings" pitchFamily="2" charset="2"/>
                <a:buNone/>
              </a:pPr>
              <a:endParaRPr lang="ja-JP" altLang="en-US" dirty="0"/>
            </a:p>
          </p:txBody>
        </p:sp>
        <p:sp>
          <p:nvSpPr>
            <p:cNvPr id="144407" name="Freeform 33"/>
            <p:cNvSpPr>
              <a:spLocks/>
            </p:cNvSpPr>
            <p:nvPr/>
          </p:nvSpPr>
          <p:spPr bwMode="auto">
            <a:xfrm>
              <a:off x="814" y="1064"/>
              <a:ext cx="2364" cy="1801"/>
            </a:xfrm>
            <a:custGeom>
              <a:avLst/>
              <a:gdLst>
                <a:gd name="T0" fmla="*/ 166 w 2337"/>
                <a:gd name="T1" fmla="*/ 711 h 1801"/>
                <a:gd name="T2" fmla="*/ 194 w 2337"/>
                <a:gd name="T3" fmla="*/ 588 h 1801"/>
                <a:gd name="T4" fmla="*/ 282 w 2337"/>
                <a:gd name="T5" fmla="*/ 518 h 1801"/>
                <a:gd name="T6" fmla="*/ 382 w 2337"/>
                <a:gd name="T7" fmla="*/ 457 h 1801"/>
                <a:gd name="T8" fmla="*/ 435 w 2337"/>
                <a:gd name="T9" fmla="*/ 432 h 1801"/>
                <a:gd name="T10" fmla="*/ 578 w 2337"/>
                <a:gd name="T11" fmla="*/ 329 h 1801"/>
                <a:gd name="T12" fmla="*/ 616 w 2337"/>
                <a:gd name="T13" fmla="*/ 303 h 1801"/>
                <a:gd name="T14" fmla="*/ 629 w 2337"/>
                <a:gd name="T15" fmla="*/ 215 h 1801"/>
                <a:gd name="T16" fmla="*/ 608 w 2337"/>
                <a:gd name="T17" fmla="*/ 173 h 1801"/>
                <a:gd name="T18" fmla="*/ 528 w 2337"/>
                <a:gd name="T19" fmla="*/ 250 h 1801"/>
                <a:gd name="T20" fmla="*/ 492 w 2337"/>
                <a:gd name="T21" fmla="*/ 383 h 1801"/>
                <a:gd name="T22" fmla="*/ 437 w 2337"/>
                <a:gd name="T23" fmla="*/ 368 h 1801"/>
                <a:gd name="T24" fmla="*/ 408 w 2337"/>
                <a:gd name="T25" fmla="*/ 324 h 1801"/>
                <a:gd name="T26" fmla="*/ 312 w 2337"/>
                <a:gd name="T27" fmla="*/ 350 h 1801"/>
                <a:gd name="T28" fmla="*/ 301 w 2337"/>
                <a:gd name="T29" fmla="*/ 293 h 1801"/>
                <a:gd name="T30" fmla="*/ 325 w 2337"/>
                <a:gd name="T31" fmla="*/ 244 h 1801"/>
                <a:gd name="T32" fmla="*/ 412 w 2337"/>
                <a:gd name="T33" fmla="*/ 218 h 1801"/>
                <a:gd name="T34" fmla="*/ 480 w 2337"/>
                <a:gd name="T35" fmla="*/ 126 h 1801"/>
                <a:gd name="T36" fmla="*/ 595 w 2337"/>
                <a:gd name="T37" fmla="*/ 47 h 1801"/>
                <a:gd name="T38" fmla="*/ 738 w 2337"/>
                <a:gd name="T39" fmla="*/ 9 h 1801"/>
                <a:gd name="T40" fmla="*/ 822 w 2337"/>
                <a:gd name="T41" fmla="*/ 128 h 1801"/>
                <a:gd name="T42" fmla="*/ 800 w 2337"/>
                <a:gd name="T43" fmla="*/ 229 h 1801"/>
                <a:gd name="T44" fmla="*/ 853 w 2337"/>
                <a:gd name="T45" fmla="*/ 275 h 1801"/>
                <a:gd name="T46" fmla="*/ 903 w 2337"/>
                <a:gd name="T47" fmla="*/ 212 h 1801"/>
                <a:gd name="T48" fmla="*/ 1142 w 2337"/>
                <a:gd name="T49" fmla="*/ 127 h 1801"/>
                <a:gd name="T50" fmla="*/ 1459 w 2337"/>
                <a:gd name="T51" fmla="*/ 54 h 1801"/>
                <a:gd name="T52" fmla="*/ 1900 w 2337"/>
                <a:gd name="T53" fmla="*/ 138 h 1801"/>
                <a:gd name="T54" fmla="*/ 2688 w 2337"/>
                <a:gd name="T55" fmla="*/ 311 h 1801"/>
                <a:gd name="T56" fmla="*/ 2645 w 2337"/>
                <a:gd name="T57" fmla="*/ 385 h 1801"/>
                <a:gd name="T58" fmla="*/ 2614 w 2337"/>
                <a:gd name="T59" fmla="*/ 569 h 1801"/>
                <a:gd name="T60" fmla="*/ 2438 w 2337"/>
                <a:gd name="T61" fmla="*/ 397 h 1801"/>
                <a:gd name="T62" fmla="*/ 2293 w 2337"/>
                <a:gd name="T63" fmla="*/ 504 h 1801"/>
                <a:gd name="T64" fmla="*/ 2482 w 2337"/>
                <a:gd name="T65" fmla="*/ 807 h 1801"/>
                <a:gd name="T66" fmla="*/ 2387 w 2337"/>
                <a:gd name="T67" fmla="*/ 1012 h 1801"/>
                <a:gd name="T68" fmla="*/ 2500 w 2337"/>
                <a:gd name="T69" fmla="*/ 1312 h 1801"/>
                <a:gd name="T70" fmla="*/ 2430 w 2337"/>
                <a:gd name="T71" fmla="*/ 1481 h 1801"/>
                <a:gd name="T72" fmla="*/ 2284 w 2337"/>
                <a:gd name="T73" fmla="*/ 1548 h 1801"/>
                <a:gd name="T74" fmla="*/ 2300 w 2337"/>
                <a:gd name="T75" fmla="*/ 1729 h 1801"/>
                <a:gd name="T76" fmla="*/ 2249 w 2337"/>
                <a:gd name="T77" fmla="*/ 1645 h 1801"/>
                <a:gd name="T78" fmla="*/ 2081 w 2337"/>
                <a:gd name="T79" fmla="*/ 1397 h 1801"/>
                <a:gd name="T80" fmla="*/ 1830 w 2337"/>
                <a:gd name="T81" fmla="*/ 1460 h 1801"/>
                <a:gd name="T82" fmla="*/ 1676 w 2337"/>
                <a:gd name="T83" fmla="*/ 1498 h 1801"/>
                <a:gd name="T84" fmla="*/ 1376 w 2337"/>
                <a:gd name="T85" fmla="*/ 1217 h 1801"/>
                <a:gd name="T86" fmla="*/ 1077 w 2337"/>
                <a:gd name="T87" fmla="*/ 1155 h 1801"/>
                <a:gd name="T88" fmla="*/ 1322 w 2337"/>
                <a:gd name="T89" fmla="*/ 1318 h 1801"/>
                <a:gd name="T90" fmla="*/ 976 w 2337"/>
                <a:gd name="T91" fmla="*/ 1445 h 1801"/>
                <a:gd name="T92" fmla="*/ 878 w 2337"/>
                <a:gd name="T93" fmla="*/ 1272 h 1801"/>
                <a:gd name="T94" fmla="*/ 741 w 2337"/>
                <a:gd name="T95" fmla="*/ 1046 h 1801"/>
                <a:gd name="T96" fmla="*/ 672 w 2337"/>
                <a:gd name="T97" fmla="*/ 928 h 1801"/>
                <a:gd name="T98" fmla="*/ 636 w 2337"/>
                <a:gd name="T99" fmla="*/ 849 h 1801"/>
                <a:gd name="T100" fmla="*/ 581 w 2337"/>
                <a:gd name="T101" fmla="*/ 820 h 1801"/>
                <a:gd name="T102" fmla="*/ 552 w 2337"/>
                <a:gd name="T103" fmla="*/ 883 h 1801"/>
                <a:gd name="T104" fmla="*/ 476 w 2337"/>
                <a:gd name="T105" fmla="*/ 728 h 1801"/>
                <a:gd name="T106" fmla="*/ 435 w 2337"/>
                <a:gd name="T107" fmla="*/ 740 h 1801"/>
                <a:gd name="T108" fmla="*/ 484 w 2337"/>
                <a:gd name="T109" fmla="*/ 834 h 1801"/>
                <a:gd name="T110" fmla="*/ 456 w 2337"/>
                <a:gd name="T111" fmla="*/ 824 h 1801"/>
                <a:gd name="T112" fmla="*/ 378 w 2337"/>
                <a:gd name="T113" fmla="*/ 753 h 1801"/>
                <a:gd name="T114" fmla="*/ 270 w 2337"/>
                <a:gd name="T115" fmla="*/ 721 h 1801"/>
                <a:gd name="T116" fmla="*/ 199 w 2337"/>
                <a:gd name="T117" fmla="*/ 798 h 1801"/>
                <a:gd name="T118" fmla="*/ 177 w 2337"/>
                <a:gd name="T119" fmla="*/ 887 h 1801"/>
                <a:gd name="T120" fmla="*/ 89 w 2337"/>
                <a:gd name="T121" fmla="*/ 911 h 1801"/>
                <a:gd name="T122" fmla="*/ 9 w 2337"/>
                <a:gd name="T123" fmla="*/ 823 h 180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337"/>
                <a:gd name="T187" fmla="*/ 0 h 1801"/>
                <a:gd name="T188" fmla="*/ 2337 w 2337"/>
                <a:gd name="T189" fmla="*/ 1801 h 180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337" h="1801">
                  <a:moveTo>
                    <a:pt x="0" y="764"/>
                  </a:moveTo>
                  <a:lnTo>
                    <a:pt x="25" y="743"/>
                  </a:lnTo>
                  <a:lnTo>
                    <a:pt x="37" y="726"/>
                  </a:lnTo>
                  <a:lnTo>
                    <a:pt x="65" y="726"/>
                  </a:lnTo>
                  <a:lnTo>
                    <a:pt x="92" y="727"/>
                  </a:lnTo>
                  <a:lnTo>
                    <a:pt x="119" y="717"/>
                  </a:lnTo>
                  <a:lnTo>
                    <a:pt x="138" y="711"/>
                  </a:lnTo>
                  <a:lnTo>
                    <a:pt x="141" y="683"/>
                  </a:lnTo>
                  <a:lnTo>
                    <a:pt x="157" y="667"/>
                  </a:lnTo>
                  <a:lnTo>
                    <a:pt x="126" y="639"/>
                  </a:lnTo>
                  <a:lnTo>
                    <a:pt x="122" y="620"/>
                  </a:lnTo>
                  <a:lnTo>
                    <a:pt x="123" y="592"/>
                  </a:lnTo>
                  <a:lnTo>
                    <a:pt x="145" y="593"/>
                  </a:lnTo>
                  <a:lnTo>
                    <a:pt x="166" y="588"/>
                  </a:lnTo>
                  <a:lnTo>
                    <a:pt x="165" y="593"/>
                  </a:lnTo>
                  <a:lnTo>
                    <a:pt x="181" y="576"/>
                  </a:lnTo>
                  <a:lnTo>
                    <a:pt x="200" y="569"/>
                  </a:lnTo>
                  <a:lnTo>
                    <a:pt x="207" y="570"/>
                  </a:lnTo>
                  <a:lnTo>
                    <a:pt x="217" y="552"/>
                  </a:lnTo>
                  <a:lnTo>
                    <a:pt x="229" y="553"/>
                  </a:lnTo>
                  <a:lnTo>
                    <a:pt x="240" y="518"/>
                  </a:lnTo>
                  <a:lnTo>
                    <a:pt x="254" y="526"/>
                  </a:lnTo>
                  <a:lnTo>
                    <a:pt x="272" y="509"/>
                  </a:lnTo>
                  <a:lnTo>
                    <a:pt x="288" y="491"/>
                  </a:lnTo>
                  <a:lnTo>
                    <a:pt x="309" y="485"/>
                  </a:lnTo>
                  <a:lnTo>
                    <a:pt x="325" y="485"/>
                  </a:lnTo>
                  <a:lnTo>
                    <a:pt x="332" y="486"/>
                  </a:lnTo>
                  <a:lnTo>
                    <a:pt x="326" y="457"/>
                  </a:lnTo>
                  <a:lnTo>
                    <a:pt x="323" y="439"/>
                  </a:lnTo>
                  <a:lnTo>
                    <a:pt x="319" y="390"/>
                  </a:lnTo>
                  <a:lnTo>
                    <a:pt x="347" y="387"/>
                  </a:lnTo>
                  <a:lnTo>
                    <a:pt x="361" y="386"/>
                  </a:lnTo>
                  <a:lnTo>
                    <a:pt x="356" y="402"/>
                  </a:lnTo>
                  <a:lnTo>
                    <a:pt x="361" y="413"/>
                  </a:lnTo>
                  <a:lnTo>
                    <a:pt x="370" y="432"/>
                  </a:lnTo>
                  <a:lnTo>
                    <a:pt x="374" y="444"/>
                  </a:lnTo>
                  <a:lnTo>
                    <a:pt x="406" y="442"/>
                  </a:lnTo>
                  <a:lnTo>
                    <a:pt x="437" y="400"/>
                  </a:lnTo>
                  <a:lnTo>
                    <a:pt x="458" y="383"/>
                  </a:lnTo>
                  <a:lnTo>
                    <a:pt x="466" y="368"/>
                  </a:lnTo>
                  <a:lnTo>
                    <a:pt x="476" y="354"/>
                  </a:lnTo>
                  <a:lnTo>
                    <a:pt x="492" y="329"/>
                  </a:lnTo>
                  <a:lnTo>
                    <a:pt x="503" y="343"/>
                  </a:lnTo>
                  <a:lnTo>
                    <a:pt x="503" y="325"/>
                  </a:lnTo>
                  <a:lnTo>
                    <a:pt x="510" y="326"/>
                  </a:lnTo>
                  <a:lnTo>
                    <a:pt x="524" y="327"/>
                  </a:lnTo>
                  <a:lnTo>
                    <a:pt x="558" y="360"/>
                  </a:lnTo>
                  <a:lnTo>
                    <a:pt x="555" y="265"/>
                  </a:lnTo>
                  <a:lnTo>
                    <a:pt x="525" y="303"/>
                  </a:lnTo>
                  <a:lnTo>
                    <a:pt x="506" y="303"/>
                  </a:lnTo>
                  <a:lnTo>
                    <a:pt x="498" y="279"/>
                  </a:lnTo>
                  <a:lnTo>
                    <a:pt x="499" y="263"/>
                  </a:lnTo>
                  <a:lnTo>
                    <a:pt x="495" y="251"/>
                  </a:lnTo>
                  <a:lnTo>
                    <a:pt x="513" y="235"/>
                  </a:lnTo>
                  <a:lnTo>
                    <a:pt x="522" y="217"/>
                  </a:lnTo>
                  <a:lnTo>
                    <a:pt x="536" y="215"/>
                  </a:lnTo>
                  <a:lnTo>
                    <a:pt x="543" y="209"/>
                  </a:lnTo>
                  <a:lnTo>
                    <a:pt x="551" y="193"/>
                  </a:lnTo>
                  <a:lnTo>
                    <a:pt x="557" y="193"/>
                  </a:lnTo>
                  <a:lnTo>
                    <a:pt x="568" y="193"/>
                  </a:lnTo>
                  <a:lnTo>
                    <a:pt x="552" y="169"/>
                  </a:lnTo>
                  <a:lnTo>
                    <a:pt x="529" y="174"/>
                  </a:lnTo>
                  <a:lnTo>
                    <a:pt x="518" y="173"/>
                  </a:lnTo>
                  <a:lnTo>
                    <a:pt x="508" y="162"/>
                  </a:lnTo>
                  <a:lnTo>
                    <a:pt x="508" y="177"/>
                  </a:lnTo>
                  <a:lnTo>
                    <a:pt x="497" y="198"/>
                  </a:lnTo>
                  <a:lnTo>
                    <a:pt x="482" y="222"/>
                  </a:lnTo>
                  <a:lnTo>
                    <a:pt x="464" y="232"/>
                  </a:lnTo>
                  <a:lnTo>
                    <a:pt x="456" y="234"/>
                  </a:lnTo>
                  <a:lnTo>
                    <a:pt x="450" y="250"/>
                  </a:lnTo>
                  <a:lnTo>
                    <a:pt x="450" y="261"/>
                  </a:lnTo>
                  <a:lnTo>
                    <a:pt x="441" y="270"/>
                  </a:lnTo>
                  <a:lnTo>
                    <a:pt x="451" y="299"/>
                  </a:lnTo>
                  <a:lnTo>
                    <a:pt x="460" y="324"/>
                  </a:lnTo>
                  <a:lnTo>
                    <a:pt x="444" y="340"/>
                  </a:lnTo>
                  <a:lnTo>
                    <a:pt x="428" y="356"/>
                  </a:lnTo>
                  <a:lnTo>
                    <a:pt x="420" y="383"/>
                  </a:lnTo>
                  <a:lnTo>
                    <a:pt x="412" y="399"/>
                  </a:lnTo>
                  <a:lnTo>
                    <a:pt x="405" y="399"/>
                  </a:lnTo>
                  <a:lnTo>
                    <a:pt x="393" y="404"/>
                  </a:lnTo>
                  <a:lnTo>
                    <a:pt x="375" y="408"/>
                  </a:lnTo>
                  <a:lnTo>
                    <a:pt x="371" y="406"/>
                  </a:lnTo>
                  <a:lnTo>
                    <a:pt x="371" y="391"/>
                  </a:lnTo>
                  <a:lnTo>
                    <a:pt x="372" y="368"/>
                  </a:lnTo>
                  <a:lnTo>
                    <a:pt x="364" y="368"/>
                  </a:lnTo>
                  <a:lnTo>
                    <a:pt x="357" y="356"/>
                  </a:lnTo>
                  <a:lnTo>
                    <a:pt x="364" y="338"/>
                  </a:lnTo>
                  <a:lnTo>
                    <a:pt x="362" y="325"/>
                  </a:lnTo>
                  <a:lnTo>
                    <a:pt x="364" y="320"/>
                  </a:lnTo>
                  <a:lnTo>
                    <a:pt x="352" y="325"/>
                  </a:lnTo>
                  <a:lnTo>
                    <a:pt x="349" y="324"/>
                  </a:lnTo>
                  <a:lnTo>
                    <a:pt x="338" y="324"/>
                  </a:lnTo>
                  <a:lnTo>
                    <a:pt x="337" y="319"/>
                  </a:lnTo>
                  <a:lnTo>
                    <a:pt x="327" y="331"/>
                  </a:lnTo>
                  <a:lnTo>
                    <a:pt x="317" y="345"/>
                  </a:lnTo>
                  <a:lnTo>
                    <a:pt x="308" y="359"/>
                  </a:lnTo>
                  <a:lnTo>
                    <a:pt x="282" y="354"/>
                  </a:lnTo>
                  <a:lnTo>
                    <a:pt x="268" y="350"/>
                  </a:lnTo>
                  <a:lnTo>
                    <a:pt x="258" y="339"/>
                  </a:lnTo>
                  <a:lnTo>
                    <a:pt x="258" y="329"/>
                  </a:lnTo>
                  <a:lnTo>
                    <a:pt x="266" y="317"/>
                  </a:lnTo>
                  <a:lnTo>
                    <a:pt x="273" y="317"/>
                  </a:lnTo>
                  <a:lnTo>
                    <a:pt x="279" y="299"/>
                  </a:lnTo>
                  <a:lnTo>
                    <a:pt x="266" y="304"/>
                  </a:lnTo>
                  <a:lnTo>
                    <a:pt x="259" y="293"/>
                  </a:lnTo>
                  <a:lnTo>
                    <a:pt x="260" y="281"/>
                  </a:lnTo>
                  <a:lnTo>
                    <a:pt x="280" y="281"/>
                  </a:lnTo>
                  <a:lnTo>
                    <a:pt x="296" y="276"/>
                  </a:lnTo>
                  <a:lnTo>
                    <a:pt x="288" y="271"/>
                  </a:lnTo>
                  <a:lnTo>
                    <a:pt x="266" y="276"/>
                  </a:lnTo>
                  <a:lnTo>
                    <a:pt x="267" y="259"/>
                  </a:lnTo>
                  <a:lnTo>
                    <a:pt x="278" y="244"/>
                  </a:lnTo>
                  <a:lnTo>
                    <a:pt x="294" y="238"/>
                  </a:lnTo>
                  <a:lnTo>
                    <a:pt x="298" y="227"/>
                  </a:lnTo>
                  <a:lnTo>
                    <a:pt x="312" y="220"/>
                  </a:lnTo>
                  <a:lnTo>
                    <a:pt x="326" y="217"/>
                  </a:lnTo>
                  <a:lnTo>
                    <a:pt x="334" y="221"/>
                  </a:lnTo>
                  <a:lnTo>
                    <a:pt x="341" y="228"/>
                  </a:lnTo>
                  <a:lnTo>
                    <a:pt x="352" y="218"/>
                  </a:lnTo>
                  <a:lnTo>
                    <a:pt x="341" y="218"/>
                  </a:lnTo>
                  <a:lnTo>
                    <a:pt x="342" y="197"/>
                  </a:lnTo>
                  <a:lnTo>
                    <a:pt x="370" y="172"/>
                  </a:lnTo>
                  <a:lnTo>
                    <a:pt x="385" y="156"/>
                  </a:lnTo>
                  <a:lnTo>
                    <a:pt x="392" y="151"/>
                  </a:lnTo>
                  <a:lnTo>
                    <a:pt x="393" y="146"/>
                  </a:lnTo>
                  <a:lnTo>
                    <a:pt x="410" y="126"/>
                  </a:lnTo>
                  <a:lnTo>
                    <a:pt x="421" y="101"/>
                  </a:lnTo>
                  <a:lnTo>
                    <a:pt x="439" y="91"/>
                  </a:lnTo>
                  <a:lnTo>
                    <a:pt x="429" y="81"/>
                  </a:lnTo>
                  <a:lnTo>
                    <a:pt x="467" y="55"/>
                  </a:lnTo>
                  <a:lnTo>
                    <a:pt x="477" y="57"/>
                  </a:lnTo>
                  <a:lnTo>
                    <a:pt x="477" y="45"/>
                  </a:lnTo>
                  <a:lnTo>
                    <a:pt x="507" y="47"/>
                  </a:lnTo>
                  <a:lnTo>
                    <a:pt x="561" y="3"/>
                  </a:lnTo>
                  <a:lnTo>
                    <a:pt x="572" y="0"/>
                  </a:lnTo>
                  <a:lnTo>
                    <a:pt x="560" y="32"/>
                  </a:lnTo>
                  <a:lnTo>
                    <a:pt x="571" y="15"/>
                  </a:lnTo>
                  <a:lnTo>
                    <a:pt x="587" y="12"/>
                  </a:lnTo>
                  <a:lnTo>
                    <a:pt x="583" y="24"/>
                  </a:lnTo>
                  <a:lnTo>
                    <a:pt x="629" y="9"/>
                  </a:lnTo>
                  <a:lnTo>
                    <a:pt x="650" y="17"/>
                  </a:lnTo>
                  <a:lnTo>
                    <a:pt x="615" y="41"/>
                  </a:lnTo>
                  <a:lnTo>
                    <a:pt x="627" y="51"/>
                  </a:lnTo>
                  <a:lnTo>
                    <a:pt x="667" y="52"/>
                  </a:lnTo>
                  <a:lnTo>
                    <a:pt x="729" y="79"/>
                  </a:lnTo>
                  <a:lnTo>
                    <a:pt x="723" y="108"/>
                  </a:lnTo>
                  <a:lnTo>
                    <a:pt x="701" y="128"/>
                  </a:lnTo>
                  <a:lnTo>
                    <a:pt x="659" y="138"/>
                  </a:lnTo>
                  <a:lnTo>
                    <a:pt x="652" y="168"/>
                  </a:lnTo>
                  <a:lnTo>
                    <a:pt x="654" y="196"/>
                  </a:lnTo>
                  <a:lnTo>
                    <a:pt x="661" y="203"/>
                  </a:lnTo>
                  <a:lnTo>
                    <a:pt x="662" y="219"/>
                  </a:lnTo>
                  <a:lnTo>
                    <a:pt x="670" y="222"/>
                  </a:lnTo>
                  <a:lnTo>
                    <a:pt x="681" y="229"/>
                  </a:lnTo>
                  <a:lnTo>
                    <a:pt x="684" y="245"/>
                  </a:lnTo>
                  <a:lnTo>
                    <a:pt x="690" y="262"/>
                  </a:lnTo>
                  <a:lnTo>
                    <a:pt x="689" y="274"/>
                  </a:lnTo>
                  <a:lnTo>
                    <a:pt x="703" y="273"/>
                  </a:lnTo>
                  <a:lnTo>
                    <a:pt x="709" y="280"/>
                  </a:lnTo>
                  <a:lnTo>
                    <a:pt x="716" y="287"/>
                  </a:lnTo>
                  <a:lnTo>
                    <a:pt x="726" y="275"/>
                  </a:lnTo>
                  <a:lnTo>
                    <a:pt x="733" y="261"/>
                  </a:lnTo>
                  <a:lnTo>
                    <a:pt x="737" y="258"/>
                  </a:lnTo>
                  <a:lnTo>
                    <a:pt x="745" y="258"/>
                  </a:lnTo>
                  <a:lnTo>
                    <a:pt x="760" y="244"/>
                  </a:lnTo>
                  <a:lnTo>
                    <a:pt x="761" y="229"/>
                  </a:lnTo>
                  <a:lnTo>
                    <a:pt x="768" y="218"/>
                  </a:lnTo>
                  <a:lnTo>
                    <a:pt x="769" y="212"/>
                  </a:lnTo>
                  <a:lnTo>
                    <a:pt x="793" y="201"/>
                  </a:lnTo>
                  <a:lnTo>
                    <a:pt x="814" y="192"/>
                  </a:lnTo>
                  <a:lnTo>
                    <a:pt x="844" y="184"/>
                  </a:lnTo>
                  <a:lnTo>
                    <a:pt x="876" y="191"/>
                  </a:lnTo>
                  <a:lnTo>
                    <a:pt x="907" y="191"/>
                  </a:lnTo>
                  <a:lnTo>
                    <a:pt x="958" y="193"/>
                  </a:lnTo>
                  <a:lnTo>
                    <a:pt x="973" y="127"/>
                  </a:lnTo>
                  <a:lnTo>
                    <a:pt x="1002" y="135"/>
                  </a:lnTo>
                  <a:lnTo>
                    <a:pt x="1021" y="186"/>
                  </a:lnTo>
                  <a:lnTo>
                    <a:pt x="1023" y="139"/>
                  </a:lnTo>
                  <a:lnTo>
                    <a:pt x="1123" y="26"/>
                  </a:lnTo>
                  <a:lnTo>
                    <a:pt x="1165" y="28"/>
                  </a:lnTo>
                  <a:lnTo>
                    <a:pt x="1200" y="53"/>
                  </a:lnTo>
                  <a:lnTo>
                    <a:pt x="1242" y="54"/>
                  </a:lnTo>
                  <a:lnTo>
                    <a:pt x="1298" y="98"/>
                  </a:lnTo>
                  <a:lnTo>
                    <a:pt x="1370" y="124"/>
                  </a:lnTo>
                  <a:lnTo>
                    <a:pt x="1416" y="125"/>
                  </a:lnTo>
                  <a:lnTo>
                    <a:pt x="1478" y="152"/>
                  </a:lnTo>
                  <a:lnTo>
                    <a:pt x="1530" y="153"/>
                  </a:lnTo>
                  <a:lnTo>
                    <a:pt x="1557" y="136"/>
                  </a:lnTo>
                  <a:lnTo>
                    <a:pt x="1618" y="138"/>
                  </a:lnTo>
                  <a:lnTo>
                    <a:pt x="1647" y="158"/>
                  </a:lnTo>
                  <a:lnTo>
                    <a:pt x="1724" y="161"/>
                  </a:lnTo>
                  <a:lnTo>
                    <a:pt x="1789" y="200"/>
                  </a:lnTo>
                  <a:lnTo>
                    <a:pt x="1919" y="199"/>
                  </a:lnTo>
                  <a:lnTo>
                    <a:pt x="2113" y="224"/>
                  </a:lnTo>
                  <a:lnTo>
                    <a:pt x="2204" y="280"/>
                  </a:lnTo>
                  <a:lnTo>
                    <a:pt x="2289" y="311"/>
                  </a:lnTo>
                  <a:lnTo>
                    <a:pt x="2336" y="341"/>
                  </a:lnTo>
                  <a:lnTo>
                    <a:pt x="2319" y="347"/>
                  </a:lnTo>
                  <a:lnTo>
                    <a:pt x="2288" y="329"/>
                  </a:lnTo>
                  <a:lnTo>
                    <a:pt x="2203" y="314"/>
                  </a:lnTo>
                  <a:lnTo>
                    <a:pt x="2224" y="338"/>
                  </a:lnTo>
                  <a:lnTo>
                    <a:pt x="2265" y="350"/>
                  </a:lnTo>
                  <a:lnTo>
                    <a:pt x="2251" y="385"/>
                  </a:lnTo>
                  <a:lnTo>
                    <a:pt x="2206" y="407"/>
                  </a:lnTo>
                  <a:lnTo>
                    <a:pt x="2198" y="443"/>
                  </a:lnTo>
                  <a:lnTo>
                    <a:pt x="2246" y="474"/>
                  </a:lnTo>
                  <a:lnTo>
                    <a:pt x="2281" y="521"/>
                  </a:lnTo>
                  <a:lnTo>
                    <a:pt x="2297" y="579"/>
                  </a:lnTo>
                  <a:lnTo>
                    <a:pt x="2276" y="588"/>
                  </a:lnTo>
                  <a:lnTo>
                    <a:pt x="2224" y="569"/>
                  </a:lnTo>
                  <a:lnTo>
                    <a:pt x="2173" y="520"/>
                  </a:lnTo>
                  <a:lnTo>
                    <a:pt x="2153" y="496"/>
                  </a:lnTo>
                  <a:lnTo>
                    <a:pt x="2143" y="460"/>
                  </a:lnTo>
                  <a:lnTo>
                    <a:pt x="2127" y="410"/>
                  </a:lnTo>
                  <a:lnTo>
                    <a:pt x="2109" y="392"/>
                  </a:lnTo>
                  <a:lnTo>
                    <a:pt x="2087" y="392"/>
                  </a:lnTo>
                  <a:lnTo>
                    <a:pt x="2075" y="397"/>
                  </a:lnTo>
                  <a:lnTo>
                    <a:pt x="2092" y="438"/>
                  </a:lnTo>
                  <a:lnTo>
                    <a:pt x="2038" y="440"/>
                  </a:lnTo>
                  <a:lnTo>
                    <a:pt x="2019" y="418"/>
                  </a:lnTo>
                  <a:lnTo>
                    <a:pt x="1975" y="424"/>
                  </a:lnTo>
                  <a:lnTo>
                    <a:pt x="1938" y="459"/>
                  </a:lnTo>
                  <a:lnTo>
                    <a:pt x="1937" y="470"/>
                  </a:lnTo>
                  <a:lnTo>
                    <a:pt x="1952" y="504"/>
                  </a:lnTo>
                  <a:lnTo>
                    <a:pt x="2001" y="512"/>
                  </a:lnTo>
                  <a:lnTo>
                    <a:pt x="2043" y="545"/>
                  </a:lnTo>
                  <a:lnTo>
                    <a:pt x="2113" y="636"/>
                  </a:lnTo>
                  <a:lnTo>
                    <a:pt x="2140" y="697"/>
                  </a:lnTo>
                  <a:lnTo>
                    <a:pt x="2141" y="757"/>
                  </a:lnTo>
                  <a:lnTo>
                    <a:pt x="2133" y="809"/>
                  </a:lnTo>
                  <a:lnTo>
                    <a:pt x="2114" y="807"/>
                  </a:lnTo>
                  <a:lnTo>
                    <a:pt x="2096" y="790"/>
                  </a:lnTo>
                  <a:lnTo>
                    <a:pt x="2067" y="814"/>
                  </a:lnTo>
                  <a:lnTo>
                    <a:pt x="2039" y="836"/>
                  </a:lnTo>
                  <a:lnTo>
                    <a:pt x="2035" y="873"/>
                  </a:lnTo>
                  <a:lnTo>
                    <a:pt x="2061" y="916"/>
                  </a:lnTo>
                  <a:lnTo>
                    <a:pt x="2045" y="952"/>
                  </a:lnTo>
                  <a:lnTo>
                    <a:pt x="2033" y="1012"/>
                  </a:lnTo>
                  <a:lnTo>
                    <a:pt x="2070" y="1051"/>
                  </a:lnTo>
                  <a:lnTo>
                    <a:pt x="2108" y="1060"/>
                  </a:lnTo>
                  <a:lnTo>
                    <a:pt x="2151" y="1102"/>
                  </a:lnTo>
                  <a:lnTo>
                    <a:pt x="2180" y="1161"/>
                  </a:lnTo>
                  <a:lnTo>
                    <a:pt x="2183" y="1245"/>
                  </a:lnTo>
                  <a:lnTo>
                    <a:pt x="2167" y="1281"/>
                  </a:lnTo>
                  <a:lnTo>
                    <a:pt x="2128" y="1312"/>
                  </a:lnTo>
                  <a:lnTo>
                    <a:pt x="2082" y="1323"/>
                  </a:lnTo>
                  <a:lnTo>
                    <a:pt x="2054" y="1351"/>
                  </a:lnTo>
                  <a:lnTo>
                    <a:pt x="2031" y="1338"/>
                  </a:lnTo>
                  <a:lnTo>
                    <a:pt x="2020" y="1350"/>
                  </a:lnTo>
                  <a:lnTo>
                    <a:pt x="2015" y="1414"/>
                  </a:lnTo>
                  <a:lnTo>
                    <a:pt x="2024" y="1442"/>
                  </a:lnTo>
                  <a:lnTo>
                    <a:pt x="2069" y="1481"/>
                  </a:lnTo>
                  <a:lnTo>
                    <a:pt x="2084" y="1529"/>
                  </a:lnTo>
                  <a:lnTo>
                    <a:pt x="2103" y="1554"/>
                  </a:lnTo>
                  <a:lnTo>
                    <a:pt x="2098" y="1595"/>
                  </a:lnTo>
                  <a:lnTo>
                    <a:pt x="2064" y="1621"/>
                  </a:lnTo>
                  <a:lnTo>
                    <a:pt x="2031" y="1620"/>
                  </a:lnTo>
                  <a:lnTo>
                    <a:pt x="1984" y="1576"/>
                  </a:lnTo>
                  <a:lnTo>
                    <a:pt x="1945" y="1548"/>
                  </a:lnTo>
                  <a:lnTo>
                    <a:pt x="1936" y="1545"/>
                  </a:lnTo>
                  <a:lnTo>
                    <a:pt x="1917" y="1573"/>
                  </a:lnTo>
                  <a:lnTo>
                    <a:pt x="1922" y="1610"/>
                  </a:lnTo>
                  <a:lnTo>
                    <a:pt x="1933" y="1639"/>
                  </a:lnTo>
                  <a:lnTo>
                    <a:pt x="1940" y="1682"/>
                  </a:lnTo>
                  <a:lnTo>
                    <a:pt x="1970" y="1698"/>
                  </a:lnTo>
                  <a:lnTo>
                    <a:pt x="1958" y="1729"/>
                  </a:lnTo>
                  <a:lnTo>
                    <a:pt x="1963" y="1764"/>
                  </a:lnTo>
                  <a:lnTo>
                    <a:pt x="1969" y="1800"/>
                  </a:lnTo>
                  <a:lnTo>
                    <a:pt x="1948" y="1792"/>
                  </a:lnTo>
                  <a:lnTo>
                    <a:pt x="1927" y="1755"/>
                  </a:lnTo>
                  <a:lnTo>
                    <a:pt x="1931" y="1711"/>
                  </a:lnTo>
                  <a:lnTo>
                    <a:pt x="1922" y="1695"/>
                  </a:lnTo>
                  <a:lnTo>
                    <a:pt x="1915" y="1645"/>
                  </a:lnTo>
                  <a:lnTo>
                    <a:pt x="1904" y="1634"/>
                  </a:lnTo>
                  <a:lnTo>
                    <a:pt x="1901" y="1564"/>
                  </a:lnTo>
                  <a:lnTo>
                    <a:pt x="1888" y="1521"/>
                  </a:lnTo>
                  <a:lnTo>
                    <a:pt x="1864" y="1477"/>
                  </a:lnTo>
                  <a:lnTo>
                    <a:pt x="1821" y="1459"/>
                  </a:lnTo>
                  <a:lnTo>
                    <a:pt x="1786" y="1423"/>
                  </a:lnTo>
                  <a:lnTo>
                    <a:pt x="1773" y="1397"/>
                  </a:lnTo>
                  <a:lnTo>
                    <a:pt x="1749" y="1361"/>
                  </a:lnTo>
                  <a:lnTo>
                    <a:pt x="1716" y="1292"/>
                  </a:lnTo>
                  <a:lnTo>
                    <a:pt x="1683" y="1298"/>
                  </a:lnTo>
                  <a:lnTo>
                    <a:pt x="1641" y="1330"/>
                  </a:lnTo>
                  <a:lnTo>
                    <a:pt x="1621" y="1357"/>
                  </a:lnTo>
                  <a:lnTo>
                    <a:pt x="1583" y="1404"/>
                  </a:lnTo>
                  <a:lnTo>
                    <a:pt x="1558" y="1460"/>
                  </a:lnTo>
                  <a:lnTo>
                    <a:pt x="1544" y="1476"/>
                  </a:lnTo>
                  <a:lnTo>
                    <a:pt x="1555" y="1542"/>
                  </a:lnTo>
                  <a:lnTo>
                    <a:pt x="1546" y="1604"/>
                  </a:lnTo>
                  <a:lnTo>
                    <a:pt x="1515" y="1647"/>
                  </a:lnTo>
                  <a:lnTo>
                    <a:pt x="1491" y="1649"/>
                  </a:lnTo>
                  <a:lnTo>
                    <a:pt x="1454" y="1563"/>
                  </a:lnTo>
                  <a:lnTo>
                    <a:pt x="1428" y="1498"/>
                  </a:lnTo>
                  <a:lnTo>
                    <a:pt x="1366" y="1373"/>
                  </a:lnTo>
                  <a:lnTo>
                    <a:pt x="1363" y="1328"/>
                  </a:lnTo>
                  <a:lnTo>
                    <a:pt x="1351" y="1304"/>
                  </a:lnTo>
                  <a:lnTo>
                    <a:pt x="1343" y="1332"/>
                  </a:lnTo>
                  <a:lnTo>
                    <a:pt x="1291" y="1264"/>
                  </a:lnTo>
                  <a:lnTo>
                    <a:pt x="1216" y="1210"/>
                  </a:lnTo>
                  <a:lnTo>
                    <a:pt x="1171" y="1217"/>
                  </a:lnTo>
                  <a:lnTo>
                    <a:pt x="1103" y="1206"/>
                  </a:lnTo>
                  <a:lnTo>
                    <a:pt x="1068" y="1170"/>
                  </a:lnTo>
                  <a:lnTo>
                    <a:pt x="1034" y="1176"/>
                  </a:lnTo>
                  <a:lnTo>
                    <a:pt x="988" y="1158"/>
                  </a:lnTo>
                  <a:lnTo>
                    <a:pt x="886" y="1020"/>
                  </a:lnTo>
                  <a:lnTo>
                    <a:pt x="887" y="1076"/>
                  </a:lnTo>
                  <a:lnTo>
                    <a:pt x="917" y="1155"/>
                  </a:lnTo>
                  <a:lnTo>
                    <a:pt x="950" y="1202"/>
                  </a:lnTo>
                  <a:lnTo>
                    <a:pt x="992" y="1228"/>
                  </a:lnTo>
                  <a:lnTo>
                    <a:pt x="1033" y="1212"/>
                  </a:lnTo>
                  <a:lnTo>
                    <a:pt x="1067" y="1213"/>
                  </a:lnTo>
                  <a:lnTo>
                    <a:pt x="1108" y="1265"/>
                  </a:lnTo>
                  <a:lnTo>
                    <a:pt x="1131" y="1296"/>
                  </a:lnTo>
                  <a:lnTo>
                    <a:pt x="1126" y="1318"/>
                  </a:lnTo>
                  <a:lnTo>
                    <a:pt x="1046" y="1419"/>
                  </a:lnTo>
                  <a:lnTo>
                    <a:pt x="997" y="1450"/>
                  </a:lnTo>
                  <a:lnTo>
                    <a:pt x="888" y="1505"/>
                  </a:lnTo>
                  <a:lnTo>
                    <a:pt x="858" y="1510"/>
                  </a:lnTo>
                  <a:lnTo>
                    <a:pt x="836" y="1503"/>
                  </a:lnTo>
                  <a:lnTo>
                    <a:pt x="833" y="1476"/>
                  </a:lnTo>
                  <a:lnTo>
                    <a:pt x="830" y="1445"/>
                  </a:lnTo>
                  <a:lnTo>
                    <a:pt x="822" y="1418"/>
                  </a:lnTo>
                  <a:lnTo>
                    <a:pt x="809" y="1393"/>
                  </a:lnTo>
                  <a:lnTo>
                    <a:pt x="797" y="1372"/>
                  </a:lnTo>
                  <a:lnTo>
                    <a:pt x="781" y="1342"/>
                  </a:lnTo>
                  <a:lnTo>
                    <a:pt x="768" y="1324"/>
                  </a:lnTo>
                  <a:lnTo>
                    <a:pt x="763" y="1298"/>
                  </a:lnTo>
                  <a:lnTo>
                    <a:pt x="747" y="1272"/>
                  </a:lnTo>
                  <a:lnTo>
                    <a:pt x="725" y="1220"/>
                  </a:lnTo>
                  <a:lnTo>
                    <a:pt x="713" y="1193"/>
                  </a:lnTo>
                  <a:lnTo>
                    <a:pt x="702" y="1171"/>
                  </a:lnTo>
                  <a:lnTo>
                    <a:pt x="671" y="1121"/>
                  </a:lnTo>
                  <a:lnTo>
                    <a:pt x="657" y="1097"/>
                  </a:lnTo>
                  <a:lnTo>
                    <a:pt x="645" y="1080"/>
                  </a:lnTo>
                  <a:lnTo>
                    <a:pt x="632" y="1046"/>
                  </a:lnTo>
                  <a:lnTo>
                    <a:pt x="678" y="1013"/>
                  </a:lnTo>
                  <a:lnTo>
                    <a:pt x="699" y="947"/>
                  </a:lnTo>
                  <a:lnTo>
                    <a:pt x="660" y="929"/>
                  </a:lnTo>
                  <a:lnTo>
                    <a:pt x="602" y="929"/>
                  </a:lnTo>
                  <a:lnTo>
                    <a:pt x="586" y="928"/>
                  </a:lnTo>
                  <a:lnTo>
                    <a:pt x="581" y="928"/>
                  </a:lnTo>
                  <a:lnTo>
                    <a:pt x="572" y="928"/>
                  </a:lnTo>
                  <a:lnTo>
                    <a:pt x="568" y="927"/>
                  </a:lnTo>
                  <a:lnTo>
                    <a:pt x="565" y="912"/>
                  </a:lnTo>
                  <a:lnTo>
                    <a:pt x="562" y="901"/>
                  </a:lnTo>
                  <a:lnTo>
                    <a:pt x="562" y="879"/>
                  </a:lnTo>
                  <a:lnTo>
                    <a:pt x="549" y="867"/>
                  </a:lnTo>
                  <a:lnTo>
                    <a:pt x="549" y="853"/>
                  </a:lnTo>
                  <a:lnTo>
                    <a:pt x="542" y="849"/>
                  </a:lnTo>
                  <a:lnTo>
                    <a:pt x="536" y="838"/>
                  </a:lnTo>
                  <a:lnTo>
                    <a:pt x="534" y="828"/>
                  </a:lnTo>
                  <a:lnTo>
                    <a:pt x="531" y="819"/>
                  </a:lnTo>
                  <a:lnTo>
                    <a:pt x="529" y="810"/>
                  </a:lnTo>
                  <a:lnTo>
                    <a:pt x="515" y="810"/>
                  </a:lnTo>
                  <a:lnTo>
                    <a:pt x="500" y="809"/>
                  </a:lnTo>
                  <a:lnTo>
                    <a:pt x="495" y="820"/>
                  </a:lnTo>
                  <a:lnTo>
                    <a:pt x="495" y="837"/>
                  </a:lnTo>
                  <a:lnTo>
                    <a:pt x="494" y="851"/>
                  </a:lnTo>
                  <a:lnTo>
                    <a:pt x="493" y="869"/>
                  </a:lnTo>
                  <a:lnTo>
                    <a:pt x="493" y="883"/>
                  </a:lnTo>
                  <a:lnTo>
                    <a:pt x="486" y="888"/>
                  </a:lnTo>
                  <a:lnTo>
                    <a:pt x="476" y="898"/>
                  </a:lnTo>
                  <a:lnTo>
                    <a:pt x="470" y="883"/>
                  </a:lnTo>
                  <a:lnTo>
                    <a:pt x="459" y="857"/>
                  </a:lnTo>
                  <a:lnTo>
                    <a:pt x="459" y="834"/>
                  </a:lnTo>
                  <a:lnTo>
                    <a:pt x="450" y="798"/>
                  </a:lnTo>
                  <a:lnTo>
                    <a:pt x="444" y="775"/>
                  </a:lnTo>
                  <a:lnTo>
                    <a:pt x="429" y="761"/>
                  </a:lnTo>
                  <a:lnTo>
                    <a:pt x="414" y="750"/>
                  </a:lnTo>
                  <a:lnTo>
                    <a:pt x="406" y="728"/>
                  </a:lnTo>
                  <a:lnTo>
                    <a:pt x="398" y="714"/>
                  </a:lnTo>
                  <a:lnTo>
                    <a:pt x="387" y="709"/>
                  </a:lnTo>
                  <a:lnTo>
                    <a:pt x="384" y="702"/>
                  </a:lnTo>
                  <a:lnTo>
                    <a:pt x="368" y="701"/>
                  </a:lnTo>
                  <a:lnTo>
                    <a:pt x="360" y="712"/>
                  </a:lnTo>
                  <a:lnTo>
                    <a:pt x="350" y="726"/>
                  </a:lnTo>
                  <a:lnTo>
                    <a:pt x="370" y="740"/>
                  </a:lnTo>
                  <a:lnTo>
                    <a:pt x="382" y="759"/>
                  </a:lnTo>
                  <a:lnTo>
                    <a:pt x="398" y="783"/>
                  </a:lnTo>
                  <a:lnTo>
                    <a:pt x="406" y="797"/>
                  </a:lnTo>
                  <a:lnTo>
                    <a:pt x="423" y="807"/>
                  </a:lnTo>
                  <a:lnTo>
                    <a:pt x="432" y="825"/>
                  </a:lnTo>
                  <a:lnTo>
                    <a:pt x="420" y="842"/>
                  </a:lnTo>
                  <a:lnTo>
                    <a:pt x="413" y="834"/>
                  </a:lnTo>
                  <a:lnTo>
                    <a:pt x="413" y="824"/>
                  </a:lnTo>
                  <a:lnTo>
                    <a:pt x="410" y="849"/>
                  </a:lnTo>
                  <a:lnTo>
                    <a:pt x="408" y="869"/>
                  </a:lnTo>
                  <a:lnTo>
                    <a:pt x="393" y="876"/>
                  </a:lnTo>
                  <a:lnTo>
                    <a:pt x="399" y="848"/>
                  </a:lnTo>
                  <a:lnTo>
                    <a:pt x="397" y="834"/>
                  </a:lnTo>
                  <a:lnTo>
                    <a:pt x="387" y="824"/>
                  </a:lnTo>
                  <a:lnTo>
                    <a:pt x="379" y="816"/>
                  </a:lnTo>
                  <a:lnTo>
                    <a:pt x="370" y="808"/>
                  </a:lnTo>
                  <a:lnTo>
                    <a:pt x="358" y="800"/>
                  </a:lnTo>
                  <a:lnTo>
                    <a:pt x="348" y="787"/>
                  </a:lnTo>
                  <a:lnTo>
                    <a:pt x="341" y="776"/>
                  </a:lnTo>
                  <a:lnTo>
                    <a:pt x="333" y="763"/>
                  </a:lnTo>
                  <a:lnTo>
                    <a:pt x="322" y="753"/>
                  </a:lnTo>
                  <a:lnTo>
                    <a:pt x="323" y="735"/>
                  </a:lnTo>
                  <a:lnTo>
                    <a:pt x="316" y="735"/>
                  </a:lnTo>
                  <a:lnTo>
                    <a:pt x="308" y="716"/>
                  </a:lnTo>
                  <a:lnTo>
                    <a:pt x="294" y="716"/>
                  </a:lnTo>
                  <a:lnTo>
                    <a:pt x="275" y="724"/>
                  </a:lnTo>
                  <a:lnTo>
                    <a:pt x="261" y="715"/>
                  </a:lnTo>
                  <a:lnTo>
                    <a:pt x="228" y="721"/>
                  </a:lnTo>
                  <a:lnTo>
                    <a:pt x="208" y="726"/>
                  </a:lnTo>
                  <a:lnTo>
                    <a:pt x="201" y="731"/>
                  </a:lnTo>
                  <a:lnTo>
                    <a:pt x="200" y="749"/>
                  </a:lnTo>
                  <a:lnTo>
                    <a:pt x="200" y="766"/>
                  </a:lnTo>
                  <a:lnTo>
                    <a:pt x="185" y="781"/>
                  </a:lnTo>
                  <a:lnTo>
                    <a:pt x="179" y="791"/>
                  </a:lnTo>
                  <a:lnTo>
                    <a:pt x="171" y="798"/>
                  </a:lnTo>
                  <a:lnTo>
                    <a:pt x="165" y="808"/>
                  </a:lnTo>
                  <a:lnTo>
                    <a:pt x="158" y="822"/>
                  </a:lnTo>
                  <a:lnTo>
                    <a:pt x="171" y="828"/>
                  </a:lnTo>
                  <a:lnTo>
                    <a:pt x="170" y="847"/>
                  </a:lnTo>
                  <a:lnTo>
                    <a:pt x="164" y="853"/>
                  </a:lnTo>
                  <a:lnTo>
                    <a:pt x="157" y="868"/>
                  </a:lnTo>
                  <a:lnTo>
                    <a:pt x="149" y="887"/>
                  </a:lnTo>
                  <a:lnTo>
                    <a:pt x="139" y="879"/>
                  </a:lnTo>
                  <a:lnTo>
                    <a:pt x="136" y="881"/>
                  </a:lnTo>
                  <a:lnTo>
                    <a:pt x="127" y="887"/>
                  </a:lnTo>
                  <a:lnTo>
                    <a:pt x="113" y="892"/>
                  </a:lnTo>
                  <a:lnTo>
                    <a:pt x="99" y="910"/>
                  </a:lnTo>
                  <a:lnTo>
                    <a:pt x="85" y="911"/>
                  </a:lnTo>
                  <a:lnTo>
                    <a:pt x="75" y="911"/>
                  </a:lnTo>
                  <a:lnTo>
                    <a:pt x="63" y="911"/>
                  </a:lnTo>
                  <a:lnTo>
                    <a:pt x="36" y="910"/>
                  </a:lnTo>
                  <a:lnTo>
                    <a:pt x="23" y="909"/>
                  </a:lnTo>
                  <a:lnTo>
                    <a:pt x="15" y="892"/>
                  </a:lnTo>
                  <a:lnTo>
                    <a:pt x="12" y="871"/>
                  </a:lnTo>
                  <a:lnTo>
                    <a:pt x="8" y="848"/>
                  </a:lnTo>
                  <a:lnTo>
                    <a:pt x="9" y="823"/>
                  </a:lnTo>
                  <a:lnTo>
                    <a:pt x="9" y="799"/>
                  </a:lnTo>
                  <a:lnTo>
                    <a:pt x="0" y="764"/>
                  </a:lnTo>
                </a:path>
              </a:pathLst>
            </a:custGeom>
            <a:solidFill>
              <a:srgbClr val="969696"/>
            </a:solidFill>
            <a:ln w="12700" cap="rnd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spcBef>
                  <a:spcPct val="50000"/>
                </a:spcBef>
                <a:buFont typeface="Wingdings" pitchFamily="2" charset="2"/>
                <a:buNone/>
              </a:pPr>
              <a:endParaRPr lang="ja-JP" altLang="en-US" dirty="0"/>
            </a:p>
          </p:txBody>
        </p:sp>
        <p:grpSp>
          <p:nvGrpSpPr>
            <p:cNvPr id="7" name="Group 34"/>
            <p:cNvGrpSpPr>
              <a:grpSpLocks/>
            </p:cNvGrpSpPr>
            <p:nvPr/>
          </p:nvGrpSpPr>
          <p:grpSpPr bwMode="auto">
            <a:xfrm>
              <a:off x="638" y="1020"/>
              <a:ext cx="592" cy="594"/>
              <a:chOff x="424" y="828"/>
              <a:chExt cx="586" cy="594"/>
            </a:xfrm>
          </p:grpSpPr>
          <p:grpSp>
            <p:nvGrpSpPr>
              <p:cNvPr id="8" name="Group 35"/>
              <p:cNvGrpSpPr>
                <a:grpSpLocks/>
              </p:cNvGrpSpPr>
              <p:nvPr/>
            </p:nvGrpSpPr>
            <p:grpSpPr bwMode="auto">
              <a:xfrm>
                <a:off x="640" y="1196"/>
                <a:ext cx="187" cy="226"/>
                <a:chOff x="640" y="1196"/>
                <a:chExt cx="187" cy="226"/>
              </a:xfrm>
            </p:grpSpPr>
            <p:sp>
              <p:nvSpPr>
                <p:cNvPr id="144411" name="Freeform 36"/>
                <p:cNvSpPr>
                  <a:spLocks/>
                </p:cNvSpPr>
                <p:nvPr/>
              </p:nvSpPr>
              <p:spPr bwMode="auto">
                <a:xfrm>
                  <a:off x="640" y="1277"/>
                  <a:ext cx="89" cy="120"/>
                </a:xfrm>
                <a:custGeom>
                  <a:avLst/>
                  <a:gdLst>
                    <a:gd name="T0" fmla="*/ 21 w 89"/>
                    <a:gd name="T1" fmla="*/ 40 h 120"/>
                    <a:gd name="T2" fmla="*/ 30 w 89"/>
                    <a:gd name="T3" fmla="*/ 25 h 120"/>
                    <a:gd name="T4" fmla="*/ 46 w 89"/>
                    <a:gd name="T5" fmla="*/ 25 h 120"/>
                    <a:gd name="T6" fmla="*/ 67 w 89"/>
                    <a:gd name="T7" fmla="*/ 0 h 120"/>
                    <a:gd name="T8" fmla="*/ 73 w 89"/>
                    <a:gd name="T9" fmla="*/ 16 h 120"/>
                    <a:gd name="T10" fmla="*/ 82 w 89"/>
                    <a:gd name="T11" fmla="*/ 16 h 120"/>
                    <a:gd name="T12" fmla="*/ 88 w 89"/>
                    <a:gd name="T13" fmla="*/ 27 h 120"/>
                    <a:gd name="T14" fmla="*/ 82 w 89"/>
                    <a:gd name="T15" fmla="*/ 42 h 120"/>
                    <a:gd name="T16" fmla="*/ 72 w 89"/>
                    <a:gd name="T17" fmla="*/ 41 h 120"/>
                    <a:gd name="T18" fmla="*/ 72 w 89"/>
                    <a:gd name="T19" fmla="*/ 53 h 120"/>
                    <a:gd name="T20" fmla="*/ 72 w 89"/>
                    <a:gd name="T21" fmla="*/ 57 h 120"/>
                    <a:gd name="T22" fmla="*/ 66 w 89"/>
                    <a:gd name="T23" fmla="*/ 68 h 120"/>
                    <a:gd name="T24" fmla="*/ 71 w 89"/>
                    <a:gd name="T25" fmla="*/ 76 h 120"/>
                    <a:gd name="T26" fmla="*/ 64 w 89"/>
                    <a:gd name="T27" fmla="*/ 86 h 120"/>
                    <a:gd name="T28" fmla="*/ 55 w 89"/>
                    <a:gd name="T29" fmla="*/ 93 h 120"/>
                    <a:gd name="T30" fmla="*/ 50 w 89"/>
                    <a:gd name="T31" fmla="*/ 93 h 120"/>
                    <a:gd name="T32" fmla="*/ 47 w 89"/>
                    <a:gd name="T33" fmla="*/ 93 h 120"/>
                    <a:gd name="T34" fmla="*/ 46 w 89"/>
                    <a:gd name="T35" fmla="*/ 102 h 120"/>
                    <a:gd name="T36" fmla="*/ 35 w 89"/>
                    <a:gd name="T37" fmla="*/ 109 h 120"/>
                    <a:gd name="T38" fmla="*/ 35 w 89"/>
                    <a:gd name="T39" fmla="*/ 102 h 120"/>
                    <a:gd name="T40" fmla="*/ 24 w 89"/>
                    <a:gd name="T41" fmla="*/ 108 h 120"/>
                    <a:gd name="T42" fmla="*/ 19 w 89"/>
                    <a:gd name="T43" fmla="*/ 108 h 120"/>
                    <a:gd name="T44" fmla="*/ 11 w 89"/>
                    <a:gd name="T45" fmla="*/ 119 h 120"/>
                    <a:gd name="T46" fmla="*/ 6 w 89"/>
                    <a:gd name="T47" fmla="*/ 118 h 120"/>
                    <a:gd name="T48" fmla="*/ 3 w 89"/>
                    <a:gd name="T49" fmla="*/ 112 h 120"/>
                    <a:gd name="T50" fmla="*/ 1 w 89"/>
                    <a:gd name="T51" fmla="*/ 101 h 120"/>
                    <a:gd name="T52" fmla="*/ 0 w 89"/>
                    <a:gd name="T53" fmla="*/ 101 h 120"/>
                    <a:gd name="T54" fmla="*/ 0 w 89"/>
                    <a:gd name="T55" fmla="*/ 92 h 120"/>
                    <a:gd name="T56" fmla="*/ 8 w 89"/>
                    <a:gd name="T57" fmla="*/ 84 h 120"/>
                    <a:gd name="T58" fmla="*/ 14 w 89"/>
                    <a:gd name="T59" fmla="*/ 79 h 120"/>
                    <a:gd name="T60" fmla="*/ 18 w 89"/>
                    <a:gd name="T61" fmla="*/ 67 h 120"/>
                    <a:gd name="T62" fmla="*/ 25 w 89"/>
                    <a:gd name="T63" fmla="*/ 66 h 120"/>
                    <a:gd name="T64" fmla="*/ 30 w 89"/>
                    <a:gd name="T65" fmla="*/ 74 h 120"/>
                    <a:gd name="T66" fmla="*/ 36 w 89"/>
                    <a:gd name="T67" fmla="*/ 67 h 120"/>
                    <a:gd name="T68" fmla="*/ 30 w 89"/>
                    <a:gd name="T69" fmla="*/ 67 h 120"/>
                    <a:gd name="T70" fmla="*/ 21 w 89"/>
                    <a:gd name="T71" fmla="*/ 40 h 120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89"/>
                    <a:gd name="T109" fmla="*/ 0 h 120"/>
                    <a:gd name="T110" fmla="*/ 89 w 89"/>
                    <a:gd name="T111" fmla="*/ 120 h 120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89" h="120">
                      <a:moveTo>
                        <a:pt x="21" y="40"/>
                      </a:moveTo>
                      <a:lnTo>
                        <a:pt x="30" y="25"/>
                      </a:lnTo>
                      <a:lnTo>
                        <a:pt x="46" y="25"/>
                      </a:lnTo>
                      <a:lnTo>
                        <a:pt x="67" y="0"/>
                      </a:lnTo>
                      <a:lnTo>
                        <a:pt x="73" y="16"/>
                      </a:lnTo>
                      <a:lnTo>
                        <a:pt x="82" y="16"/>
                      </a:lnTo>
                      <a:lnTo>
                        <a:pt x="88" y="27"/>
                      </a:lnTo>
                      <a:lnTo>
                        <a:pt x="82" y="42"/>
                      </a:lnTo>
                      <a:lnTo>
                        <a:pt x="72" y="41"/>
                      </a:lnTo>
                      <a:lnTo>
                        <a:pt x="72" y="53"/>
                      </a:lnTo>
                      <a:lnTo>
                        <a:pt x="72" y="57"/>
                      </a:lnTo>
                      <a:lnTo>
                        <a:pt x="66" y="68"/>
                      </a:lnTo>
                      <a:lnTo>
                        <a:pt x="71" y="76"/>
                      </a:lnTo>
                      <a:lnTo>
                        <a:pt x="64" y="86"/>
                      </a:lnTo>
                      <a:lnTo>
                        <a:pt x="55" y="93"/>
                      </a:lnTo>
                      <a:lnTo>
                        <a:pt x="50" y="93"/>
                      </a:lnTo>
                      <a:lnTo>
                        <a:pt x="47" y="93"/>
                      </a:lnTo>
                      <a:lnTo>
                        <a:pt x="46" y="102"/>
                      </a:lnTo>
                      <a:lnTo>
                        <a:pt x="35" y="109"/>
                      </a:lnTo>
                      <a:lnTo>
                        <a:pt x="35" y="102"/>
                      </a:lnTo>
                      <a:lnTo>
                        <a:pt x="24" y="108"/>
                      </a:lnTo>
                      <a:lnTo>
                        <a:pt x="19" y="108"/>
                      </a:lnTo>
                      <a:lnTo>
                        <a:pt x="11" y="119"/>
                      </a:lnTo>
                      <a:lnTo>
                        <a:pt x="6" y="118"/>
                      </a:lnTo>
                      <a:lnTo>
                        <a:pt x="3" y="112"/>
                      </a:lnTo>
                      <a:lnTo>
                        <a:pt x="1" y="101"/>
                      </a:lnTo>
                      <a:lnTo>
                        <a:pt x="0" y="101"/>
                      </a:lnTo>
                      <a:lnTo>
                        <a:pt x="0" y="92"/>
                      </a:lnTo>
                      <a:lnTo>
                        <a:pt x="8" y="84"/>
                      </a:lnTo>
                      <a:lnTo>
                        <a:pt x="14" y="79"/>
                      </a:lnTo>
                      <a:lnTo>
                        <a:pt x="18" y="67"/>
                      </a:lnTo>
                      <a:lnTo>
                        <a:pt x="25" y="66"/>
                      </a:lnTo>
                      <a:lnTo>
                        <a:pt x="30" y="74"/>
                      </a:lnTo>
                      <a:lnTo>
                        <a:pt x="36" y="67"/>
                      </a:lnTo>
                      <a:lnTo>
                        <a:pt x="30" y="67"/>
                      </a:lnTo>
                      <a:lnTo>
                        <a:pt x="21" y="40"/>
                      </a:lnTo>
                    </a:path>
                  </a:pathLst>
                </a:custGeom>
                <a:solidFill>
                  <a:srgbClr val="969696"/>
                </a:solidFill>
                <a:ln w="12700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pPr algn="ctr">
                    <a:spcBef>
                      <a:spcPct val="50000"/>
                    </a:spcBef>
                    <a:buFont typeface="Wingdings" pitchFamily="2" charset="2"/>
                    <a:buNone/>
                  </a:pPr>
                  <a:endParaRPr lang="ja-JP" altLang="en-US" dirty="0"/>
                </a:p>
              </p:txBody>
            </p:sp>
            <p:sp>
              <p:nvSpPr>
                <p:cNvPr id="144412" name="Freeform 37"/>
                <p:cNvSpPr>
                  <a:spLocks/>
                </p:cNvSpPr>
                <p:nvPr/>
              </p:nvSpPr>
              <p:spPr bwMode="auto">
                <a:xfrm>
                  <a:off x="718" y="1196"/>
                  <a:ext cx="109" cy="226"/>
                </a:xfrm>
                <a:custGeom>
                  <a:avLst/>
                  <a:gdLst>
                    <a:gd name="T0" fmla="*/ 48 w 109"/>
                    <a:gd name="T1" fmla="*/ 23 h 226"/>
                    <a:gd name="T2" fmla="*/ 68 w 109"/>
                    <a:gd name="T3" fmla="*/ 21 h 226"/>
                    <a:gd name="T4" fmla="*/ 76 w 109"/>
                    <a:gd name="T5" fmla="*/ 14 h 226"/>
                    <a:gd name="T6" fmla="*/ 87 w 109"/>
                    <a:gd name="T7" fmla="*/ 6 h 226"/>
                    <a:gd name="T8" fmla="*/ 108 w 109"/>
                    <a:gd name="T9" fmla="*/ 6 h 226"/>
                    <a:gd name="T10" fmla="*/ 101 w 109"/>
                    <a:gd name="T11" fmla="*/ 22 h 226"/>
                    <a:gd name="T12" fmla="*/ 89 w 109"/>
                    <a:gd name="T13" fmla="*/ 28 h 226"/>
                    <a:gd name="T14" fmla="*/ 75 w 109"/>
                    <a:gd name="T15" fmla="*/ 46 h 226"/>
                    <a:gd name="T16" fmla="*/ 92 w 109"/>
                    <a:gd name="T17" fmla="*/ 47 h 226"/>
                    <a:gd name="T18" fmla="*/ 106 w 109"/>
                    <a:gd name="T19" fmla="*/ 47 h 226"/>
                    <a:gd name="T20" fmla="*/ 94 w 109"/>
                    <a:gd name="T21" fmla="*/ 65 h 226"/>
                    <a:gd name="T22" fmla="*/ 80 w 109"/>
                    <a:gd name="T23" fmla="*/ 76 h 226"/>
                    <a:gd name="T24" fmla="*/ 80 w 109"/>
                    <a:gd name="T25" fmla="*/ 83 h 226"/>
                    <a:gd name="T26" fmla="*/ 90 w 109"/>
                    <a:gd name="T27" fmla="*/ 104 h 226"/>
                    <a:gd name="T28" fmla="*/ 97 w 109"/>
                    <a:gd name="T29" fmla="*/ 127 h 226"/>
                    <a:gd name="T30" fmla="*/ 103 w 109"/>
                    <a:gd name="T31" fmla="*/ 145 h 226"/>
                    <a:gd name="T32" fmla="*/ 95 w 109"/>
                    <a:gd name="T33" fmla="*/ 180 h 226"/>
                    <a:gd name="T34" fmla="*/ 84 w 109"/>
                    <a:gd name="T35" fmla="*/ 190 h 226"/>
                    <a:gd name="T36" fmla="*/ 94 w 109"/>
                    <a:gd name="T37" fmla="*/ 217 h 226"/>
                    <a:gd name="T38" fmla="*/ 70 w 109"/>
                    <a:gd name="T39" fmla="*/ 216 h 226"/>
                    <a:gd name="T40" fmla="*/ 55 w 109"/>
                    <a:gd name="T41" fmla="*/ 208 h 226"/>
                    <a:gd name="T42" fmla="*/ 40 w 109"/>
                    <a:gd name="T43" fmla="*/ 214 h 226"/>
                    <a:gd name="T44" fmla="*/ 23 w 109"/>
                    <a:gd name="T45" fmla="*/ 225 h 226"/>
                    <a:gd name="T46" fmla="*/ 11 w 109"/>
                    <a:gd name="T47" fmla="*/ 213 h 226"/>
                    <a:gd name="T48" fmla="*/ 0 w 109"/>
                    <a:gd name="T49" fmla="*/ 212 h 226"/>
                    <a:gd name="T50" fmla="*/ 4 w 109"/>
                    <a:gd name="T51" fmla="*/ 188 h 226"/>
                    <a:gd name="T52" fmla="*/ 14 w 109"/>
                    <a:gd name="T53" fmla="*/ 188 h 226"/>
                    <a:gd name="T54" fmla="*/ 25 w 109"/>
                    <a:gd name="T55" fmla="*/ 178 h 226"/>
                    <a:gd name="T56" fmla="*/ 15 w 109"/>
                    <a:gd name="T57" fmla="*/ 170 h 226"/>
                    <a:gd name="T58" fmla="*/ 26 w 109"/>
                    <a:gd name="T59" fmla="*/ 160 h 226"/>
                    <a:gd name="T60" fmla="*/ 34 w 109"/>
                    <a:gd name="T61" fmla="*/ 154 h 226"/>
                    <a:gd name="T62" fmla="*/ 49 w 109"/>
                    <a:gd name="T63" fmla="*/ 149 h 226"/>
                    <a:gd name="T64" fmla="*/ 53 w 109"/>
                    <a:gd name="T65" fmla="*/ 114 h 226"/>
                    <a:gd name="T66" fmla="*/ 44 w 109"/>
                    <a:gd name="T67" fmla="*/ 100 h 226"/>
                    <a:gd name="T68" fmla="*/ 32 w 109"/>
                    <a:gd name="T69" fmla="*/ 78 h 226"/>
                    <a:gd name="T70" fmla="*/ 38 w 109"/>
                    <a:gd name="T71" fmla="*/ 63 h 22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109"/>
                    <a:gd name="T109" fmla="*/ 0 h 226"/>
                    <a:gd name="T110" fmla="*/ 109 w 109"/>
                    <a:gd name="T111" fmla="*/ 226 h 22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109" h="226">
                      <a:moveTo>
                        <a:pt x="34" y="29"/>
                      </a:moveTo>
                      <a:lnTo>
                        <a:pt x="48" y="23"/>
                      </a:lnTo>
                      <a:lnTo>
                        <a:pt x="61" y="27"/>
                      </a:lnTo>
                      <a:lnTo>
                        <a:pt x="68" y="21"/>
                      </a:lnTo>
                      <a:lnTo>
                        <a:pt x="71" y="13"/>
                      </a:lnTo>
                      <a:lnTo>
                        <a:pt x="76" y="14"/>
                      </a:lnTo>
                      <a:lnTo>
                        <a:pt x="83" y="11"/>
                      </a:lnTo>
                      <a:lnTo>
                        <a:pt x="87" y="6"/>
                      </a:lnTo>
                      <a:lnTo>
                        <a:pt x="96" y="0"/>
                      </a:lnTo>
                      <a:lnTo>
                        <a:pt x="108" y="6"/>
                      </a:lnTo>
                      <a:lnTo>
                        <a:pt x="104" y="14"/>
                      </a:lnTo>
                      <a:lnTo>
                        <a:pt x="101" y="22"/>
                      </a:lnTo>
                      <a:lnTo>
                        <a:pt x="96" y="24"/>
                      </a:lnTo>
                      <a:lnTo>
                        <a:pt x="89" y="28"/>
                      </a:lnTo>
                      <a:lnTo>
                        <a:pt x="76" y="32"/>
                      </a:lnTo>
                      <a:lnTo>
                        <a:pt x="75" y="46"/>
                      </a:lnTo>
                      <a:lnTo>
                        <a:pt x="82" y="53"/>
                      </a:lnTo>
                      <a:lnTo>
                        <a:pt x="92" y="47"/>
                      </a:lnTo>
                      <a:lnTo>
                        <a:pt x="104" y="35"/>
                      </a:lnTo>
                      <a:lnTo>
                        <a:pt x="106" y="47"/>
                      </a:lnTo>
                      <a:lnTo>
                        <a:pt x="106" y="60"/>
                      </a:lnTo>
                      <a:lnTo>
                        <a:pt x="94" y="65"/>
                      </a:lnTo>
                      <a:lnTo>
                        <a:pt x="88" y="64"/>
                      </a:lnTo>
                      <a:lnTo>
                        <a:pt x="80" y="76"/>
                      </a:lnTo>
                      <a:lnTo>
                        <a:pt x="80" y="77"/>
                      </a:lnTo>
                      <a:lnTo>
                        <a:pt x="80" y="83"/>
                      </a:lnTo>
                      <a:lnTo>
                        <a:pt x="84" y="94"/>
                      </a:lnTo>
                      <a:lnTo>
                        <a:pt x="90" y="104"/>
                      </a:lnTo>
                      <a:lnTo>
                        <a:pt x="93" y="115"/>
                      </a:lnTo>
                      <a:lnTo>
                        <a:pt x="97" y="127"/>
                      </a:lnTo>
                      <a:lnTo>
                        <a:pt x="96" y="134"/>
                      </a:lnTo>
                      <a:lnTo>
                        <a:pt x="103" y="145"/>
                      </a:lnTo>
                      <a:lnTo>
                        <a:pt x="102" y="169"/>
                      </a:lnTo>
                      <a:lnTo>
                        <a:pt x="95" y="180"/>
                      </a:lnTo>
                      <a:lnTo>
                        <a:pt x="87" y="191"/>
                      </a:lnTo>
                      <a:lnTo>
                        <a:pt x="84" y="190"/>
                      </a:lnTo>
                      <a:lnTo>
                        <a:pt x="90" y="198"/>
                      </a:lnTo>
                      <a:lnTo>
                        <a:pt x="94" y="217"/>
                      </a:lnTo>
                      <a:lnTo>
                        <a:pt x="79" y="216"/>
                      </a:lnTo>
                      <a:lnTo>
                        <a:pt x="70" y="216"/>
                      </a:lnTo>
                      <a:lnTo>
                        <a:pt x="64" y="208"/>
                      </a:lnTo>
                      <a:lnTo>
                        <a:pt x="55" y="208"/>
                      </a:lnTo>
                      <a:lnTo>
                        <a:pt x="47" y="214"/>
                      </a:lnTo>
                      <a:lnTo>
                        <a:pt x="40" y="214"/>
                      </a:lnTo>
                      <a:lnTo>
                        <a:pt x="28" y="213"/>
                      </a:lnTo>
                      <a:lnTo>
                        <a:pt x="23" y="225"/>
                      </a:lnTo>
                      <a:lnTo>
                        <a:pt x="13" y="223"/>
                      </a:lnTo>
                      <a:lnTo>
                        <a:pt x="11" y="213"/>
                      </a:lnTo>
                      <a:lnTo>
                        <a:pt x="4" y="212"/>
                      </a:lnTo>
                      <a:lnTo>
                        <a:pt x="0" y="212"/>
                      </a:lnTo>
                      <a:lnTo>
                        <a:pt x="1" y="195"/>
                      </a:lnTo>
                      <a:lnTo>
                        <a:pt x="4" y="188"/>
                      </a:lnTo>
                      <a:lnTo>
                        <a:pt x="11" y="188"/>
                      </a:lnTo>
                      <a:lnTo>
                        <a:pt x="14" y="188"/>
                      </a:lnTo>
                      <a:lnTo>
                        <a:pt x="24" y="189"/>
                      </a:lnTo>
                      <a:lnTo>
                        <a:pt x="25" y="178"/>
                      </a:lnTo>
                      <a:lnTo>
                        <a:pt x="15" y="177"/>
                      </a:lnTo>
                      <a:lnTo>
                        <a:pt x="15" y="170"/>
                      </a:lnTo>
                      <a:lnTo>
                        <a:pt x="16" y="159"/>
                      </a:lnTo>
                      <a:lnTo>
                        <a:pt x="26" y="160"/>
                      </a:lnTo>
                      <a:lnTo>
                        <a:pt x="29" y="154"/>
                      </a:lnTo>
                      <a:lnTo>
                        <a:pt x="34" y="154"/>
                      </a:lnTo>
                      <a:lnTo>
                        <a:pt x="41" y="155"/>
                      </a:lnTo>
                      <a:lnTo>
                        <a:pt x="49" y="149"/>
                      </a:lnTo>
                      <a:lnTo>
                        <a:pt x="50" y="125"/>
                      </a:lnTo>
                      <a:lnTo>
                        <a:pt x="53" y="114"/>
                      </a:lnTo>
                      <a:lnTo>
                        <a:pt x="53" y="103"/>
                      </a:lnTo>
                      <a:lnTo>
                        <a:pt x="44" y="100"/>
                      </a:lnTo>
                      <a:lnTo>
                        <a:pt x="44" y="85"/>
                      </a:lnTo>
                      <a:lnTo>
                        <a:pt x="32" y="78"/>
                      </a:lnTo>
                      <a:lnTo>
                        <a:pt x="23" y="78"/>
                      </a:lnTo>
                      <a:lnTo>
                        <a:pt x="38" y="63"/>
                      </a:lnTo>
                      <a:lnTo>
                        <a:pt x="34" y="29"/>
                      </a:lnTo>
                    </a:path>
                  </a:pathLst>
                </a:custGeom>
                <a:solidFill>
                  <a:srgbClr val="969696"/>
                </a:solidFill>
                <a:ln w="12700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pPr algn="ctr">
                    <a:spcBef>
                      <a:spcPct val="50000"/>
                    </a:spcBef>
                    <a:buFont typeface="Wingdings" pitchFamily="2" charset="2"/>
                    <a:buNone/>
                  </a:pPr>
                  <a:endParaRPr lang="ja-JP" altLang="en-US" dirty="0"/>
                </a:p>
              </p:txBody>
            </p:sp>
          </p:grpSp>
          <p:sp>
            <p:nvSpPr>
              <p:cNvPr id="144410" name="Freeform 38"/>
              <p:cNvSpPr>
                <a:spLocks/>
              </p:cNvSpPr>
              <p:nvPr/>
            </p:nvSpPr>
            <p:spPr bwMode="auto">
              <a:xfrm>
                <a:off x="424" y="828"/>
                <a:ext cx="586" cy="363"/>
              </a:xfrm>
              <a:custGeom>
                <a:avLst/>
                <a:gdLst>
                  <a:gd name="T0" fmla="*/ 35 w 586"/>
                  <a:gd name="T1" fmla="*/ 348 h 363"/>
                  <a:gd name="T2" fmla="*/ 56 w 586"/>
                  <a:gd name="T3" fmla="*/ 319 h 363"/>
                  <a:gd name="T4" fmla="*/ 70 w 586"/>
                  <a:gd name="T5" fmla="*/ 317 h 363"/>
                  <a:gd name="T6" fmla="*/ 86 w 586"/>
                  <a:gd name="T7" fmla="*/ 311 h 363"/>
                  <a:gd name="T8" fmla="*/ 100 w 586"/>
                  <a:gd name="T9" fmla="*/ 311 h 363"/>
                  <a:gd name="T10" fmla="*/ 116 w 586"/>
                  <a:gd name="T11" fmla="*/ 300 h 363"/>
                  <a:gd name="T12" fmla="*/ 132 w 586"/>
                  <a:gd name="T13" fmla="*/ 285 h 363"/>
                  <a:gd name="T14" fmla="*/ 145 w 586"/>
                  <a:gd name="T15" fmla="*/ 274 h 363"/>
                  <a:gd name="T16" fmla="*/ 159 w 586"/>
                  <a:gd name="T17" fmla="*/ 270 h 363"/>
                  <a:gd name="T18" fmla="*/ 180 w 586"/>
                  <a:gd name="T19" fmla="*/ 256 h 363"/>
                  <a:gd name="T20" fmla="*/ 199 w 586"/>
                  <a:gd name="T21" fmla="*/ 253 h 363"/>
                  <a:gd name="T22" fmla="*/ 235 w 586"/>
                  <a:gd name="T23" fmla="*/ 257 h 363"/>
                  <a:gd name="T24" fmla="*/ 265 w 586"/>
                  <a:gd name="T25" fmla="*/ 249 h 363"/>
                  <a:gd name="T26" fmla="*/ 276 w 586"/>
                  <a:gd name="T27" fmla="*/ 223 h 363"/>
                  <a:gd name="T28" fmla="*/ 301 w 586"/>
                  <a:gd name="T29" fmla="*/ 204 h 363"/>
                  <a:gd name="T30" fmla="*/ 311 w 586"/>
                  <a:gd name="T31" fmla="*/ 182 h 363"/>
                  <a:gd name="T32" fmla="*/ 321 w 586"/>
                  <a:gd name="T33" fmla="*/ 169 h 363"/>
                  <a:gd name="T34" fmla="*/ 354 w 586"/>
                  <a:gd name="T35" fmla="*/ 150 h 363"/>
                  <a:gd name="T36" fmla="*/ 346 w 586"/>
                  <a:gd name="T37" fmla="*/ 173 h 363"/>
                  <a:gd name="T38" fmla="*/ 362 w 586"/>
                  <a:gd name="T39" fmla="*/ 184 h 363"/>
                  <a:gd name="T40" fmla="*/ 382 w 586"/>
                  <a:gd name="T41" fmla="*/ 177 h 363"/>
                  <a:gd name="T42" fmla="*/ 387 w 586"/>
                  <a:gd name="T43" fmla="*/ 159 h 363"/>
                  <a:gd name="T44" fmla="*/ 396 w 586"/>
                  <a:gd name="T45" fmla="*/ 141 h 363"/>
                  <a:gd name="T46" fmla="*/ 406 w 586"/>
                  <a:gd name="T47" fmla="*/ 130 h 363"/>
                  <a:gd name="T48" fmla="*/ 433 w 586"/>
                  <a:gd name="T49" fmla="*/ 131 h 363"/>
                  <a:gd name="T50" fmla="*/ 472 w 586"/>
                  <a:gd name="T51" fmla="*/ 103 h 363"/>
                  <a:gd name="T52" fmla="*/ 506 w 586"/>
                  <a:gd name="T53" fmla="*/ 87 h 363"/>
                  <a:gd name="T54" fmla="*/ 539 w 586"/>
                  <a:gd name="T55" fmla="*/ 38 h 363"/>
                  <a:gd name="T56" fmla="*/ 564 w 586"/>
                  <a:gd name="T57" fmla="*/ 19 h 363"/>
                  <a:gd name="T58" fmla="*/ 557 w 586"/>
                  <a:gd name="T59" fmla="*/ 1 h 363"/>
                  <a:gd name="T60" fmla="*/ 507 w 586"/>
                  <a:gd name="T61" fmla="*/ 5 h 363"/>
                  <a:gd name="T62" fmla="*/ 474 w 586"/>
                  <a:gd name="T63" fmla="*/ 21 h 363"/>
                  <a:gd name="T64" fmla="*/ 435 w 586"/>
                  <a:gd name="T65" fmla="*/ 28 h 363"/>
                  <a:gd name="T66" fmla="*/ 391 w 586"/>
                  <a:gd name="T67" fmla="*/ 41 h 363"/>
                  <a:gd name="T68" fmla="*/ 357 w 586"/>
                  <a:gd name="T69" fmla="*/ 64 h 363"/>
                  <a:gd name="T70" fmla="*/ 312 w 586"/>
                  <a:gd name="T71" fmla="*/ 80 h 363"/>
                  <a:gd name="T72" fmla="*/ 280 w 586"/>
                  <a:gd name="T73" fmla="*/ 107 h 363"/>
                  <a:gd name="T74" fmla="*/ 258 w 586"/>
                  <a:gd name="T75" fmla="*/ 125 h 363"/>
                  <a:gd name="T76" fmla="*/ 211 w 586"/>
                  <a:gd name="T77" fmla="*/ 152 h 363"/>
                  <a:gd name="T78" fmla="*/ 159 w 586"/>
                  <a:gd name="T79" fmla="*/ 196 h 363"/>
                  <a:gd name="T80" fmla="*/ 121 w 586"/>
                  <a:gd name="T81" fmla="*/ 225 h 363"/>
                  <a:gd name="T82" fmla="*/ 87 w 586"/>
                  <a:gd name="T83" fmla="*/ 265 h 363"/>
                  <a:gd name="T84" fmla="*/ 51 w 586"/>
                  <a:gd name="T85" fmla="*/ 292 h 363"/>
                  <a:gd name="T86" fmla="*/ 0 w 586"/>
                  <a:gd name="T87" fmla="*/ 362 h 363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586"/>
                  <a:gd name="T133" fmla="*/ 0 h 363"/>
                  <a:gd name="T134" fmla="*/ 586 w 586"/>
                  <a:gd name="T135" fmla="*/ 363 h 363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586" h="363">
                    <a:moveTo>
                      <a:pt x="0" y="362"/>
                    </a:moveTo>
                    <a:lnTo>
                      <a:pt x="35" y="348"/>
                    </a:lnTo>
                    <a:lnTo>
                      <a:pt x="44" y="338"/>
                    </a:lnTo>
                    <a:lnTo>
                      <a:pt x="56" y="319"/>
                    </a:lnTo>
                    <a:lnTo>
                      <a:pt x="58" y="316"/>
                    </a:lnTo>
                    <a:lnTo>
                      <a:pt x="70" y="317"/>
                    </a:lnTo>
                    <a:lnTo>
                      <a:pt x="79" y="310"/>
                    </a:lnTo>
                    <a:lnTo>
                      <a:pt x="86" y="311"/>
                    </a:lnTo>
                    <a:lnTo>
                      <a:pt x="95" y="311"/>
                    </a:lnTo>
                    <a:lnTo>
                      <a:pt x="100" y="311"/>
                    </a:lnTo>
                    <a:lnTo>
                      <a:pt x="105" y="311"/>
                    </a:lnTo>
                    <a:lnTo>
                      <a:pt x="116" y="300"/>
                    </a:lnTo>
                    <a:lnTo>
                      <a:pt x="122" y="295"/>
                    </a:lnTo>
                    <a:lnTo>
                      <a:pt x="132" y="285"/>
                    </a:lnTo>
                    <a:lnTo>
                      <a:pt x="136" y="284"/>
                    </a:lnTo>
                    <a:lnTo>
                      <a:pt x="145" y="274"/>
                    </a:lnTo>
                    <a:lnTo>
                      <a:pt x="156" y="271"/>
                    </a:lnTo>
                    <a:lnTo>
                      <a:pt x="159" y="270"/>
                    </a:lnTo>
                    <a:lnTo>
                      <a:pt x="174" y="261"/>
                    </a:lnTo>
                    <a:lnTo>
                      <a:pt x="180" y="256"/>
                    </a:lnTo>
                    <a:lnTo>
                      <a:pt x="188" y="251"/>
                    </a:lnTo>
                    <a:lnTo>
                      <a:pt x="199" y="253"/>
                    </a:lnTo>
                    <a:lnTo>
                      <a:pt x="217" y="257"/>
                    </a:lnTo>
                    <a:lnTo>
                      <a:pt x="235" y="257"/>
                    </a:lnTo>
                    <a:lnTo>
                      <a:pt x="254" y="253"/>
                    </a:lnTo>
                    <a:lnTo>
                      <a:pt x="265" y="249"/>
                    </a:lnTo>
                    <a:lnTo>
                      <a:pt x="269" y="236"/>
                    </a:lnTo>
                    <a:lnTo>
                      <a:pt x="276" y="223"/>
                    </a:lnTo>
                    <a:lnTo>
                      <a:pt x="294" y="207"/>
                    </a:lnTo>
                    <a:lnTo>
                      <a:pt x="301" y="204"/>
                    </a:lnTo>
                    <a:lnTo>
                      <a:pt x="303" y="189"/>
                    </a:lnTo>
                    <a:lnTo>
                      <a:pt x="311" y="182"/>
                    </a:lnTo>
                    <a:lnTo>
                      <a:pt x="317" y="176"/>
                    </a:lnTo>
                    <a:lnTo>
                      <a:pt x="321" y="169"/>
                    </a:lnTo>
                    <a:lnTo>
                      <a:pt x="326" y="166"/>
                    </a:lnTo>
                    <a:lnTo>
                      <a:pt x="354" y="150"/>
                    </a:lnTo>
                    <a:lnTo>
                      <a:pt x="353" y="167"/>
                    </a:lnTo>
                    <a:lnTo>
                      <a:pt x="346" y="173"/>
                    </a:lnTo>
                    <a:lnTo>
                      <a:pt x="352" y="181"/>
                    </a:lnTo>
                    <a:lnTo>
                      <a:pt x="362" y="184"/>
                    </a:lnTo>
                    <a:lnTo>
                      <a:pt x="372" y="184"/>
                    </a:lnTo>
                    <a:lnTo>
                      <a:pt x="382" y="177"/>
                    </a:lnTo>
                    <a:lnTo>
                      <a:pt x="386" y="167"/>
                    </a:lnTo>
                    <a:lnTo>
                      <a:pt x="387" y="159"/>
                    </a:lnTo>
                    <a:lnTo>
                      <a:pt x="396" y="152"/>
                    </a:lnTo>
                    <a:lnTo>
                      <a:pt x="396" y="141"/>
                    </a:lnTo>
                    <a:lnTo>
                      <a:pt x="401" y="134"/>
                    </a:lnTo>
                    <a:lnTo>
                      <a:pt x="406" y="130"/>
                    </a:lnTo>
                    <a:lnTo>
                      <a:pt x="414" y="130"/>
                    </a:lnTo>
                    <a:lnTo>
                      <a:pt x="433" y="131"/>
                    </a:lnTo>
                    <a:lnTo>
                      <a:pt x="454" y="117"/>
                    </a:lnTo>
                    <a:lnTo>
                      <a:pt x="472" y="103"/>
                    </a:lnTo>
                    <a:lnTo>
                      <a:pt x="484" y="96"/>
                    </a:lnTo>
                    <a:lnTo>
                      <a:pt x="506" y="87"/>
                    </a:lnTo>
                    <a:lnTo>
                      <a:pt x="512" y="62"/>
                    </a:lnTo>
                    <a:lnTo>
                      <a:pt x="539" y="38"/>
                    </a:lnTo>
                    <a:lnTo>
                      <a:pt x="552" y="28"/>
                    </a:lnTo>
                    <a:lnTo>
                      <a:pt x="564" y="19"/>
                    </a:lnTo>
                    <a:lnTo>
                      <a:pt x="585" y="4"/>
                    </a:lnTo>
                    <a:lnTo>
                      <a:pt x="557" y="1"/>
                    </a:lnTo>
                    <a:lnTo>
                      <a:pt x="530" y="0"/>
                    </a:lnTo>
                    <a:lnTo>
                      <a:pt x="507" y="5"/>
                    </a:lnTo>
                    <a:lnTo>
                      <a:pt x="494" y="16"/>
                    </a:lnTo>
                    <a:lnTo>
                      <a:pt x="474" y="21"/>
                    </a:lnTo>
                    <a:lnTo>
                      <a:pt x="453" y="20"/>
                    </a:lnTo>
                    <a:lnTo>
                      <a:pt x="435" y="28"/>
                    </a:lnTo>
                    <a:lnTo>
                      <a:pt x="410" y="38"/>
                    </a:lnTo>
                    <a:lnTo>
                      <a:pt x="391" y="41"/>
                    </a:lnTo>
                    <a:lnTo>
                      <a:pt x="376" y="56"/>
                    </a:lnTo>
                    <a:lnTo>
                      <a:pt x="357" y="64"/>
                    </a:lnTo>
                    <a:lnTo>
                      <a:pt x="329" y="66"/>
                    </a:lnTo>
                    <a:lnTo>
                      <a:pt x="312" y="80"/>
                    </a:lnTo>
                    <a:lnTo>
                      <a:pt x="292" y="90"/>
                    </a:lnTo>
                    <a:lnTo>
                      <a:pt x="280" y="107"/>
                    </a:lnTo>
                    <a:lnTo>
                      <a:pt x="269" y="118"/>
                    </a:lnTo>
                    <a:lnTo>
                      <a:pt x="258" y="125"/>
                    </a:lnTo>
                    <a:lnTo>
                      <a:pt x="235" y="135"/>
                    </a:lnTo>
                    <a:lnTo>
                      <a:pt x="211" y="152"/>
                    </a:lnTo>
                    <a:lnTo>
                      <a:pt x="183" y="172"/>
                    </a:lnTo>
                    <a:lnTo>
                      <a:pt x="159" y="196"/>
                    </a:lnTo>
                    <a:lnTo>
                      <a:pt x="139" y="211"/>
                    </a:lnTo>
                    <a:lnTo>
                      <a:pt x="121" y="225"/>
                    </a:lnTo>
                    <a:lnTo>
                      <a:pt x="102" y="248"/>
                    </a:lnTo>
                    <a:lnTo>
                      <a:pt x="87" y="265"/>
                    </a:lnTo>
                    <a:lnTo>
                      <a:pt x="71" y="282"/>
                    </a:lnTo>
                    <a:lnTo>
                      <a:pt x="51" y="292"/>
                    </a:lnTo>
                    <a:lnTo>
                      <a:pt x="37" y="301"/>
                    </a:lnTo>
                    <a:lnTo>
                      <a:pt x="0" y="362"/>
                    </a:lnTo>
                  </a:path>
                </a:pathLst>
              </a:custGeom>
              <a:solidFill>
                <a:srgbClr val="969696"/>
              </a:solidFill>
              <a:ln w="12700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Font typeface="Wingdings" pitchFamily="2" charset="2"/>
                  <a:buNone/>
                </a:pPr>
                <a:endParaRPr lang="ja-JP" altLang="en-US" dirty="0"/>
              </a:p>
            </p:txBody>
          </p:sp>
        </p:grpSp>
      </p:grpSp>
      <p:sp>
        <p:nvSpPr>
          <p:cNvPr id="144391" name="AutoShape 47"/>
          <p:cNvSpPr>
            <a:spLocks noChangeArrowheads="1"/>
          </p:cNvSpPr>
          <p:nvPr/>
        </p:nvSpPr>
        <p:spPr bwMode="auto">
          <a:xfrm>
            <a:off x="4637943" y="3068638"/>
            <a:ext cx="997560" cy="216346"/>
          </a:xfrm>
          <a:prstGeom prst="wedgeRectCallout">
            <a:avLst>
              <a:gd name="adj1" fmla="val -50722"/>
              <a:gd name="adj2" fmla="val -104833"/>
            </a:avLst>
          </a:prstGeom>
          <a:solidFill>
            <a:srgbClr val="FFFF00">
              <a:alpha val="50195"/>
            </a:srgbClr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100" dirty="0" smtClean="0">
                <a:latin typeface="HGSｺﾞｼｯｸM" pitchFamily="50" charset="-128"/>
                <a:ea typeface="HGSｺﾞｼｯｸM" pitchFamily="50" charset="-128"/>
              </a:rPr>
              <a:t>NTA of Japan</a:t>
            </a:r>
            <a:endParaRPr lang="en-US" altLang="ja-JP" sz="1100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144392" name="AutoShape 47"/>
          <p:cNvSpPr>
            <a:spLocks noChangeArrowheads="1"/>
          </p:cNvSpPr>
          <p:nvPr/>
        </p:nvSpPr>
        <p:spPr bwMode="auto">
          <a:xfrm>
            <a:off x="5767754" y="5013325"/>
            <a:ext cx="1263162" cy="215900"/>
          </a:xfrm>
          <a:prstGeom prst="wedgeRectCallout">
            <a:avLst>
              <a:gd name="adj1" fmla="val -71671"/>
              <a:gd name="adj2" fmla="val 420435"/>
            </a:avLst>
          </a:prstGeom>
          <a:solidFill>
            <a:srgbClr val="FFFF00">
              <a:alpha val="50195"/>
            </a:srgbClr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ja-JP" sz="1100" dirty="0" smtClean="0">
                <a:latin typeface="HGSｺﾞｼｯｸM" pitchFamily="50" charset="-128"/>
                <a:ea typeface="HGSｺﾞｼｯｸM" pitchFamily="50" charset="-128"/>
              </a:rPr>
              <a:t>New Zealand</a:t>
            </a:r>
            <a:endParaRPr lang="en-US" altLang="ja-JP" sz="1100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144393" name="AutoShape 47"/>
          <p:cNvSpPr>
            <a:spLocks noChangeArrowheads="1"/>
          </p:cNvSpPr>
          <p:nvPr/>
        </p:nvSpPr>
        <p:spPr bwMode="auto">
          <a:xfrm>
            <a:off x="1049147" y="1268760"/>
            <a:ext cx="864096" cy="216025"/>
          </a:xfrm>
          <a:prstGeom prst="wedgeRectCallout">
            <a:avLst>
              <a:gd name="adj1" fmla="val 9616"/>
              <a:gd name="adj2" fmla="val 364935"/>
            </a:avLst>
          </a:prstGeom>
          <a:solidFill>
            <a:srgbClr val="FFFF00">
              <a:alpha val="50195"/>
            </a:srgbClr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zh-TW" sz="1100" dirty="0" smtClean="0">
                <a:latin typeface="HGSｺﾞｼｯｸM" pitchFamily="50" charset="-128"/>
                <a:ea typeface="HGSｺﾞｼｯｸM" pitchFamily="50" charset="-128"/>
              </a:rPr>
              <a:t>HMRC of UK</a:t>
            </a:r>
            <a:endParaRPr lang="ja-JP" altLang="en-US" sz="1100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144394" name="AutoShape 47"/>
          <p:cNvSpPr>
            <a:spLocks noChangeArrowheads="1"/>
          </p:cNvSpPr>
          <p:nvPr/>
        </p:nvSpPr>
        <p:spPr bwMode="auto">
          <a:xfrm>
            <a:off x="118696" y="2060575"/>
            <a:ext cx="996462" cy="215900"/>
          </a:xfrm>
          <a:prstGeom prst="wedgeRectCallout">
            <a:avLst>
              <a:gd name="adj1" fmla="val 73556"/>
              <a:gd name="adj2" fmla="val -14597"/>
            </a:avLst>
          </a:prstGeom>
          <a:solidFill>
            <a:srgbClr val="FFFF00">
              <a:alpha val="50195"/>
            </a:srgbClr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ja-JP" sz="1100" dirty="0" smtClean="0">
                <a:latin typeface="HGSｺﾞｼｯｸM" pitchFamily="50" charset="-128"/>
                <a:ea typeface="HGSｺﾞｼｯｸM" pitchFamily="50" charset="-128"/>
              </a:rPr>
              <a:t>Ireland</a:t>
            </a:r>
            <a:endParaRPr lang="en-US" altLang="ja-JP" sz="1100" dirty="0">
              <a:latin typeface="HGSｺﾞｼｯｸM" pitchFamily="50" charset="-128"/>
              <a:ea typeface="HGSｺﾞｼｯｸM" pitchFamily="50" charset="-128"/>
            </a:endParaRPr>
          </a:p>
        </p:txBody>
      </p:sp>
      <p:grpSp>
        <p:nvGrpSpPr>
          <p:cNvPr id="9" name="グループ化 51"/>
          <p:cNvGrpSpPr/>
          <p:nvPr/>
        </p:nvGrpSpPr>
        <p:grpSpPr>
          <a:xfrm>
            <a:off x="1846775" y="5516564"/>
            <a:ext cx="1861130" cy="1152525"/>
            <a:chOff x="2000673" y="5516563"/>
            <a:chExt cx="2016224" cy="1152525"/>
          </a:xfrm>
        </p:grpSpPr>
        <p:sp>
          <p:nvSpPr>
            <p:cNvPr id="48" name="正方形/長方形 47"/>
            <p:cNvSpPr/>
            <p:nvPr/>
          </p:nvSpPr>
          <p:spPr bwMode="auto">
            <a:xfrm>
              <a:off x="2000673" y="5516563"/>
              <a:ext cx="2016224" cy="115252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lIns="90000" tIns="46800" rIns="90000" bIns="46800"/>
            <a:lstStyle/>
            <a:p>
              <a:pPr>
                <a:defRPr/>
              </a:pPr>
              <a:r>
                <a:rPr lang="en-US" altLang="ja-JP" sz="1600" dirty="0" smtClean="0">
                  <a:solidFill>
                    <a:schemeClr val="tx1"/>
                  </a:solidFill>
                </a:rPr>
                <a:t>Notes</a:t>
              </a:r>
              <a:endParaRPr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44396" name="AutoShape 47"/>
            <p:cNvSpPr>
              <a:spLocks noChangeArrowheads="1"/>
            </p:cNvSpPr>
            <p:nvPr/>
          </p:nvSpPr>
          <p:spPr bwMode="auto">
            <a:xfrm>
              <a:off x="2649538" y="5688013"/>
              <a:ext cx="1150937" cy="215900"/>
            </a:xfrm>
            <a:prstGeom prst="wedgeRectCallout">
              <a:avLst>
                <a:gd name="adj1" fmla="val 6412"/>
                <a:gd name="adj2" fmla="val 10949"/>
              </a:avLst>
            </a:prstGeom>
            <a:solidFill>
              <a:srgbClr val="66FF33">
                <a:alpha val="50195"/>
              </a:srgbClr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ja-JP" sz="1100" dirty="0" smtClean="0">
                  <a:latin typeface="HGSｺﾞｼｯｸM" pitchFamily="50" charset="-128"/>
                  <a:ea typeface="HGSｺﾞｼｯｸM" pitchFamily="50" charset="-128"/>
                </a:rPr>
                <a:t>Joint Project</a:t>
              </a:r>
              <a:endParaRPr lang="en-US" altLang="ja-JP" sz="1100" dirty="0">
                <a:latin typeface="HGSｺﾞｼｯｸM" pitchFamily="50" charset="-128"/>
                <a:ea typeface="HGSｺﾞｼｯｸM" pitchFamily="50" charset="-128"/>
              </a:endParaRPr>
            </a:p>
          </p:txBody>
        </p:sp>
        <p:sp>
          <p:nvSpPr>
            <p:cNvPr id="144397" name="AutoShape 47"/>
            <p:cNvSpPr>
              <a:spLocks noChangeArrowheads="1"/>
            </p:cNvSpPr>
            <p:nvPr/>
          </p:nvSpPr>
          <p:spPr bwMode="auto">
            <a:xfrm>
              <a:off x="2649538" y="5975350"/>
              <a:ext cx="1150937" cy="215900"/>
            </a:xfrm>
            <a:prstGeom prst="wedgeRectCallout">
              <a:avLst>
                <a:gd name="adj1" fmla="val 17537"/>
                <a:gd name="adj2" fmla="val -259"/>
              </a:avLst>
            </a:prstGeom>
            <a:solidFill>
              <a:srgbClr val="FFFF00">
                <a:alpha val="50195"/>
              </a:srgbClr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ja-JP" sz="1100" dirty="0" smtClean="0">
                  <a:latin typeface="HGSｺﾞｼｯｸM" pitchFamily="50" charset="-128"/>
                  <a:ea typeface="HGSｺﾞｼｯｸM" pitchFamily="50" charset="-128"/>
                </a:rPr>
                <a:t>Solo Project</a:t>
              </a:r>
              <a:endParaRPr lang="en-US" altLang="ja-JP" sz="1100" dirty="0">
                <a:latin typeface="HGSｺﾞｼｯｸM" pitchFamily="50" charset="-128"/>
                <a:ea typeface="HGSｺﾞｼｯｸM" pitchFamily="50" charset="-128"/>
              </a:endParaRPr>
            </a:p>
          </p:txBody>
        </p:sp>
        <p:sp>
          <p:nvSpPr>
            <p:cNvPr id="144398" name="AutoShape 47"/>
            <p:cNvSpPr>
              <a:spLocks noChangeArrowheads="1"/>
            </p:cNvSpPr>
            <p:nvPr/>
          </p:nvSpPr>
          <p:spPr bwMode="auto">
            <a:xfrm>
              <a:off x="2649538" y="6264275"/>
              <a:ext cx="1150937" cy="215900"/>
            </a:xfrm>
            <a:prstGeom prst="wedgeRectCallout">
              <a:avLst>
                <a:gd name="adj1" fmla="val 17537"/>
                <a:gd name="adj2" fmla="val -259"/>
              </a:avLst>
            </a:prstGeom>
            <a:solidFill>
              <a:srgbClr val="FFFFFF"/>
            </a:solidFill>
            <a:ln w="317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ja-JP" sz="900" dirty="0" smtClean="0">
                  <a:latin typeface="HGSｺﾞｼｯｸM" pitchFamily="50" charset="-128"/>
                  <a:ea typeface="HGSｺﾞｼｯｸM" pitchFamily="50" charset="-128"/>
                </a:rPr>
                <a:t>Under Development</a:t>
              </a:r>
              <a:endParaRPr lang="en-US" altLang="ja-JP" sz="900" dirty="0">
                <a:latin typeface="HGSｺﾞｼｯｸM" pitchFamily="50" charset="-128"/>
                <a:ea typeface="HGSｺﾞｼｯｸM" pitchFamily="50" charset="-128"/>
              </a:endParaRPr>
            </a:p>
          </p:txBody>
        </p:sp>
      </p:grpSp>
      <p:sp>
        <p:nvSpPr>
          <p:cNvPr id="53" name="テキスト ボックス 52"/>
          <p:cNvSpPr txBox="1">
            <a:spLocks noChangeArrowheads="1"/>
          </p:cNvSpPr>
          <p:nvPr/>
        </p:nvSpPr>
        <p:spPr bwMode="auto">
          <a:xfrm>
            <a:off x="6964881" y="6525345"/>
            <a:ext cx="189923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000" b="0" dirty="0" smtClean="0"/>
              <a:t>Source: XBRL</a:t>
            </a:r>
            <a:r>
              <a:rPr lang="ja-JP" altLang="en-US" sz="1000" b="0" dirty="0" smtClean="0"/>
              <a:t> </a:t>
            </a:r>
            <a:r>
              <a:rPr lang="en-US" altLang="ja-JP" sz="1000" b="0" dirty="0" smtClean="0"/>
              <a:t>International</a:t>
            </a:r>
            <a:endParaRPr lang="ja-JP" altLang="en-US" sz="1000" b="0" dirty="0"/>
          </a:p>
        </p:txBody>
      </p:sp>
      <p:sp>
        <p:nvSpPr>
          <p:cNvPr id="54" name="タイトル 1"/>
          <p:cNvSpPr txBox="1">
            <a:spLocks/>
          </p:cNvSpPr>
          <p:nvPr/>
        </p:nvSpPr>
        <p:spPr bwMode="auto">
          <a:xfrm>
            <a:off x="1143000" y="304800"/>
            <a:ext cx="6745898" cy="739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Arial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Arial" charset="0"/>
                <a:ea typeface="HGP創英角ｺﾞｼｯｸUB" pitchFamily="50" charset="-128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Arial" charset="0"/>
                <a:ea typeface="HGP創英角ｺﾞｼｯｸUB" pitchFamily="50" charset="-128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Arial" charset="0"/>
                <a:ea typeface="HGP創英角ｺﾞｼｯｸUB" pitchFamily="50" charset="-128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Arial" charset="0"/>
                <a:ea typeface="HGP創英角ｺﾞｼｯｸUB" pitchFamily="50" charset="-128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marL="269875" indent="-269875" eaLnBrk="1" hangingPunct="1"/>
            <a:r>
              <a:rPr lang="ja-JP" altLang="en-US" b="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 </a:t>
            </a:r>
            <a:r>
              <a:rPr lang="en-US" altLang="ja-JP" b="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Global XBRL projects (continued)</a:t>
            </a:r>
            <a:br>
              <a:rPr lang="en-US" altLang="ja-JP" b="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</a:br>
            <a:r>
              <a:rPr lang="en-US" altLang="ja-JP" sz="1800" b="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- Tax</a:t>
            </a:r>
            <a:r>
              <a:rPr lang="ja-JP" altLang="en-US" sz="1800" b="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1800" b="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Filing -</a:t>
            </a:r>
            <a:endParaRPr lang="ja-JP" altLang="en-US" sz="1800" b="0" dirty="0" smtClean="0">
              <a:solidFill>
                <a:schemeClr val="bg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0954569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5201</TotalTime>
  <Words>738</Words>
  <Application>Microsoft Office PowerPoint</Application>
  <PresentationFormat>画面に合わせる (4:3)</PresentationFormat>
  <Paragraphs>132</Paragraphs>
  <Slides>13</Slides>
  <Notes>12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Concourse</vt:lpstr>
      <vt:lpstr>スライド 1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  <vt:lpstr>スライド 9</vt:lpstr>
      <vt:lpstr>スライド 10</vt:lpstr>
      <vt:lpstr>スライド 11</vt:lpstr>
      <vt:lpstr>スライド 12</vt:lpstr>
      <vt:lpstr>スライド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16th XBRL International Conference</dc:title>
  <dc:creator>Cheryl Neal</dc:creator>
  <cp:lastModifiedBy>wadaysb</cp:lastModifiedBy>
  <cp:revision>209</cp:revision>
  <dcterms:created xsi:type="dcterms:W3CDTF">2007-11-20T20:01:48Z</dcterms:created>
  <dcterms:modified xsi:type="dcterms:W3CDTF">2012-05-22T12:44:28Z</dcterms:modified>
</cp:coreProperties>
</file>