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1"/>
    <p:sldMasterId id="2147483705" r:id="rId2"/>
    <p:sldMasterId id="2147483722" r:id="rId3"/>
  </p:sldMasterIdLst>
  <p:notesMasterIdLst>
    <p:notesMasterId r:id="rId19"/>
  </p:notesMasterIdLst>
  <p:sldIdLst>
    <p:sldId id="288" r:id="rId4"/>
    <p:sldId id="287" r:id="rId5"/>
    <p:sldId id="309" r:id="rId6"/>
    <p:sldId id="310" r:id="rId7"/>
    <p:sldId id="320" r:id="rId8"/>
    <p:sldId id="312" r:id="rId9"/>
    <p:sldId id="321" r:id="rId10"/>
    <p:sldId id="328" r:id="rId11"/>
    <p:sldId id="327" r:id="rId12"/>
    <p:sldId id="304" r:id="rId13"/>
    <p:sldId id="306" r:id="rId14"/>
    <p:sldId id="319" r:id="rId15"/>
    <p:sldId id="324" r:id="rId16"/>
    <p:sldId id="302" r:id="rId17"/>
    <p:sldId id="284" r:id="rId18"/>
  </p:sldIdLst>
  <p:sldSz cx="10585450" cy="7453313"/>
  <p:notesSz cx="6669088" cy="9928225"/>
  <p:defaultTextStyle>
    <a:defPPr>
      <a:defRPr lang="de-DE"/>
    </a:defPPr>
    <a:lvl1pPr marL="0" algn="l" defTabSz="102946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732" algn="l" defTabSz="102946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9462" algn="l" defTabSz="102946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4190" algn="l" defTabSz="102946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8919" algn="l" defTabSz="102946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3649" algn="l" defTabSz="102946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8379" algn="l" defTabSz="102946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3109" algn="l" defTabSz="102946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7839" algn="l" defTabSz="102946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A1"/>
    <a:srgbClr val="F0F0F0"/>
    <a:srgbClr val="DAD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18" autoAdjust="0"/>
  </p:normalViewPr>
  <p:slideViewPr>
    <p:cSldViewPr snapToGrid="0">
      <p:cViewPr>
        <p:scale>
          <a:sx n="70" d="100"/>
          <a:sy n="70" d="100"/>
        </p:scale>
        <p:origin x="-174" y="-72"/>
      </p:cViewPr>
      <p:guideLst>
        <p:guide orient="horz" pos="2348"/>
        <p:guide pos="33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15656-777D-420B-AEE9-1C9DA2062A2E}" type="datetimeFigureOut">
              <a:rPr lang="de-DE" smtClean="0"/>
              <a:pPr/>
              <a:t>19.06.2013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92150" y="746125"/>
            <a:ext cx="52847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908"/>
            <a:ext cx="533527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FC97D-5284-447B-A0EB-09CB2507150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164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94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4732" algn="l" defTabSz="10294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29462" algn="l" defTabSz="10294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4190" algn="l" defTabSz="10294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58919" algn="l" defTabSz="10294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3649" algn="l" defTabSz="10294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88379" algn="l" defTabSz="10294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03109" algn="l" defTabSz="10294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17839" algn="l" defTabSz="10294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einspaltig mit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61156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/>
            </a:lvl1pPr>
          </a:lstStyle>
          <a:p>
            <a:r>
              <a:rPr lang="de-DE" dirty="0" smtClean="0"/>
              <a:t>Titel</a:t>
            </a:r>
            <a:br>
              <a:rPr lang="de-DE" dirty="0" smtClean="0"/>
            </a:br>
            <a:r>
              <a:rPr lang="de-DE" dirty="0" smtClean="0"/>
              <a:t>Kapitelbezeichnung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45" tIns="51474" rIns="102945" bIns="51474" rtlCol="0" anchor="ctr"/>
          <a:lstStyle/>
          <a:p>
            <a:pPr algn="ctr"/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86000" y="1367999"/>
            <a:ext cx="9476895" cy="49500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400"/>
            </a:lvl2pPr>
            <a:lvl3pPr algn="l">
              <a:buNone/>
              <a:defRPr sz="2400"/>
            </a:lvl3pPr>
            <a:lvl4pPr algn="l">
              <a:buNone/>
              <a:defRPr sz="2400"/>
            </a:lvl4pPr>
            <a:lvl5pPr algn="l">
              <a:buNone/>
              <a:defRPr sz="2400"/>
            </a:lvl5pPr>
          </a:lstStyle>
          <a:p>
            <a:pPr lvl="0"/>
            <a:r>
              <a:rPr lang="de-DE" dirty="0" smtClean="0"/>
              <a:t>Inhaltsbereich einspaltig mit Fließtext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8AA63B7-6E7C-434B-9510-FE5074E39A83}" type="datetime4">
              <a:rPr lang="de-DE" smtClean="0"/>
              <a:pPr/>
              <a:t>19. Juni 2013</a:t>
            </a:fld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/>
              <a:t>Angaben zum Referenten, Ordnungsmerkmal</a:t>
            </a:r>
            <a:br>
              <a:rPr lang="de-DE" smtClean="0"/>
            </a:br>
            <a:r>
              <a:rPr lang="de-DE" smtClean="0"/>
              <a:t>Ortsangabe</a:t>
            </a:r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524328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45" tIns="51474" rIns="102945" bIns="51474"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echts mit Fließtext und Bild/Grafik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61156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/>
            </a:lvl1pPr>
          </a:lstStyle>
          <a:p>
            <a:r>
              <a:rPr lang="de-DE" dirty="0" smtClean="0"/>
              <a:t>Titel</a:t>
            </a:r>
            <a:br>
              <a:rPr lang="de-DE" dirty="0" smtClean="0"/>
            </a:br>
            <a:r>
              <a:rPr lang="de-DE" dirty="0" smtClean="0"/>
              <a:t>Kapitelbezeichnung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45" tIns="51474" rIns="102945" bIns="51474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524328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45" tIns="51474" rIns="102945" bIns="51474" rtlCol="0" anchor="ctr"/>
          <a:lstStyle/>
          <a:p>
            <a:pPr algn="ctr"/>
            <a:endParaRPr lang="de-DE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486007" y="1368000"/>
            <a:ext cx="4500001" cy="4950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18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472007" y="1368000"/>
            <a:ext cx="4500001" cy="49500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400"/>
            </a:lvl2pPr>
            <a:lvl3pPr algn="l">
              <a:buNone/>
              <a:defRPr sz="2400"/>
            </a:lvl3pPr>
            <a:lvl4pPr algn="l">
              <a:buNone/>
              <a:defRPr sz="2400"/>
            </a:lvl4pPr>
            <a:lvl5pPr algn="l">
              <a:buNone/>
              <a:defRPr sz="2400"/>
            </a:lvl5pPr>
          </a:lstStyle>
          <a:p>
            <a:pPr lvl="0"/>
            <a:r>
              <a:rPr lang="de-DE" dirty="0" smtClean="0"/>
              <a:t>Inhaltsbereich zweispaltig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C8AA63B7-6E7C-434B-9510-FE5074E39A83}" type="datetime4">
              <a:rPr lang="de-DE" smtClean="0"/>
              <a:pPr/>
              <a:t>19. Juni 2013</a:t>
            </a:fld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smtClean="0"/>
              <a:t>Angaben zum Referenten, Ordnungsmerkmal</a:t>
            </a:r>
            <a:br>
              <a:rPr lang="de-DE" smtClean="0"/>
            </a:br>
            <a:r>
              <a:rPr lang="de-DE" smtClean="0"/>
              <a:t>Ortsangabe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echts mit Aufzählung und Bild/Grafik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61156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/>
            </a:lvl1pPr>
          </a:lstStyle>
          <a:p>
            <a:r>
              <a:rPr lang="de-DE" dirty="0" smtClean="0"/>
              <a:t>Titel</a:t>
            </a:r>
            <a:br>
              <a:rPr lang="de-DE" dirty="0" smtClean="0"/>
            </a:br>
            <a:r>
              <a:rPr lang="de-DE" dirty="0" smtClean="0"/>
              <a:t>Kapitelbezeichnung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45" tIns="51474" rIns="102945" bIns="51474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524328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45" tIns="51474" rIns="102945" bIns="51474" rtlCol="0" anchor="ctr"/>
          <a:lstStyle/>
          <a:p>
            <a:pPr algn="ctr"/>
            <a:endParaRPr lang="de-DE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486007" y="1368000"/>
            <a:ext cx="4500001" cy="4950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14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5472007" y="1368000"/>
            <a:ext cx="4500001" cy="4950000"/>
          </a:xfrm>
        </p:spPr>
        <p:txBody>
          <a:bodyPr/>
          <a:lstStyle>
            <a:lvl1pPr marL="179783" indent="-179783">
              <a:spcBef>
                <a:spcPts val="499"/>
              </a:spcBef>
              <a:buFont typeface="Arial" pitchFamily="34" charset="0"/>
              <a:buChar char="−"/>
              <a:defRPr sz="2000" baseline="0"/>
            </a:lvl1pPr>
            <a:lvl2pPr marL="359566" indent="-179783">
              <a:spcBef>
                <a:spcPts val="499"/>
              </a:spcBef>
              <a:buFont typeface="Arial" pitchFamily="34" charset="0"/>
              <a:buChar char="•"/>
              <a:defRPr sz="2000"/>
            </a:lvl2pPr>
            <a:lvl3pPr marL="539345" indent="-179783">
              <a:spcBef>
                <a:spcPts val="499"/>
              </a:spcBef>
              <a:buFont typeface="Arial" pitchFamily="34" charset="0"/>
              <a:buChar char="∙"/>
              <a:defRPr sz="2000"/>
            </a:lvl3pPr>
            <a:lvl4pPr>
              <a:buNone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C8AA63B7-6E7C-434B-9510-FE5074E39A83}" type="datetime4">
              <a:rPr lang="de-DE" smtClean="0"/>
              <a:pPr/>
              <a:t>19. Juni 2013</a:t>
            </a:fld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smtClean="0"/>
              <a:t>Angaben zum Referenten, Ordnungsmerkmal</a:t>
            </a:r>
            <a:br>
              <a:rPr lang="de-DE" smtClean="0"/>
            </a:br>
            <a:r>
              <a:rPr lang="de-DE" smtClean="0"/>
              <a:t>Ortsangabe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dreispaltig mit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61156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/>
            </a:lvl1pPr>
          </a:lstStyle>
          <a:p>
            <a:r>
              <a:rPr lang="de-DE" dirty="0" smtClean="0"/>
              <a:t>Titel</a:t>
            </a:r>
            <a:br>
              <a:rPr lang="de-DE" dirty="0" smtClean="0"/>
            </a:br>
            <a:r>
              <a:rPr lang="de-DE" dirty="0" smtClean="0"/>
              <a:t>Kapitelbezeichnung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45" tIns="51474" rIns="102945" bIns="51474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524328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45" tIns="51474" rIns="102945" bIns="51474" rtlCol="0" anchor="ctr"/>
          <a:lstStyle/>
          <a:p>
            <a:pPr algn="ctr"/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86007" y="1368003"/>
            <a:ext cx="4500001" cy="23400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400"/>
            </a:lvl2pPr>
            <a:lvl3pPr algn="l">
              <a:buNone/>
              <a:defRPr sz="2400"/>
            </a:lvl3pPr>
            <a:lvl4pPr algn="l">
              <a:buNone/>
              <a:defRPr sz="2400"/>
            </a:lvl4pPr>
            <a:lvl5pPr algn="l">
              <a:buNone/>
              <a:defRPr sz="2400"/>
            </a:lvl5pPr>
          </a:lstStyle>
          <a:p>
            <a:pPr lvl="0"/>
            <a:r>
              <a:rPr lang="de-DE" dirty="0" smtClean="0"/>
              <a:t>Inhaltsbereich dreispaltig</a:t>
            </a:r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5471673" y="1368003"/>
            <a:ext cx="4500001" cy="23400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400"/>
            </a:lvl2pPr>
            <a:lvl3pPr algn="l">
              <a:buNone/>
              <a:defRPr sz="2400"/>
            </a:lvl3pPr>
            <a:lvl4pPr algn="l">
              <a:buNone/>
              <a:defRPr sz="2400"/>
            </a:lvl4pPr>
            <a:lvl5pPr algn="l">
              <a:buNone/>
              <a:defRPr sz="2400"/>
            </a:lvl5pPr>
          </a:lstStyle>
          <a:p>
            <a:pPr lvl="0"/>
            <a:r>
              <a:rPr lang="de-DE" dirty="0" smtClean="0"/>
              <a:t>Inhaltsbereich dreispaltig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C8AA63B7-6E7C-434B-9510-FE5074E39A83}" type="datetime4">
              <a:rPr lang="de-DE" smtClean="0"/>
              <a:pPr/>
              <a:t>19. Juni 2013</a:t>
            </a:fld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smtClean="0"/>
              <a:t>Angaben zum Referenten, Ordnungsmerkmal</a:t>
            </a:r>
            <a:br>
              <a:rPr lang="de-DE" smtClean="0"/>
            </a:br>
            <a:r>
              <a:rPr lang="de-DE" smtClean="0"/>
              <a:t>Ortsangabe</a:t>
            </a:r>
            <a:endParaRPr lang="de-DE" dirty="0"/>
          </a:p>
        </p:txBody>
      </p:sp>
      <p:sp>
        <p:nvSpPr>
          <p:cNvPr id="13" name="Textplatzhalter 13"/>
          <p:cNvSpPr>
            <a:spLocks noGrp="1"/>
          </p:cNvSpPr>
          <p:nvPr>
            <p:ph type="body" sz="quarter" idx="20" hasCustomPrompt="1"/>
          </p:nvPr>
        </p:nvSpPr>
        <p:spPr>
          <a:xfrm>
            <a:off x="486005" y="3853058"/>
            <a:ext cx="9488424" cy="23400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400"/>
            </a:lvl2pPr>
            <a:lvl3pPr algn="l">
              <a:buNone/>
              <a:defRPr sz="2400"/>
            </a:lvl3pPr>
            <a:lvl4pPr algn="l">
              <a:buNone/>
              <a:defRPr sz="2400"/>
            </a:lvl4pPr>
            <a:lvl5pPr algn="l">
              <a:buNone/>
              <a:defRPr sz="2400"/>
            </a:lvl5pPr>
          </a:lstStyle>
          <a:p>
            <a:pPr lvl="0"/>
            <a:r>
              <a:rPr lang="de-DE" dirty="0" smtClean="0"/>
              <a:t>Inhaltsbereich dreispaltig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der Grafik, ganze Br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61156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/>
            </a:lvl1pPr>
          </a:lstStyle>
          <a:p>
            <a:r>
              <a:rPr lang="de-DE" dirty="0" smtClean="0"/>
              <a:t>Titel</a:t>
            </a:r>
            <a:br>
              <a:rPr lang="de-DE" dirty="0" smtClean="0"/>
            </a:br>
            <a:r>
              <a:rPr lang="de-DE" dirty="0" smtClean="0"/>
              <a:t>Kapitelbezeichnung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45" tIns="51474" rIns="102945" bIns="51474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524328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45" tIns="51474" rIns="102945" bIns="51474" rtlCol="0" anchor="ctr"/>
          <a:lstStyle/>
          <a:p>
            <a:pPr algn="ctr"/>
            <a:endParaRPr lang="de-DE"/>
          </a:p>
        </p:txBody>
      </p:sp>
      <p:sp>
        <p:nvSpPr>
          <p:cNvPr id="15" name="Inhaltsplatzhalter 14"/>
          <p:cNvSpPr>
            <a:spLocks noGrp="1"/>
          </p:cNvSpPr>
          <p:nvPr>
            <p:ph sz="quarter" idx="15" hasCustomPrompt="1"/>
          </p:nvPr>
        </p:nvSpPr>
        <p:spPr>
          <a:xfrm>
            <a:off x="486000" y="1368000"/>
            <a:ext cx="9478800" cy="4950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8AA63B7-6E7C-434B-9510-FE5074E39A83}" type="datetime4">
              <a:rPr lang="de-DE" smtClean="0"/>
              <a:pPr/>
              <a:t>19. Juni 2013</a:t>
            </a:fld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/>
              <a:t>Angaben zum Referenten, Ordnungsmerkmal</a:t>
            </a:r>
            <a:br>
              <a:rPr lang="de-DE" smtClean="0"/>
            </a:br>
            <a:r>
              <a:rPr lang="de-DE" smtClean="0"/>
              <a:t>Ortsangabe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sz="quarter" idx="15" hasCustomPrompt="1"/>
          </p:nvPr>
        </p:nvSpPr>
        <p:spPr>
          <a:xfrm>
            <a:off x="0" y="7"/>
            <a:ext cx="10585450" cy="745331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020121" y="3213652"/>
            <a:ext cx="9557908" cy="481278"/>
          </a:xfrm>
        </p:spPr>
        <p:txBody>
          <a:bodyPr>
            <a:noAutofit/>
          </a:bodyPr>
          <a:lstStyle>
            <a:lvl1pPr algn="l">
              <a:defRPr sz="2800" b="1" baseline="0"/>
            </a:lvl1pPr>
          </a:lstStyle>
          <a:p>
            <a:r>
              <a:rPr lang="de-DE" dirty="0" smtClean="0"/>
              <a:t>Präsentationsvorlage - Titelfolie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020121" y="3676168"/>
            <a:ext cx="9551638" cy="436517"/>
          </a:xfrm>
        </p:spPr>
        <p:txBody>
          <a:bodyPr t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514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9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4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9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4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8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3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8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</a:t>
            </a:r>
            <a:endParaRPr lang="de-DE" dirty="0"/>
          </a:p>
        </p:txBody>
      </p:sp>
      <p:sp>
        <p:nvSpPr>
          <p:cNvPr id="16" name="Rechteck 15"/>
          <p:cNvSpPr/>
          <p:nvPr userDrawn="1"/>
        </p:nvSpPr>
        <p:spPr>
          <a:xfrm>
            <a:off x="6" y="3348005"/>
            <a:ext cx="900001" cy="1044000"/>
          </a:xfrm>
          <a:prstGeom prst="rect">
            <a:avLst/>
          </a:prstGeom>
          <a:solidFill>
            <a:srgbClr val="DAD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7" name="Rechteck 16"/>
          <p:cNvSpPr/>
          <p:nvPr userDrawn="1"/>
        </p:nvSpPr>
        <p:spPr>
          <a:xfrm>
            <a:off x="951187" y="3348005"/>
            <a:ext cx="89999" cy="1044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018800" y="4147200"/>
            <a:ext cx="9561599" cy="331200"/>
          </a:xfrm>
        </p:spPr>
        <p:txBody>
          <a:bodyPr>
            <a:normAutofit/>
          </a:bodyPr>
          <a:lstStyle>
            <a:lvl1pPr>
              <a:buNone/>
              <a:defRPr sz="1200" b="1"/>
            </a:lvl1pPr>
          </a:lstStyle>
          <a:p>
            <a:pPr lvl="0"/>
            <a:r>
              <a:rPr lang="de-DE" dirty="0" smtClean="0"/>
              <a:t>Angaben zum Referenten, Ordnungsmerkmal</a:t>
            </a:r>
            <a:endParaRPr lang="de-DE" dirty="0"/>
          </a:p>
        </p:txBody>
      </p:sp>
      <p:pic>
        <p:nvPicPr>
          <p:cNvPr id="8" name="Grafik 7" descr="BBk_Logo_A4_RGB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07601" y="0"/>
            <a:ext cx="2087880" cy="11521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einspaltig mit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79732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 baseline="0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Fließtext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560388" y="1343032"/>
            <a:ext cx="9283700" cy="5002213"/>
          </a:xfrm>
        </p:spPr>
        <p:txBody>
          <a:bodyPr/>
          <a:lstStyle>
            <a:lvl1pPr marL="0" indent="0">
              <a:spcBef>
                <a:spcPts val="499"/>
              </a:spcBef>
              <a:buFont typeface="Arial" pitchFamily="34" charset="0"/>
              <a:buNone/>
              <a:defRPr sz="2000" baseline="0"/>
            </a:lvl1pPr>
            <a:lvl2pPr marL="359628" indent="0">
              <a:spcBef>
                <a:spcPts val="499"/>
              </a:spcBef>
              <a:buFont typeface="Arial" pitchFamily="34" charset="0"/>
              <a:buNone/>
              <a:defRPr sz="2000"/>
            </a:lvl2pPr>
            <a:lvl3pPr marL="539438" indent="0">
              <a:spcBef>
                <a:spcPts val="499"/>
              </a:spcBef>
              <a:buFont typeface="Arial" pitchFamily="34" charset="0"/>
              <a:buNone/>
              <a:defRPr sz="2000"/>
            </a:lvl3pPr>
            <a:lvl4pPr>
              <a:buNone/>
              <a:defRPr/>
            </a:lvl4pPr>
          </a:lstStyle>
          <a:p>
            <a:pPr lvl="0"/>
            <a:r>
              <a:rPr lang="de-DE" dirty="0" smtClean="0"/>
              <a:t>Inhaltsfolie mit Fließtext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einspaltig mi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79732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 baseline="0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Aufzählungsebenen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560388" y="1343032"/>
            <a:ext cx="9283700" cy="5002213"/>
          </a:xfrm>
        </p:spPr>
        <p:txBody>
          <a:bodyPr/>
          <a:lstStyle>
            <a:lvl1pPr marL="179814" indent="-179814">
              <a:spcBef>
                <a:spcPts val="499"/>
              </a:spcBef>
              <a:buFont typeface="Arial" pitchFamily="34" charset="0"/>
              <a:buChar char="−"/>
              <a:defRPr sz="2000" baseline="0"/>
            </a:lvl1pPr>
            <a:lvl2pPr marL="359628" indent="-179814">
              <a:spcBef>
                <a:spcPts val="499"/>
              </a:spcBef>
              <a:buFont typeface="Arial" pitchFamily="34" charset="0"/>
              <a:buChar char="•"/>
              <a:defRPr sz="2000"/>
            </a:lvl2pPr>
            <a:lvl3pPr marL="539438" indent="-179814">
              <a:spcBef>
                <a:spcPts val="499"/>
              </a:spcBef>
              <a:buFont typeface="Arial" pitchFamily="34" charset="0"/>
              <a:buChar char="∙"/>
              <a:defRPr sz="2000"/>
            </a:lvl3pPr>
            <a:lvl4pPr>
              <a:buFont typeface="Symbol" pitchFamily="18" charset="2"/>
              <a:buChar char="-"/>
              <a:defRPr/>
            </a:lvl4pPr>
            <a:lvl6pPr>
              <a:defRPr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Angaben zum Referenten, Ordnungsmerkmal, Ortsangabe</a:t>
            </a:r>
            <a:endParaRPr lang="de-DE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für Kapitelbegi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200" y="3116339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/>
            </a:lvl1pPr>
          </a:lstStyle>
          <a:p>
            <a:r>
              <a:rPr lang="de-DE" dirty="0" smtClean="0"/>
              <a:t>Präsentationstitel</a:t>
            </a:r>
            <a:br>
              <a:rPr lang="de-DE" dirty="0" smtClean="0"/>
            </a:br>
            <a:r>
              <a:rPr lang="de-DE" dirty="0" smtClean="0"/>
              <a:t>Kapitelbeginn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179183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BBC3-F04B-407A-A836-353234F91756}" type="datetime4">
              <a:rPr lang="de-DE" smtClean="0">
                <a:solidFill>
                  <a:prstClr val="black"/>
                </a:solidFill>
              </a:rPr>
              <a:pPr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Angaben zum Referenten, Ordnungsmerkmal, Ortsangabe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8" name="Rechteck 7"/>
          <p:cNvSpPr/>
          <p:nvPr userDrawn="1"/>
        </p:nvSpPr>
        <p:spPr>
          <a:xfrm>
            <a:off x="524328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mit Hinterlegung und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1188002"/>
            <a:ext cx="10585450" cy="5309118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5" tIns="45673" rIns="91345" bIns="45673" rtlCol="0" anchor="ctr"/>
          <a:lstStyle/>
          <a:p>
            <a:pPr algn="ctr" defTabSz="1029640"/>
            <a:endParaRPr lang="de-DE" dirty="0">
              <a:noFill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79732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 baseline="0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Hinterlegung und Fließtext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86000" y="1367999"/>
            <a:ext cx="9476895" cy="49500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aseline="0"/>
            </a:lvl1pPr>
            <a:lvl2pPr algn="l">
              <a:buNone/>
              <a:defRPr sz="2400"/>
            </a:lvl2pPr>
            <a:lvl3pPr algn="l">
              <a:buNone/>
              <a:defRPr sz="2400"/>
            </a:lvl3pPr>
            <a:lvl4pPr algn="l">
              <a:buNone/>
              <a:defRPr sz="2400"/>
            </a:lvl4pPr>
            <a:lvl5pPr algn="l">
              <a:buNone/>
              <a:defRPr sz="2400"/>
            </a:lvl5pPr>
          </a:lstStyle>
          <a:p>
            <a:pPr lvl="0"/>
            <a:r>
              <a:rPr lang="de-DE" dirty="0" smtClean="0"/>
              <a:t>Inhaltsbereich einspaltig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einspaltig mi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61156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/>
            </a:lvl1pPr>
          </a:lstStyle>
          <a:p>
            <a:r>
              <a:rPr lang="de-DE" dirty="0" smtClean="0"/>
              <a:t>Titel</a:t>
            </a:r>
            <a:br>
              <a:rPr lang="de-DE" dirty="0" smtClean="0"/>
            </a:br>
            <a:r>
              <a:rPr lang="de-DE" dirty="0" smtClean="0"/>
              <a:t>Kapitelbezeichnung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45" tIns="51474" rIns="102945" bIns="51474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524328" y="6613203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45" tIns="51474" rIns="102945" bIns="51474"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560388" y="1343033"/>
            <a:ext cx="9283700" cy="5002213"/>
          </a:xfrm>
        </p:spPr>
        <p:txBody>
          <a:bodyPr/>
          <a:lstStyle>
            <a:lvl1pPr marL="179783" indent="-179783">
              <a:spcBef>
                <a:spcPts val="499"/>
              </a:spcBef>
              <a:buFont typeface="Arial" pitchFamily="34" charset="0"/>
              <a:buChar char="−"/>
              <a:defRPr sz="2000" baseline="0"/>
            </a:lvl1pPr>
            <a:lvl2pPr marL="359566" indent="-179783">
              <a:spcBef>
                <a:spcPts val="499"/>
              </a:spcBef>
              <a:buFont typeface="Arial" pitchFamily="34" charset="0"/>
              <a:buChar char="•"/>
              <a:defRPr sz="2000"/>
            </a:lvl2pPr>
            <a:lvl3pPr marL="539345" indent="-179783">
              <a:spcBef>
                <a:spcPts val="499"/>
              </a:spcBef>
              <a:buFont typeface="Arial" pitchFamily="34" charset="0"/>
              <a:buChar char="∙"/>
              <a:defRPr sz="2000"/>
            </a:lvl3pPr>
            <a:lvl4pPr>
              <a:buNone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de-DE" dirty="0" smtClean="0"/>
              <a:t>22. November 2011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dirty="0" smtClean="0"/>
              <a:t>Katrin </a:t>
            </a:r>
            <a:r>
              <a:rPr lang="de-DE" dirty="0" err="1" smtClean="0"/>
              <a:t>Schmehl</a:t>
            </a:r>
            <a:r>
              <a:rPr lang="de-DE" dirty="0" smtClean="0"/>
              <a:t>, Deutsche Bundesbank</a:t>
            </a:r>
            <a:br>
              <a:rPr lang="de-DE" dirty="0" smtClean="0"/>
            </a:br>
            <a:r>
              <a:rPr lang="de-DE" dirty="0" smtClean="0"/>
              <a:t>Düsseldorf</a:t>
            </a:r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mit Hinterlegung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1188002"/>
            <a:ext cx="10585450" cy="5309118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5" tIns="45673" rIns="91345" bIns="45673" rtlCol="0" anchor="ctr"/>
          <a:lstStyle/>
          <a:p>
            <a:pPr algn="ctr" defTabSz="1029640"/>
            <a:endParaRPr lang="de-DE" dirty="0">
              <a:noFill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79732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Hinterlegung und Aufzählungsebenen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524328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560388" y="1343032"/>
            <a:ext cx="9283700" cy="5002213"/>
          </a:xfrm>
        </p:spPr>
        <p:txBody>
          <a:bodyPr/>
          <a:lstStyle>
            <a:lvl1pPr marL="179814" indent="-179814">
              <a:spcBef>
                <a:spcPts val="499"/>
              </a:spcBef>
              <a:buFont typeface="Arial" pitchFamily="34" charset="0"/>
              <a:buChar char="−"/>
              <a:defRPr sz="2000" baseline="0"/>
            </a:lvl1pPr>
            <a:lvl2pPr marL="359628" indent="-179814">
              <a:spcBef>
                <a:spcPts val="499"/>
              </a:spcBef>
              <a:buFont typeface="Arial" pitchFamily="34" charset="0"/>
              <a:buChar char="•"/>
              <a:defRPr sz="2000"/>
            </a:lvl2pPr>
            <a:lvl3pPr marL="539438" indent="-179814">
              <a:spcBef>
                <a:spcPts val="499"/>
              </a:spcBef>
              <a:buFont typeface="Arial" pitchFamily="34" charset="0"/>
              <a:buChar char="∙"/>
              <a:defRPr sz="2000"/>
            </a:lvl3pPr>
            <a:lvl4pPr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AA49112-E094-4931-A297-688644779E75}" type="datetime4">
              <a:rPr lang="de-DE" smtClean="0">
                <a:solidFill>
                  <a:prstClr val="black"/>
                </a:solidFill>
              </a:rPr>
              <a:pPr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Angaben zum Referenten, Ordnungsmerkmal, Ortsangabe</a:t>
            </a:r>
            <a:endParaRPr lang="de-DE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zweispaltig mit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79732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und Fließtext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524328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86006" y="1367999"/>
            <a:ext cx="4500001" cy="49500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aseline="0"/>
            </a:lvl1pPr>
            <a:lvl2pPr algn="l">
              <a:buNone/>
              <a:defRPr sz="2400"/>
            </a:lvl2pPr>
            <a:lvl3pPr algn="l">
              <a:buNone/>
              <a:defRPr sz="2400"/>
            </a:lvl3pPr>
            <a:lvl4pPr algn="l">
              <a:buNone/>
              <a:defRPr sz="2400"/>
            </a:lvl4pPr>
            <a:lvl5pPr algn="l">
              <a:buNone/>
              <a:defRPr sz="2400"/>
            </a:lvl5pPr>
          </a:lstStyle>
          <a:p>
            <a:pPr lvl="0"/>
            <a:r>
              <a:rPr lang="de-DE" dirty="0" smtClean="0"/>
              <a:t>Inhaltsbereich zweispaltig</a:t>
            </a:r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5471672" y="1368000"/>
            <a:ext cx="4500001" cy="49500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aseline="0"/>
            </a:lvl1pPr>
            <a:lvl2pPr algn="l">
              <a:buNone/>
              <a:defRPr sz="2400"/>
            </a:lvl2pPr>
            <a:lvl3pPr algn="l">
              <a:buNone/>
              <a:defRPr sz="2400"/>
            </a:lvl3pPr>
            <a:lvl4pPr algn="l">
              <a:buNone/>
              <a:defRPr sz="2400"/>
            </a:lvl4pPr>
            <a:lvl5pPr algn="l">
              <a:buNone/>
              <a:defRPr sz="2400"/>
            </a:lvl5pPr>
          </a:lstStyle>
          <a:p>
            <a:pPr lvl="0"/>
            <a:r>
              <a:rPr lang="de-DE" dirty="0" smtClean="0"/>
              <a:t>Inhaltsbereich zweispaltig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3EBE9C5B-D0B4-4BA5-B0A8-64C316DFBD6F}" type="datetime4">
              <a:rPr lang="de-DE" smtClean="0">
                <a:solidFill>
                  <a:prstClr val="black"/>
                </a:solidFill>
              </a:rPr>
              <a:pPr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Angaben zum Referenten, Ordnungsmerkmal, Ortsangabe</a:t>
            </a:r>
            <a:endParaRPr lang="de-DE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zweispaltig mit Fließtext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79732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(Fließtext/Aufzählungsebenen)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524328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86006" y="1368000"/>
            <a:ext cx="4500001" cy="4950000"/>
          </a:xfrm>
        </p:spPr>
        <p:txBody>
          <a:bodyPr/>
          <a:lstStyle>
            <a:lvl1pPr marL="0" indent="0">
              <a:spcBef>
                <a:spcPts val="499"/>
              </a:spcBef>
              <a:buFont typeface="Arial" pitchFamily="34" charset="0"/>
              <a:buNone/>
              <a:defRPr sz="2000" baseline="0"/>
            </a:lvl1pPr>
            <a:lvl2pPr marL="0" indent="0">
              <a:spcBef>
                <a:spcPts val="499"/>
              </a:spcBef>
              <a:buFont typeface="Arial" pitchFamily="34" charset="0"/>
              <a:buNone/>
              <a:defRPr sz="2000"/>
            </a:lvl2pPr>
            <a:lvl3pPr marL="0" indent="0">
              <a:spcBef>
                <a:spcPts val="499"/>
              </a:spcBef>
              <a:buFont typeface="Arial" pitchFamily="34" charset="0"/>
              <a:buNone/>
              <a:defRPr sz="2000"/>
            </a:lvl3pPr>
            <a:lvl4pPr marL="0" indent="0">
              <a:buFont typeface="Symbol" pitchFamily="18" charset="2"/>
              <a:buNone/>
              <a:defRPr/>
            </a:lvl4pPr>
            <a:lvl5pPr marL="0" indent="0">
              <a:buNone/>
              <a:defRPr/>
            </a:lvl5pPr>
            <a:lvl6pPr marL="0" indent="0">
              <a:buNone/>
              <a:defRPr/>
            </a:lvl6pPr>
          </a:lstStyle>
          <a:p>
            <a:pPr lvl="0"/>
            <a:r>
              <a:rPr lang="de-DE" dirty="0" smtClean="0"/>
              <a:t>Inhaltsbereich zweispaltig mit Fließtext</a:t>
            </a:r>
          </a:p>
        </p:txBody>
      </p:sp>
      <p:sp>
        <p:nvSpPr>
          <p:cNvPr id="9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5472005" y="1368000"/>
            <a:ext cx="4500001" cy="4950000"/>
          </a:xfrm>
        </p:spPr>
        <p:txBody>
          <a:bodyPr/>
          <a:lstStyle>
            <a:lvl1pPr marL="179814" indent="-179814">
              <a:spcBef>
                <a:spcPts val="499"/>
              </a:spcBef>
              <a:buFont typeface="Arial" pitchFamily="34" charset="0"/>
              <a:buChar char="−"/>
              <a:defRPr sz="2000" baseline="0"/>
            </a:lvl1pPr>
            <a:lvl2pPr marL="359628" indent="-179814">
              <a:spcBef>
                <a:spcPts val="499"/>
              </a:spcBef>
              <a:buFont typeface="Arial" pitchFamily="34" charset="0"/>
              <a:buChar char="•"/>
              <a:defRPr sz="2000"/>
            </a:lvl2pPr>
            <a:lvl3pPr marL="539438" indent="-179814">
              <a:spcBef>
                <a:spcPts val="499"/>
              </a:spcBef>
              <a:buFont typeface="Arial" pitchFamily="34" charset="0"/>
              <a:buChar char="∙"/>
              <a:defRPr sz="2000"/>
            </a:lvl3pPr>
            <a:lvl4pPr marL="750063" indent="-222992"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A6B0DF17-B415-4C47-A3F7-34219458950B}" type="datetime4">
              <a:rPr lang="de-DE" smtClean="0">
                <a:solidFill>
                  <a:prstClr val="black"/>
                </a:solidFill>
              </a:rPr>
              <a:pPr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Angaben zum Referenten, Ordnungsmerkmal, Ortsangabe</a:t>
            </a:r>
            <a:endParaRPr lang="de-DE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zweispaltig mi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79732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und Aufzählungsebenen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524328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86006" y="1368000"/>
            <a:ext cx="4500001" cy="4950000"/>
          </a:xfrm>
        </p:spPr>
        <p:txBody>
          <a:bodyPr/>
          <a:lstStyle>
            <a:lvl1pPr marL="179814" indent="-179814">
              <a:spcBef>
                <a:spcPts val="499"/>
              </a:spcBef>
              <a:buFont typeface="Arial" pitchFamily="34" charset="0"/>
              <a:buChar char="−"/>
              <a:defRPr sz="2000" baseline="0"/>
            </a:lvl1pPr>
            <a:lvl2pPr marL="359628" indent="-179814">
              <a:spcBef>
                <a:spcPts val="499"/>
              </a:spcBef>
              <a:buFont typeface="Arial" pitchFamily="34" charset="0"/>
              <a:buChar char="•"/>
              <a:defRPr sz="2000"/>
            </a:lvl2pPr>
            <a:lvl3pPr marL="539438" indent="-179814">
              <a:spcBef>
                <a:spcPts val="499"/>
              </a:spcBef>
              <a:buFont typeface="Arial" pitchFamily="34" charset="0"/>
              <a:buChar char="∙"/>
              <a:defRPr sz="2000"/>
            </a:lvl3pPr>
            <a:lvl4pPr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9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5472005" y="1368000"/>
            <a:ext cx="4500001" cy="4950000"/>
          </a:xfrm>
        </p:spPr>
        <p:txBody>
          <a:bodyPr/>
          <a:lstStyle>
            <a:lvl1pPr marL="179814" indent="-179814">
              <a:spcBef>
                <a:spcPts val="499"/>
              </a:spcBef>
              <a:buFont typeface="Arial" pitchFamily="34" charset="0"/>
              <a:buChar char="−"/>
              <a:defRPr sz="2000" baseline="0"/>
            </a:lvl1pPr>
            <a:lvl2pPr marL="359628" indent="-179814">
              <a:spcBef>
                <a:spcPts val="499"/>
              </a:spcBef>
              <a:buFont typeface="Arial" pitchFamily="34" charset="0"/>
              <a:buChar char="•"/>
              <a:defRPr sz="2000"/>
            </a:lvl2pPr>
            <a:lvl3pPr marL="539438" indent="-179814">
              <a:spcBef>
                <a:spcPts val="499"/>
              </a:spcBef>
              <a:buFont typeface="Arial" pitchFamily="34" charset="0"/>
              <a:buChar char="∙"/>
              <a:defRPr sz="2000"/>
            </a:lvl3pPr>
            <a:lvl4pPr marL="750063" indent="-222992"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A6B0DF17-B415-4C47-A3F7-34219458950B}" type="datetime4">
              <a:rPr lang="de-DE" smtClean="0">
                <a:solidFill>
                  <a:prstClr val="black"/>
                </a:solidFill>
              </a:rPr>
              <a:pPr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Angaben zum Referenten, Ordnungsmerkmal, Ortsangabe</a:t>
            </a:r>
            <a:endParaRPr lang="de-DE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inks mit Fließtext und Bild/Grafik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79732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(Fließtext und Bild/Grafik)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524328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86006" y="1367999"/>
            <a:ext cx="4500001" cy="49500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aseline="0"/>
            </a:lvl1pPr>
            <a:lvl2pPr algn="l">
              <a:buNone/>
              <a:defRPr sz="2400"/>
            </a:lvl2pPr>
            <a:lvl3pPr algn="l">
              <a:buNone/>
              <a:defRPr sz="2400"/>
            </a:lvl3pPr>
            <a:lvl4pPr algn="l">
              <a:buNone/>
              <a:defRPr sz="2400"/>
            </a:lvl4pPr>
            <a:lvl5pPr algn="l">
              <a:buNone/>
              <a:defRPr sz="2400"/>
            </a:lvl5pPr>
          </a:lstStyle>
          <a:p>
            <a:pPr lvl="0"/>
            <a:r>
              <a:rPr lang="de-DE" dirty="0" smtClean="0"/>
              <a:t>Inhaltsbereich zweispaltig</a:t>
            </a:r>
          </a:p>
        </p:txBody>
      </p: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5472005" y="1368000"/>
            <a:ext cx="4500001" cy="4950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C2EA4F5F-623E-43DC-AB74-A8ACBF6A0840}" type="datetime4">
              <a:rPr lang="de-DE" smtClean="0">
                <a:solidFill>
                  <a:prstClr val="black"/>
                </a:solidFill>
              </a:rPr>
              <a:pPr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Angaben zum Referenten, Ordnungsmerkmal, Ortsangabe</a:t>
            </a:r>
            <a:endParaRPr lang="de-DE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inks mit Aufzählung und Bild/Grafik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79732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(Aufzählungsebenen und Bild/Grafik)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524328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5472005" y="1368000"/>
            <a:ext cx="4500001" cy="4950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15" name="Textplatzhalt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86006" y="1368000"/>
            <a:ext cx="4500001" cy="4950000"/>
          </a:xfrm>
        </p:spPr>
        <p:txBody>
          <a:bodyPr/>
          <a:lstStyle>
            <a:lvl1pPr marL="179814" indent="-179814">
              <a:spcBef>
                <a:spcPts val="499"/>
              </a:spcBef>
              <a:buFont typeface="Arial" pitchFamily="34" charset="0"/>
              <a:buChar char="−"/>
              <a:defRPr sz="2000" baseline="0"/>
            </a:lvl1pPr>
            <a:lvl2pPr marL="359628" indent="-179814">
              <a:spcBef>
                <a:spcPts val="499"/>
              </a:spcBef>
              <a:buFont typeface="Arial" pitchFamily="34" charset="0"/>
              <a:buChar char="•"/>
              <a:defRPr sz="2000"/>
            </a:lvl2pPr>
            <a:lvl3pPr marL="539438" indent="-179814">
              <a:spcBef>
                <a:spcPts val="499"/>
              </a:spcBef>
              <a:buFont typeface="Arial" pitchFamily="34" charset="0"/>
              <a:buChar char="∙"/>
              <a:defRPr sz="2000"/>
            </a:lvl3pPr>
            <a:lvl4pPr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8B40B1D2-0FB5-41F5-B7F9-218AC5862BFA}" type="datetime4">
              <a:rPr lang="de-DE" smtClean="0">
                <a:solidFill>
                  <a:prstClr val="black"/>
                </a:solidFill>
              </a:rPr>
              <a:pPr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Angaben zum Referenten, Ordnungsmerkmal, Ortsangabe</a:t>
            </a:r>
            <a:endParaRPr lang="de-DE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echts mit Fließtext und Bild/Grafik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79732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(Bild/Grafik und Fließtext)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524328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486006" y="1368000"/>
            <a:ext cx="4500001" cy="4950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18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472005" y="1368000"/>
            <a:ext cx="4500001" cy="49500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aseline="0"/>
            </a:lvl1pPr>
            <a:lvl2pPr algn="l">
              <a:buNone/>
              <a:defRPr sz="2400"/>
            </a:lvl2pPr>
            <a:lvl3pPr algn="l">
              <a:buNone/>
              <a:defRPr sz="2400"/>
            </a:lvl3pPr>
            <a:lvl4pPr algn="l">
              <a:buNone/>
              <a:defRPr sz="2400"/>
            </a:lvl4pPr>
            <a:lvl5pPr algn="l">
              <a:buNone/>
              <a:defRPr sz="2400"/>
            </a:lvl5pPr>
          </a:lstStyle>
          <a:p>
            <a:pPr lvl="0"/>
            <a:r>
              <a:rPr lang="de-DE" dirty="0" smtClean="0"/>
              <a:t>Inhaltsbereich zweispaltig und Fließtext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0B39A387-4A7E-40A9-B2FD-E2B521D8C463}" type="datetime4">
              <a:rPr lang="de-DE" smtClean="0">
                <a:solidFill>
                  <a:prstClr val="black"/>
                </a:solidFill>
              </a:rPr>
              <a:pPr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Angaben zum Referenten, Ordnungsmerkmal, Ortsangabe</a:t>
            </a:r>
            <a:endParaRPr lang="de-DE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echts mit Aufzählung und Bild/Grafik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79732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(Bild/Grafik und Aufzählungsebenen)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524328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486006" y="1368000"/>
            <a:ext cx="4500001" cy="4950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14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5472005" y="1368000"/>
            <a:ext cx="4500001" cy="4950000"/>
          </a:xfrm>
        </p:spPr>
        <p:txBody>
          <a:bodyPr/>
          <a:lstStyle>
            <a:lvl1pPr marL="179814" indent="-179814">
              <a:spcBef>
                <a:spcPts val="499"/>
              </a:spcBef>
              <a:buFont typeface="Arial" pitchFamily="34" charset="0"/>
              <a:buChar char="−"/>
              <a:defRPr sz="2000" baseline="0"/>
            </a:lvl1pPr>
            <a:lvl2pPr marL="359628" indent="-179814">
              <a:spcBef>
                <a:spcPts val="499"/>
              </a:spcBef>
              <a:buFont typeface="Arial" pitchFamily="34" charset="0"/>
              <a:buChar char="•"/>
              <a:defRPr sz="2000"/>
            </a:lvl2pPr>
            <a:lvl3pPr marL="539438" indent="-179814">
              <a:spcBef>
                <a:spcPts val="499"/>
              </a:spcBef>
              <a:buFont typeface="Arial" pitchFamily="34" charset="0"/>
              <a:buChar char="∙"/>
              <a:defRPr sz="2000"/>
            </a:lvl3pPr>
            <a:lvl4pPr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32C35C26-835C-4AAF-BE6D-88C302DA4775}" type="datetime4">
              <a:rPr lang="de-DE" smtClean="0">
                <a:solidFill>
                  <a:prstClr val="black"/>
                </a:solidFill>
              </a:rPr>
              <a:pPr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Angaben zum Referenten, Ordnungsmerkmal, Ortsangabe</a:t>
            </a:r>
            <a:endParaRPr lang="de-DE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dreispaltig mit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79732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3 Spalten und Fließtext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524328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86006" y="1368003"/>
            <a:ext cx="4500001" cy="23400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400"/>
            </a:lvl2pPr>
            <a:lvl3pPr algn="l">
              <a:buNone/>
              <a:defRPr sz="2400"/>
            </a:lvl3pPr>
            <a:lvl4pPr algn="l">
              <a:buNone/>
              <a:defRPr sz="2400"/>
            </a:lvl4pPr>
            <a:lvl5pPr algn="l">
              <a:buNone/>
              <a:defRPr sz="2400"/>
            </a:lvl5pPr>
          </a:lstStyle>
          <a:p>
            <a:pPr lvl="0"/>
            <a:r>
              <a:rPr lang="de-DE" dirty="0" smtClean="0"/>
              <a:t>Inhaltsbereich dreispaltig</a:t>
            </a:r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5471672" y="1368003"/>
            <a:ext cx="4500001" cy="23400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400"/>
            </a:lvl2pPr>
            <a:lvl3pPr algn="l">
              <a:buNone/>
              <a:defRPr sz="2400"/>
            </a:lvl3pPr>
            <a:lvl4pPr algn="l">
              <a:buNone/>
              <a:defRPr sz="2400"/>
            </a:lvl4pPr>
            <a:lvl5pPr algn="l">
              <a:buNone/>
              <a:defRPr sz="2400"/>
            </a:lvl5pPr>
          </a:lstStyle>
          <a:p>
            <a:pPr lvl="0"/>
            <a:r>
              <a:rPr lang="de-DE" dirty="0" smtClean="0"/>
              <a:t>Inhaltsbereich dreispaltig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C1357419-8FEB-493E-AB3D-A9253C939996}" type="datetime4">
              <a:rPr lang="de-DE" smtClean="0">
                <a:solidFill>
                  <a:prstClr val="black"/>
                </a:solidFill>
              </a:rPr>
              <a:pPr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Angaben zum Referenten, Ordnungsmerkmal, Ortsangabe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Textplatzhalter 13"/>
          <p:cNvSpPr>
            <a:spLocks noGrp="1"/>
          </p:cNvSpPr>
          <p:nvPr>
            <p:ph type="body" sz="quarter" idx="20" hasCustomPrompt="1"/>
          </p:nvPr>
        </p:nvSpPr>
        <p:spPr>
          <a:xfrm>
            <a:off x="486005" y="3853058"/>
            <a:ext cx="9488424" cy="23400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400"/>
            </a:lvl2pPr>
            <a:lvl3pPr algn="l">
              <a:buNone/>
              <a:defRPr sz="2400"/>
            </a:lvl3pPr>
            <a:lvl4pPr algn="l">
              <a:buNone/>
              <a:defRPr sz="2400"/>
            </a:lvl4pPr>
            <a:lvl5pPr algn="l">
              <a:buNone/>
              <a:defRPr sz="2400"/>
            </a:lvl5pPr>
          </a:lstStyle>
          <a:p>
            <a:pPr lvl="0"/>
            <a:r>
              <a:rPr lang="de-DE" dirty="0" smtClean="0"/>
              <a:t>Inhaltsbereich dreispaltig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der Grafik, ganze Br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79732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(Bild/Grafik)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524328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63" tIns="51483" rIns="102963" bIns="51483" rtlCol="0" anchor="ctr"/>
          <a:lstStyle/>
          <a:p>
            <a:pPr algn="ctr" defTabSz="1029640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5" name="Inhaltsplatzhalter 14"/>
          <p:cNvSpPr>
            <a:spLocks noGrp="1"/>
          </p:cNvSpPr>
          <p:nvPr>
            <p:ph sz="quarter" idx="15" hasCustomPrompt="1"/>
          </p:nvPr>
        </p:nvSpPr>
        <p:spPr>
          <a:xfrm>
            <a:off x="486000" y="1368000"/>
            <a:ext cx="9478800" cy="4950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0053B05-9D48-49E3-9567-E6F611DE4670}" type="datetime4">
              <a:rPr lang="de-DE" smtClean="0">
                <a:solidFill>
                  <a:prstClr val="black"/>
                </a:solidFill>
              </a:rPr>
              <a:pPr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Angaben zum Referenten, Ordnungsmerkmal, Ortsangabe</a:t>
            </a:r>
            <a:endParaRPr lang="de-DE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für Kapitelbegi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200" y="3116339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/>
            </a:lvl1pPr>
          </a:lstStyle>
          <a:p>
            <a:r>
              <a:rPr lang="de-DE" dirty="0" smtClean="0"/>
              <a:t>Präsentationstitel</a:t>
            </a:r>
            <a:br>
              <a:rPr lang="de-DE" dirty="0" smtClean="0"/>
            </a:br>
            <a:r>
              <a:rPr lang="de-DE" dirty="0" smtClean="0"/>
              <a:t>Kapitelbezeichnung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179183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45" tIns="51474" rIns="102945" bIns="51474" rtlCol="0" anchor="ctr"/>
          <a:lstStyle/>
          <a:p>
            <a:pPr algn="ctr"/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63B7-6E7C-434B-9510-FE5074E39A83}" type="datetime4">
              <a:rPr lang="de-DE" smtClean="0"/>
              <a:pPr/>
              <a:t>19. Juni 2013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Angaben zum Referenten, Ordnungsmerkmal</a:t>
            </a:r>
            <a:br>
              <a:rPr lang="de-DE" smtClean="0"/>
            </a:br>
            <a:r>
              <a:rPr lang="de-DE" smtClean="0"/>
              <a:t>Ortsangabe</a:t>
            </a:r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524328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45" tIns="51474" rIns="102945" bIns="51474"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sz="quarter" idx="15" hasCustomPrompt="1"/>
          </p:nvPr>
        </p:nvSpPr>
        <p:spPr>
          <a:xfrm>
            <a:off x="0" y="7"/>
            <a:ext cx="10585450" cy="745331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020121" y="3213649"/>
            <a:ext cx="9557908" cy="481278"/>
          </a:xfrm>
        </p:spPr>
        <p:txBody>
          <a:bodyPr>
            <a:noAutofit/>
          </a:bodyPr>
          <a:lstStyle>
            <a:lvl1pPr algn="l">
              <a:defRPr sz="2800" b="1" baseline="0"/>
            </a:lvl1pPr>
          </a:lstStyle>
          <a:p>
            <a:r>
              <a:rPr lang="de-DE" dirty="0" smtClean="0"/>
              <a:t>Präsentationsvorlage - Titelfolie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020121" y="3676164"/>
            <a:ext cx="9551638" cy="436517"/>
          </a:xfrm>
        </p:spPr>
        <p:txBody>
          <a:bodyPr t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515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0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5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0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5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1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6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1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</a:t>
            </a:r>
            <a:endParaRPr lang="de-DE" dirty="0"/>
          </a:p>
        </p:txBody>
      </p:sp>
      <p:sp>
        <p:nvSpPr>
          <p:cNvPr id="16" name="Rechteck 15"/>
          <p:cNvSpPr/>
          <p:nvPr userDrawn="1"/>
        </p:nvSpPr>
        <p:spPr>
          <a:xfrm>
            <a:off x="2" y="3348002"/>
            <a:ext cx="900001" cy="1044000"/>
          </a:xfrm>
          <a:prstGeom prst="rect">
            <a:avLst/>
          </a:prstGeom>
          <a:solidFill>
            <a:srgbClr val="DAD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7" name="Rechteck 16"/>
          <p:cNvSpPr/>
          <p:nvPr userDrawn="1"/>
        </p:nvSpPr>
        <p:spPr>
          <a:xfrm>
            <a:off x="951187" y="3348002"/>
            <a:ext cx="89999" cy="1044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018800" y="4147200"/>
            <a:ext cx="9561599" cy="331200"/>
          </a:xfrm>
        </p:spPr>
        <p:txBody>
          <a:bodyPr>
            <a:normAutofit/>
          </a:bodyPr>
          <a:lstStyle>
            <a:lvl1pPr>
              <a:buNone/>
              <a:defRPr sz="1200" b="1"/>
            </a:lvl1pPr>
          </a:lstStyle>
          <a:p>
            <a:pPr lvl="0"/>
            <a:r>
              <a:rPr lang="de-DE" dirty="0" smtClean="0"/>
              <a:t>Angaben zum Referenten, Ordnungsmerkmal</a:t>
            </a:r>
            <a:endParaRPr lang="de-DE" dirty="0"/>
          </a:p>
        </p:txBody>
      </p:sp>
      <p:pic>
        <p:nvPicPr>
          <p:cNvPr id="8" name="Grafik 7" descr="BBk_Logo_A4_RGB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07601" y="0"/>
            <a:ext cx="2087880" cy="1152144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/>
        </p:nvSpPr>
        <p:spPr/>
        <p:txBody>
          <a:bodyPr/>
          <a:lstStyle/>
          <a:p>
            <a:pPr defTabSz="1030355"/>
            <a:fld id="{640F0577-79A9-44D5-931F-E35A9A457AAA}" type="slidenum">
              <a:rPr lang="de-DE" smtClean="0"/>
              <a:pPr defTabSz="1030355"/>
              <a:t>‹#›</a:t>
            </a:fld>
            <a:r>
              <a:rPr lang="de-DE" smtClean="0">
                <a:solidFill>
                  <a:prstClr val="black"/>
                </a:solidFill>
              </a:rPr>
              <a:t>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 defTabSz="1030355"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/>
        </p:nvSpPr>
        <p:spPr/>
        <p:txBody>
          <a:bodyPr/>
          <a:lstStyle/>
          <a:p>
            <a:pPr defTabSz="1030355"/>
            <a:r>
              <a:rPr lang="de-DE" smtClean="0">
                <a:solidFill>
                  <a:prstClr val="black"/>
                </a:solidFill>
              </a:rPr>
              <a:t>Sujan Kukreja, B 10-7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5"/>
          </p:nvPr>
        </p:nvSpPr>
        <p:spPr>
          <a:xfrm>
            <a:off x="7961527" y="7012904"/>
            <a:ext cx="2448000" cy="176063"/>
          </a:xfrm>
        </p:spPr>
        <p:txBody>
          <a:bodyPr/>
          <a:lstStyle/>
          <a:p>
            <a:pPr defTabSz="1030355"/>
            <a:r>
              <a:rPr lang="de-DE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 defTabSz="1030355"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einspaltig mit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79732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8"/>
              </a:lnSpc>
              <a:defRPr sz="2300" b="1" baseline="0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Fließtext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1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524326" y="6613202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560388" y="1343027"/>
            <a:ext cx="9283700" cy="5002213"/>
          </a:xfrm>
        </p:spPr>
        <p:txBody>
          <a:bodyPr/>
          <a:lstStyle>
            <a:lvl1pPr marL="0" indent="0">
              <a:spcBef>
                <a:spcPts val="499"/>
              </a:spcBef>
              <a:buFont typeface="Arial" pitchFamily="34" charset="0"/>
              <a:buNone/>
              <a:defRPr sz="2000" baseline="0"/>
            </a:lvl1pPr>
            <a:lvl2pPr marL="359876" indent="0">
              <a:spcBef>
                <a:spcPts val="499"/>
              </a:spcBef>
              <a:buFont typeface="Arial" pitchFamily="34" charset="0"/>
              <a:buNone/>
              <a:defRPr sz="2000"/>
            </a:lvl2pPr>
            <a:lvl3pPr marL="539813" indent="0">
              <a:spcBef>
                <a:spcPts val="499"/>
              </a:spcBef>
              <a:buFont typeface="Arial" pitchFamily="34" charset="0"/>
              <a:buNone/>
              <a:defRPr sz="2000"/>
            </a:lvl3pPr>
            <a:lvl4pPr>
              <a:buNone/>
              <a:defRPr/>
            </a:lvl4pPr>
          </a:lstStyle>
          <a:p>
            <a:pPr lvl="0"/>
            <a:r>
              <a:rPr lang="de-DE" dirty="0" smtClean="0"/>
              <a:t>Inhaltsfolie mit Fließtext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3B76A98-95F2-4B3E-B34B-BFDB963FECF4}" type="datetime4">
              <a:rPr lang="de-DE" smtClean="0">
                <a:solidFill>
                  <a:prstClr val="black"/>
                </a:solidFill>
              </a:rPr>
              <a:pPr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Angaben zum Referenten, Ordnungsmerkmal, Ortsangabe</a:t>
            </a:r>
            <a:endParaRPr lang="de-DE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einspaltig mi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79732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8"/>
              </a:lnSpc>
              <a:defRPr sz="2300" b="1" baseline="0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Aufzählungsebenen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1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524326" y="6613202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560388" y="1343027"/>
            <a:ext cx="9283700" cy="5002213"/>
          </a:xfrm>
        </p:spPr>
        <p:txBody>
          <a:bodyPr/>
          <a:lstStyle>
            <a:lvl1pPr marL="179938" indent="-179938">
              <a:spcBef>
                <a:spcPts val="499"/>
              </a:spcBef>
              <a:buFont typeface="Arial" pitchFamily="34" charset="0"/>
              <a:buChar char="−"/>
              <a:defRPr sz="2000" baseline="0"/>
            </a:lvl1pPr>
            <a:lvl2pPr marL="359876" indent="-179938">
              <a:spcBef>
                <a:spcPts val="499"/>
              </a:spcBef>
              <a:buFont typeface="Arial" pitchFamily="34" charset="0"/>
              <a:buChar char="•"/>
              <a:defRPr sz="2000"/>
            </a:lvl2pPr>
            <a:lvl3pPr marL="539813" indent="-179938">
              <a:spcBef>
                <a:spcPts val="499"/>
              </a:spcBef>
              <a:buFont typeface="Arial" pitchFamily="34" charset="0"/>
              <a:buChar char="∙"/>
              <a:defRPr sz="2000"/>
            </a:lvl3pPr>
            <a:lvl4pPr>
              <a:buFont typeface="Symbol" pitchFamily="18" charset="2"/>
              <a:buChar char="-"/>
              <a:defRPr/>
            </a:lvl4pPr>
            <a:lvl6pPr>
              <a:defRPr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3B76A98-95F2-4B3E-B34B-BFDB963FECF4}" type="datetime4">
              <a:rPr lang="de-DE" smtClean="0">
                <a:solidFill>
                  <a:prstClr val="black"/>
                </a:solidFill>
              </a:rPr>
              <a:pPr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Angaben zum Referenten, Ordnungsmerkmal, Ortsangabe</a:t>
            </a:r>
            <a:endParaRPr lang="de-DE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für Kapitelbegi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200" y="3116339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8"/>
              </a:lnSpc>
              <a:defRPr sz="2300" b="1"/>
            </a:lvl1pPr>
          </a:lstStyle>
          <a:p>
            <a:r>
              <a:rPr lang="de-DE" dirty="0" smtClean="0"/>
              <a:t>Präsentationstitel</a:t>
            </a:r>
            <a:br>
              <a:rPr lang="de-DE" dirty="0" smtClean="0"/>
            </a:br>
            <a:r>
              <a:rPr lang="de-DE" dirty="0" smtClean="0"/>
              <a:t>Kapitelbeginn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1" y="3179183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BBC3-F04B-407A-A836-353234F91756}" type="datetime4">
              <a:rPr lang="de-DE" smtClean="0">
                <a:solidFill>
                  <a:prstClr val="black"/>
                </a:solidFill>
              </a:rPr>
              <a:pPr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Angaben zum Referenten, Ordnungsmerkmal, Ortsangabe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8" name="Rechteck 7"/>
          <p:cNvSpPr/>
          <p:nvPr userDrawn="1"/>
        </p:nvSpPr>
        <p:spPr>
          <a:xfrm>
            <a:off x="524326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mit Hinterlegung und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1188002"/>
            <a:ext cx="10585450" cy="5309118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5" rIns="91408" bIns="45705" rtlCol="0" anchor="ctr"/>
          <a:lstStyle/>
          <a:p>
            <a:pPr algn="ctr" defTabSz="1030355"/>
            <a:endParaRPr lang="de-DE" dirty="0">
              <a:noFill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79732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8"/>
              </a:lnSpc>
              <a:defRPr sz="2300" b="1" baseline="0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Hinterlegung und Fließtext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1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524326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86000" y="1367999"/>
            <a:ext cx="9476895" cy="49500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aseline="0"/>
            </a:lvl1pPr>
            <a:lvl2pPr algn="l">
              <a:buNone/>
              <a:defRPr sz="2400"/>
            </a:lvl2pPr>
            <a:lvl3pPr algn="l">
              <a:buNone/>
              <a:defRPr sz="2400"/>
            </a:lvl3pPr>
            <a:lvl4pPr algn="l">
              <a:buNone/>
              <a:defRPr sz="2400"/>
            </a:lvl4pPr>
            <a:lvl5pPr algn="l">
              <a:buNone/>
              <a:defRPr sz="2400"/>
            </a:lvl5pPr>
          </a:lstStyle>
          <a:p>
            <a:pPr lvl="0"/>
            <a:r>
              <a:rPr lang="de-DE" dirty="0" smtClean="0"/>
              <a:t>Inhaltsbereich einspaltig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7F20F5A-F9DC-41B3-BA04-B62DDAFDF0DB}" type="datetime4">
              <a:rPr lang="de-DE" smtClean="0">
                <a:solidFill>
                  <a:prstClr val="black"/>
                </a:solidFill>
              </a:rPr>
              <a:pPr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Angaben zum Referenten, Ordnungsmerkmal, Ortsangabe</a:t>
            </a:r>
            <a:endParaRPr lang="de-DE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mit Hinterlegung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1188002"/>
            <a:ext cx="10585450" cy="5309118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5" rIns="91408" bIns="45705" rtlCol="0" anchor="ctr"/>
          <a:lstStyle/>
          <a:p>
            <a:pPr algn="ctr" defTabSz="1030355"/>
            <a:endParaRPr lang="de-DE" dirty="0">
              <a:noFill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79732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8"/>
              </a:lnSpc>
              <a:defRPr sz="23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Hinterlegung und Aufzählungsebenen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1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524326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560388" y="1343027"/>
            <a:ext cx="9283700" cy="5002213"/>
          </a:xfrm>
        </p:spPr>
        <p:txBody>
          <a:bodyPr/>
          <a:lstStyle>
            <a:lvl1pPr marL="179938" indent="-179938">
              <a:spcBef>
                <a:spcPts val="499"/>
              </a:spcBef>
              <a:buFont typeface="Arial" pitchFamily="34" charset="0"/>
              <a:buChar char="−"/>
              <a:defRPr sz="2000" baseline="0"/>
            </a:lvl1pPr>
            <a:lvl2pPr marL="359876" indent="-179938">
              <a:spcBef>
                <a:spcPts val="499"/>
              </a:spcBef>
              <a:buFont typeface="Arial" pitchFamily="34" charset="0"/>
              <a:buChar char="•"/>
              <a:defRPr sz="2000"/>
            </a:lvl2pPr>
            <a:lvl3pPr marL="539813" indent="-179938">
              <a:spcBef>
                <a:spcPts val="499"/>
              </a:spcBef>
              <a:buFont typeface="Arial" pitchFamily="34" charset="0"/>
              <a:buChar char="∙"/>
              <a:defRPr sz="2000"/>
            </a:lvl3pPr>
            <a:lvl4pPr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AA49112-E094-4931-A297-688644779E75}" type="datetime4">
              <a:rPr lang="de-DE" smtClean="0">
                <a:solidFill>
                  <a:prstClr val="black"/>
                </a:solidFill>
              </a:rPr>
              <a:pPr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Angaben zum Referenten, Ordnungsmerkmal, Ortsangabe</a:t>
            </a:r>
            <a:endParaRPr lang="de-DE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zweispaltig mit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79732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8"/>
              </a:lnSpc>
              <a:defRPr sz="23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und Fließtext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1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524326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86001" y="1367999"/>
            <a:ext cx="4500001" cy="49500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aseline="0"/>
            </a:lvl1pPr>
            <a:lvl2pPr algn="l">
              <a:buNone/>
              <a:defRPr sz="2400"/>
            </a:lvl2pPr>
            <a:lvl3pPr algn="l">
              <a:buNone/>
              <a:defRPr sz="2400"/>
            </a:lvl3pPr>
            <a:lvl4pPr algn="l">
              <a:buNone/>
              <a:defRPr sz="2400"/>
            </a:lvl4pPr>
            <a:lvl5pPr algn="l">
              <a:buNone/>
              <a:defRPr sz="2400"/>
            </a:lvl5pPr>
          </a:lstStyle>
          <a:p>
            <a:pPr lvl="0"/>
            <a:r>
              <a:rPr lang="de-DE" dirty="0" smtClean="0"/>
              <a:t>Inhaltsbereich zweispaltig</a:t>
            </a:r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5471667" y="1368000"/>
            <a:ext cx="4500001" cy="49500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aseline="0"/>
            </a:lvl1pPr>
            <a:lvl2pPr algn="l">
              <a:buNone/>
              <a:defRPr sz="2400"/>
            </a:lvl2pPr>
            <a:lvl3pPr algn="l">
              <a:buNone/>
              <a:defRPr sz="2400"/>
            </a:lvl3pPr>
            <a:lvl4pPr algn="l">
              <a:buNone/>
              <a:defRPr sz="2400"/>
            </a:lvl4pPr>
            <a:lvl5pPr algn="l">
              <a:buNone/>
              <a:defRPr sz="2400"/>
            </a:lvl5pPr>
          </a:lstStyle>
          <a:p>
            <a:pPr lvl="0"/>
            <a:r>
              <a:rPr lang="de-DE" dirty="0" smtClean="0"/>
              <a:t>Inhaltsbereich zweispaltig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3EBE9C5B-D0B4-4BA5-B0A8-64C316DFBD6F}" type="datetime4">
              <a:rPr lang="de-DE" smtClean="0">
                <a:solidFill>
                  <a:prstClr val="black"/>
                </a:solidFill>
              </a:rPr>
              <a:pPr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Angaben zum Referenten, Ordnungsmerkmal, Ortsangabe</a:t>
            </a:r>
            <a:endParaRPr lang="de-DE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zweispaltig mit Fließtext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79732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8"/>
              </a:lnSpc>
              <a:defRPr sz="23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(Fließtext/Aufzählungsebenen)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1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524326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86001" y="1368000"/>
            <a:ext cx="4500001" cy="4950000"/>
          </a:xfrm>
        </p:spPr>
        <p:txBody>
          <a:bodyPr/>
          <a:lstStyle>
            <a:lvl1pPr marL="0" indent="0">
              <a:spcBef>
                <a:spcPts val="499"/>
              </a:spcBef>
              <a:buFont typeface="Arial" pitchFamily="34" charset="0"/>
              <a:buNone/>
              <a:defRPr sz="2000" baseline="0"/>
            </a:lvl1pPr>
            <a:lvl2pPr marL="0" indent="0">
              <a:spcBef>
                <a:spcPts val="499"/>
              </a:spcBef>
              <a:buFont typeface="Arial" pitchFamily="34" charset="0"/>
              <a:buNone/>
              <a:defRPr sz="2000"/>
            </a:lvl2pPr>
            <a:lvl3pPr marL="0" indent="0">
              <a:spcBef>
                <a:spcPts val="499"/>
              </a:spcBef>
              <a:buFont typeface="Arial" pitchFamily="34" charset="0"/>
              <a:buNone/>
              <a:defRPr sz="2000"/>
            </a:lvl3pPr>
            <a:lvl4pPr marL="0" indent="0">
              <a:buFont typeface="Symbol" pitchFamily="18" charset="2"/>
              <a:buNone/>
              <a:defRPr/>
            </a:lvl4pPr>
            <a:lvl5pPr marL="0" indent="0">
              <a:buNone/>
              <a:defRPr/>
            </a:lvl5pPr>
            <a:lvl6pPr marL="0" indent="0">
              <a:buNone/>
              <a:defRPr/>
            </a:lvl6pPr>
          </a:lstStyle>
          <a:p>
            <a:pPr lvl="0"/>
            <a:r>
              <a:rPr lang="de-DE" dirty="0" smtClean="0"/>
              <a:t>Inhaltsbereich zweispaltig mit Fließtext</a:t>
            </a:r>
          </a:p>
        </p:txBody>
      </p:sp>
      <p:sp>
        <p:nvSpPr>
          <p:cNvPr id="9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5472001" y="1368000"/>
            <a:ext cx="4500001" cy="4950000"/>
          </a:xfrm>
        </p:spPr>
        <p:txBody>
          <a:bodyPr/>
          <a:lstStyle>
            <a:lvl1pPr marL="179938" indent="-179938">
              <a:spcBef>
                <a:spcPts val="499"/>
              </a:spcBef>
              <a:buFont typeface="Arial" pitchFamily="34" charset="0"/>
              <a:buChar char="−"/>
              <a:defRPr sz="2000" baseline="0"/>
            </a:lvl1pPr>
            <a:lvl2pPr marL="359876" indent="-179938">
              <a:spcBef>
                <a:spcPts val="499"/>
              </a:spcBef>
              <a:buFont typeface="Arial" pitchFamily="34" charset="0"/>
              <a:buChar char="•"/>
              <a:defRPr sz="2000"/>
            </a:lvl2pPr>
            <a:lvl3pPr marL="539813" indent="-179938">
              <a:spcBef>
                <a:spcPts val="499"/>
              </a:spcBef>
              <a:buFont typeface="Arial" pitchFamily="34" charset="0"/>
              <a:buChar char="∙"/>
              <a:defRPr sz="2000"/>
            </a:lvl3pPr>
            <a:lvl4pPr marL="750584" indent="-223147"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A6B0DF17-B415-4C47-A3F7-34219458950B}" type="datetime4">
              <a:rPr lang="de-DE" smtClean="0">
                <a:solidFill>
                  <a:prstClr val="black"/>
                </a:solidFill>
              </a:rPr>
              <a:pPr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Angaben zum Referenten, Ordnungsmerkmal, Ortsangabe</a:t>
            </a:r>
            <a:endParaRPr lang="de-DE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zweispaltig mi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79732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8"/>
              </a:lnSpc>
              <a:defRPr sz="23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und Aufzählungsebenen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1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524326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86001" y="1368000"/>
            <a:ext cx="4500001" cy="4950000"/>
          </a:xfrm>
        </p:spPr>
        <p:txBody>
          <a:bodyPr/>
          <a:lstStyle>
            <a:lvl1pPr marL="179938" indent="-179938">
              <a:spcBef>
                <a:spcPts val="499"/>
              </a:spcBef>
              <a:buFont typeface="Arial" pitchFamily="34" charset="0"/>
              <a:buChar char="−"/>
              <a:defRPr sz="2000" baseline="0"/>
            </a:lvl1pPr>
            <a:lvl2pPr marL="359876" indent="-179938">
              <a:spcBef>
                <a:spcPts val="499"/>
              </a:spcBef>
              <a:buFont typeface="Arial" pitchFamily="34" charset="0"/>
              <a:buChar char="•"/>
              <a:defRPr sz="2000"/>
            </a:lvl2pPr>
            <a:lvl3pPr marL="539813" indent="-179938">
              <a:spcBef>
                <a:spcPts val="499"/>
              </a:spcBef>
              <a:buFont typeface="Arial" pitchFamily="34" charset="0"/>
              <a:buChar char="∙"/>
              <a:defRPr sz="2000"/>
            </a:lvl3pPr>
            <a:lvl4pPr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9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5472001" y="1368000"/>
            <a:ext cx="4500001" cy="4950000"/>
          </a:xfrm>
        </p:spPr>
        <p:txBody>
          <a:bodyPr/>
          <a:lstStyle>
            <a:lvl1pPr marL="179938" indent="-179938">
              <a:spcBef>
                <a:spcPts val="499"/>
              </a:spcBef>
              <a:buFont typeface="Arial" pitchFamily="34" charset="0"/>
              <a:buChar char="−"/>
              <a:defRPr sz="2000" baseline="0"/>
            </a:lvl1pPr>
            <a:lvl2pPr marL="359876" indent="-179938">
              <a:spcBef>
                <a:spcPts val="499"/>
              </a:spcBef>
              <a:buFont typeface="Arial" pitchFamily="34" charset="0"/>
              <a:buChar char="•"/>
              <a:defRPr sz="2000"/>
            </a:lvl2pPr>
            <a:lvl3pPr marL="539813" indent="-179938">
              <a:spcBef>
                <a:spcPts val="499"/>
              </a:spcBef>
              <a:buFont typeface="Arial" pitchFamily="34" charset="0"/>
              <a:buChar char="∙"/>
              <a:defRPr sz="2000"/>
            </a:lvl3pPr>
            <a:lvl4pPr marL="750584" indent="-223147"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A6B0DF17-B415-4C47-A3F7-34219458950B}" type="datetime4">
              <a:rPr lang="de-DE" smtClean="0">
                <a:solidFill>
                  <a:prstClr val="black"/>
                </a:solidFill>
              </a:rPr>
              <a:pPr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Angaben zum Referenten, Ordnungsmerkmal, Ortsangabe</a:t>
            </a:r>
            <a:endParaRPr lang="de-DE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mit Hinterlegung und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1188002"/>
            <a:ext cx="10585450" cy="5309118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9" tIns="45665" rIns="91329" bIns="45665"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61156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/>
            </a:lvl1pPr>
          </a:lstStyle>
          <a:p>
            <a:r>
              <a:rPr lang="de-DE" dirty="0" smtClean="0"/>
              <a:t>Titel</a:t>
            </a:r>
            <a:br>
              <a:rPr lang="de-DE" dirty="0" smtClean="0"/>
            </a:br>
            <a:r>
              <a:rPr lang="de-DE" dirty="0" smtClean="0"/>
              <a:t>Kapitelbezeichnung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45" tIns="51474" rIns="102945" bIns="51474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524328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45" tIns="51474" rIns="102945" bIns="51474" rtlCol="0" anchor="ctr"/>
          <a:lstStyle/>
          <a:p>
            <a:pPr algn="ctr"/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86000" y="1367999"/>
            <a:ext cx="9476895" cy="49500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400"/>
            </a:lvl2pPr>
            <a:lvl3pPr algn="l">
              <a:buNone/>
              <a:defRPr sz="2400"/>
            </a:lvl3pPr>
            <a:lvl4pPr algn="l">
              <a:buNone/>
              <a:defRPr sz="2400"/>
            </a:lvl4pPr>
            <a:lvl5pPr algn="l">
              <a:buNone/>
              <a:defRPr sz="2400"/>
            </a:lvl5pPr>
          </a:lstStyle>
          <a:p>
            <a:pPr lvl="0"/>
            <a:r>
              <a:rPr lang="de-DE" dirty="0" smtClean="0"/>
              <a:t>Inhaltsbereich einspaltig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8AA63B7-6E7C-434B-9510-FE5074E39A83}" type="datetime4">
              <a:rPr lang="de-DE" smtClean="0"/>
              <a:pPr/>
              <a:t>19. Juni 2013</a:t>
            </a:fld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/>
              <a:t>Angaben zum Referenten, Ordnungsmerkmal</a:t>
            </a:r>
            <a:br>
              <a:rPr lang="de-DE" smtClean="0"/>
            </a:br>
            <a:r>
              <a:rPr lang="de-DE" smtClean="0"/>
              <a:t>Ortsangabe</a:t>
            </a:r>
            <a:endParaRPr lang="de-DE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inks mit Fließtext und Bild/Grafik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79732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8"/>
              </a:lnSpc>
              <a:defRPr sz="23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(Fließtext und Bild/Grafik)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1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524326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86001" y="1367999"/>
            <a:ext cx="4500001" cy="49500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aseline="0"/>
            </a:lvl1pPr>
            <a:lvl2pPr algn="l">
              <a:buNone/>
              <a:defRPr sz="2400"/>
            </a:lvl2pPr>
            <a:lvl3pPr algn="l">
              <a:buNone/>
              <a:defRPr sz="2400"/>
            </a:lvl3pPr>
            <a:lvl4pPr algn="l">
              <a:buNone/>
              <a:defRPr sz="2400"/>
            </a:lvl4pPr>
            <a:lvl5pPr algn="l">
              <a:buNone/>
              <a:defRPr sz="2400"/>
            </a:lvl5pPr>
          </a:lstStyle>
          <a:p>
            <a:pPr lvl="0"/>
            <a:r>
              <a:rPr lang="de-DE" dirty="0" smtClean="0"/>
              <a:t>Inhaltsbereich zweispaltig</a:t>
            </a:r>
          </a:p>
        </p:txBody>
      </p: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5472001" y="1368000"/>
            <a:ext cx="4500001" cy="4950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C2EA4F5F-623E-43DC-AB74-A8ACBF6A0840}" type="datetime4">
              <a:rPr lang="de-DE" smtClean="0">
                <a:solidFill>
                  <a:prstClr val="black"/>
                </a:solidFill>
              </a:rPr>
              <a:pPr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Angaben zum Referenten, Ordnungsmerkmal, Ortsangabe</a:t>
            </a:r>
            <a:endParaRPr lang="de-DE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inks mit Aufzählung und Bild/Grafik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79732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8"/>
              </a:lnSpc>
              <a:defRPr sz="23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(Aufzählungsebenen und Bild/Grafik)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1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524326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5472001" y="1368000"/>
            <a:ext cx="4500001" cy="4950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15" name="Textplatzhalt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86001" y="1368000"/>
            <a:ext cx="4500001" cy="4950000"/>
          </a:xfrm>
        </p:spPr>
        <p:txBody>
          <a:bodyPr/>
          <a:lstStyle>
            <a:lvl1pPr marL="179938" indent="-179938">
              <a:spcBef>
                <a:spcPts val="499"/>
              </a:spcBef>
              <a:buFont typeface="Arial" pitchFamily="34" charset="0"/>
              <a:buChar char="−"/>
              <a:defRPr sz="2000" baseline="0"/>
            </a:lvl1pPr>
            <a:lvl2pPr marL="359876" indent="-179938">
              <a:spcBef>
                <a:spcPts val="499"/>
              </a:spcBef>
              <a:buFont typeface="Arial" pitchFamily="34" charset="0"/>
              <a:buChar char="•"/>
              <a:defRPr sz="2000"/>
            </a:lvl2pPr>
            <a:lvl3pPr marL="539813" indent="-179938">
              <a:spcBef>
                <a:spcPts val="499"/>
              </a:spcBef>
              <a:buFont typeface="Arial" pitchFamily="34" charset="0"/>
              <a:buChar char="∙"/>
              <a:defRPr sz="2000"/>
            </a:lvl3pPr>
            <a:lvl4pPr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8B40B1D2-0FB5-41F5-B7F9-218AC5862BFA}" type="datetime4">
              <a:rPr lang="de-DE" smtClean="0">
                <a:solidFill>
                  <a:prstClr val="black"/>
                </a:solidFill>
              </a:rPr>
              <a:pPr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Angaben zum Referenten, Ordnungsmerkmal, Ortsangabe</a:t>
            </a:r>
            <a:endParaRPr lang="de-DE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echts mit Fließtext und Bild/Grafik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79732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8"/>
              </a:lnSpc>
              <a:defRPr sz="23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(Bild/Grafik und Fließtext)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1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524326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486001" y="1368000"/>
            <a:ext cx="4500001" cy="4950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18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472001" y="1368000"/>
            <a:ext cx="4500001" cy="49500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aseline="0"/>
            </a:lvl1pPr>
            <a:lvl2pPr algn="l">
              <a:buNone/>
              <a:defRPr sz="2400"/>
            </a:lvl2pPr>
            <a:lvl3pPr algn="l">
              <a:buNone/>
              <a:defRPr sz="2400"/>
            </a:lvl3pPr>
            <a:lvl4pPr algn="l">
              <a:buNone/>
              <a:defRPr sz="2400"/>
            </a:lvl4pPr>
            <a:lvl5pPr algn="l">
              <a:buNone/>
              <a:defRPr sz="2400"/>
            </a:lvl5pPr>
          </a:lstStyle>
          <a:p>
            <a:pPr lvl="0"/>
            <a:r>
              <a:rPr lang="de-DE" dirty="0" smtClean="0"/>
              <a:t>Inhaltsbereich zweispaltig und Fließtext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0B39A387-4A7E-40A9-B2FD-E2B521D8C463}" type="datetime4">
              <a:rPr lang="de-DE" smtClean="0">
                <a:solidFill>
                  <a:prstClr val="black"/>
                </a:solidFill>
              </a:rPr>
              <a:pPr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Angaben zum Referenten, Ordnungsmerkmal, Ortsangabe</a:t>
            </a:r>
            <a:endParaRPr lang="de-DE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echts mit Aufzählung und Bild/Grafik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79732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8"/>
              </a:lnSpc>
              <a:defRPr sz="23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(Bild/Grafik und Aufzählungsebenen)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1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524326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486001" y="1368000"/>
            <a:ext cx="4500001" cy="4950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14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5472001" y="1368000"/>
            <a:ext cx="4500001" cy="4950000"/>
          </a:xfrm>
        </p:spPr>
        <p:txBody>
          <a:bodyPr/>
          <a:lstStyle>
            <a:lvl1pPr marL="179938" indent="-179938">
              <a:spcBef>
                <a:spcPts val="499"/>
              </a:spcBef>
              <a:buFont typeface="Arial" pitchFamily="34" charset="0"/>
              <a:buChar char="−"/>
              <a:defRPr sz="2000" baseline="0"/>
            </a:lvl1pPr>
            <a:lvl2pPr marL="359876" indent="-179938">
              <a:spcBef>
                <a:spcPts val="499"/>
              </a:spcBef>
              <a:buFont typeface="Arial" pitchFamily="34" charset="0"/>
              <a:buChar char="•"/>
              <a:defRPr sz="2000"/>
            </a:lvl2pPr>
            <a:lvl3pPr marL="539813" indent="-179938">
              <a:spcBef>
                <a:spcPts val="499"/>
              </a:spcBef>
              <a:buFont typeface="Arial" pitchFamily="34" charset="0"/>
              <a:buChar char="∙"/>
              <a:defRPr sz="2000"/>
            </a:lvl3pPr>
            <a:lvl4pPr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32C35C26-835C-4AAF-BE6D-88C302DA4775}" type="datetime4">
              <a:rPr lang="de-DE" smtClean="0">
                <a:solidFill>
                  <a:prstClr val="black"/>
                </a:solidFill>
              </a:rPr>
              <a:pPr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Angaben zum Referenten, Ordnungsmerkmal, Ortsangabe</a:t>
            </a:r>
            <a:endParaRPr lang="de-DE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dreispaltig mit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79732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8"/>
              </a:lnSpc>
              <a:defRPr sz="23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3 Spalten und Fließtext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1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524326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86001" y="1368001"/>
            <a:ext cx="4500001" cy="23400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400"/>
            </a:lvl2pPr>
            <a:lvl3pPr algn="l">
              <a:buNone/>
              <a:defRPr sz="2400"/>
            </a:lvl3pPr>
            <a:lvl4pPr algn="l">
              <a:buNone/>
              <a:defRPr sz="2400"/>
            </a:lvl4pPr>
            <a:lvl5pPr algn="l">
              <a:buNone/>
              <a:defRPr sz="2400"/>
            </a:lvl5pPr>
          </a:lstStyle>
          <a:p>
            <a:pPr lvl="0"/>
            <a:r>
              <a:rPr lang="de-DE" dirty="0" smtClean="0"/>
              <a:t>Inhaltsbereich dreispaltig</a:t>
            </a:r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5471667" y="1368002"/>
            <a:ext cx="4500001" cy="23400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400"/>
            </a:lvl2pPr>
            <a:lvl3pPr algn="l">
              <a:buNone/>
              <a:defRPr sz="2400"/>
            </a:lvl3pPr>
            <a:lvl4pPr algn="l">
              <a:buNone/>
              <a:defRPr sz="2400"/>
            </a:lvl4pPr>
            <a:lvl5pPr algn="l">
              <a:buNone/>
              <a:defRPr sz="2400"/>
            </a:lvl5pPr>
          </a:lstStyle>
          <a:p>
            <a:pPr lvl="0"/>
            <a:r>
              <a:rPr lang="de-DE" dirty="0" smtClean="0"/>
              <a:t>Inhaltsbereich dreispaltig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C1357419-8FEB-493E-AB3D-A9253C939996}" type="datetime4">
              <a:rPr lang="de-DE" smtClean="0">
                <a:solidFill>
                  <a:prstClr val="black"/>
                </a:solidFill>
              </a:rPr>
              <a:pPr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Angaben zum Referenten, Ordnungsmerkmal, Ortsangabe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Textplatzhalter 13"/>
          <p:cNvSpPr>
            <a:spLocks noGrp="1"/>
          </p:cNvSpPr>
          <p:nvPr>
            <p:ph type="body" sz="quarter" idx="20" hasCustomPrompt="1"/>
          </p:nvPr>
        </p:nvSpPr>
        <p:spPr>
          <a:xfrm>
            <a:off x="486002" y="3853054"/>
            <a:ext cx="9488424" cy="23400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400"/>
            </a:lvl2pPr>
            <a:lvl3pPr algn="l">
              <a:buNone/>
              <a:defRPr sz="2400"/>
            </a:lvl3pPr>
            <a:lvl4pPr algn="l">
              <a:buNone/>
              <a:defRPr sz="2400"/>
            </a:lvl4pPr>
            <a:lvl5pPr algn="l">
              <a:buNone/>
              <a:defRPr sz="2400"/>
            </a:lvl5pPr>
          </a:lstStyle>
          <a:p>
            <a:pPr lvl="0"/>
            <a:r>
              <a:rPr lang="de-DE" dirty="0" smtClean="0"/>
              <a:t>Inhaltsbereich dreispaltig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der Grafik, ganze Br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79732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8"/>
              </a:lnSpc>
              <a:defRPr sz="23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(Bild/Grafik)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1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524326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35" tIns="51518" rIns="103035" bIns="51518" rtlCol="0" anchor="ctr"/>
          <a:lstStyle/>
          <a:p>
            <a:pPr algn="ctr" defTabSz="1030355"/>
            <a:endParaRPr lang="de-DE">
              <a:solidFill>
                <a:srgbClr val="FFFFFF"/>
              </a:solidFill>
            </a:endParaRPr>
          </a:p>
        </p:txBody>
      </p:sp>
      <p:sp>
        <p:nvSpPr>
          <p:cNvPr id="15" name="Inhaltsplatzhalter 14"/>
          <p:cNvSpPr>
            <a:spLocks noGrp="1"/>
          </p:cNvSpPr>
          <p:nvPr>
            <p:ph sz="quarter" idx="15" hasCustomPrompt="1"/>
          </p:nvPr>
        </p:nvSpPr>
        <p:spPr>
          <a:xfrm>
            <a:off x="486000" y="1368000"/>
            <a:ext cx="9478800" cy="4950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0053B05-9D48-49E3-9567-E6F611DE4670}" type="datetime4">
              <a:rPr lang="de-DE" smtClean="0">
                <a:solidFill>
                  <a:prstClr val="black"/>
                </a:solidFill>
              </a:rPr>
              <a:pPr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Angaben zum Referenten, Ordnungsmerkmal, Ortsangabe</a:t>
            </a:r>
            <a:endParaRPr lang="de-DE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sz="quarter" idx="15" hasCustomPrompt="1"/>
          </p:nvPr>
        </p:nvSpPr>
        <p:spPr>
          <a:xfrm>
            <a:off x="0" y="3"/>
            <a:ext cx="10585450" cy="745331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mit Hinterlegung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1188002"/>
            <a:ext cx="10585450" cy="5309118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9" tIns="45665" rIns="91329" bIns="45665"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61156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/>
            </a:lvl1pPr>
          </a:lstStyle>
          <a:p>
            <a:r>
              <a:rPr lang="de-DE" dirty="0" smtClean="0"/>
              <a:t>Titel</a:t>
            </a:r>
            <a:br>
              <a:rPr lang="de-DE" dirty="0" smtClean="0"/>
            </a:br>
            <a:r>
              <a:rPr lang="de-DE" dirty="0" smtClean="0"/>
              <a:t>Kapitelbezeichnung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45" tIns="51474" rIns="102945" bIns="51474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524328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45" tIns="51474" rIns="102945" bIns="51474"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560388" y="1343033"/>
            <a:ext cx="9283700" cy="5002213"/>
          </a:xfrm>
        </p:spPr>
        <p:txBody>
          <a:bodyPr/>
          <a:lstStyle>
            <a:lvl1pPr marL="179783" indent="-179783">
              <a:spcBef>
                <a:spcPts val="499"/>
              </a:spcBef>
              <a:buFont typeface="Arial" pitchFamily="34" charset="0"/>
              <a:buChar char="−"/>
              <a:defRPr sz="2000" baseline="0"/>
            </a:lvl1pPr>
            <a:lvl2pPr marL="359566" indent="-179783">
              <a:spcBef>
                <a:spcPts val="499"/>
              </a:spcBef>
              <a:buFont typeface="Arial" pitchFamily="34" charset="0"/>
              <a:buChar char="•"/>
              <a:defRPr sz="2000"/>
            </a:lvl2pPr>
            <a:lvl3pPr marL="539345" indent="-179783">
              <a:spcBef>
                <a:spcPts val="499"/>
              </a:spcBef>
              <a:buFont typeface="Arial" pitchFamily="34" charset="0"/>
              <a:buChar char="∙"/>
              <a:defRPr sz="2000"/>
            </a:lvl3pPr>
            <a:lvl4pPr>
              <a:buNone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8AA63B7-6E7C-434B-9510-FE5074E39A83}" type="datetime4">
              <a:rPr lang="de-DE" smtClean="0"/>
              <a:pPr/>
              <a:t>19. Juni 2013</a:t>
            </a:fld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/>
              <a:t>Angaben zum Referenten, Ordnungsmerkmal</a:t>
            </a:r>
            <a:br>
              <a:rPr lang="de-DE" smtClean="0"/>
            </a:br>
            <a:r>
              <a:rPr lang="de-DE" smtClean="0"/>
              <a:t>Ortsangabe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zweispaltig mit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61156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/>
            </a:lvl1pPr>
          </a:lstStyle>
          <a:p>
            <a:r>
              <a:rPr lang="de-DE" dirty="0" smtClean="0"/>
              <a:t>Titel</a:t>
            </a:r>
            <a:br>
              <a:rPr lang="de-DE" dirty="0" smtClean="0"/>
            </a:br>
            <a:r>
              <a:rPr lang="de-DE" dirty="0" smtClean="0"/>
              <a:t>Kapitelbezeichnung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45" tIns="51474" rIns="102945" bIns="51474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524328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45" tIns="51474" rIns="102945" bIns="51474" rtlCol="0" anchor="ctr"/>
          <a:lstStyle/>
          <a:p>
            <a:pPr algn="ctr"/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86007" y="1367999"/>
            <a:ext cx="4500001" cy="49500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400"/>
            </a:lvl2pPr>
            <a:lvl3pPr algn="l">
              <a:buNone/>
              <a:defRPr sz="2400"/>
            </a:lvl3pPr>
            <a:lvl4pPr algn="l">
              <a:buNone/>
              <a:defRPr sz="2400"/>
            </a:lvl4pPr>
            <a:lvl5pPr algn="l">
              <a:buNone/>
              <a:defRPr sz="2400"/>
            </a:lvl5pPr>
          </a:lstStyle>
          <a:p>
            <a:pPr lvl="0"/>
            <a:r>
              <a:rPr lang="de-DE" dirty="0" smtClean="0"/>
              <a:t>Inhaltsbereich zweispaltig</a:t>
            </a:r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5471673" y="1368000"/>
            <a:ext cx="4500001" cy="49500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400"/>
            </a:lvl2pPr>
            <a:lvl3pPr algn="l">
              <a:buNone/>
              <a:defRPr sz="2400"/>
            </a:lvl3pPr>
            <a:lvl4pPr algn="l">
              <a:buNone/>
              <a:defRPr sz="2400"/>
            </a:lvl4pPr>
            <a:lvl5pPr algn="l">
              <a:buNone/>
              <a:defRPr sz="2400"/>
            </a:lvl5pPr>
          </a:lstStyle>
          <a:p>
            <a:pPr lvl="0"/>
            <a:r>
              <a:rPr lang="de-DE" dirty="0" smtClean="0"/>
              <a:t>Inhaltsbereich zweispaltig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C8AA63B7-6E7C-434B-9510-FE5074E39A83}" type="datetime4">
              <a:rPr lang="de-DE" smtClean="0"/>
              <a:pPr/>
              <a:t>19. Juni 2013</a:t>
            </a:fld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smtClean="0"/>
              <a:t>Angaben zum Referenten, Ordnungsmerkmal</a:t>
            </a:r>
            <a:br>
              <a:rPr lang="de-DE" smtClean="0"/>
            </a:br>
            <a:r>
              <a:rPr lang="de-DE" smtClean="0"/>
              <a:t>Ortsangabe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zweispaltig mi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61156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/>
            </a:lvl1pPr>
          </a:lstStyle>
          <a:p>
            <a:r>
              <a:rPr lang="de-DE" dirty="0" smtClean="0"/>
              <a:t>Titel</a:t>
            </a:r>
            <a:br>
              <a:rPr lang="de-DE" dirty="0" smtClean="0"/>
            </a:br>
            <a:r>
              <a:rPr lang="de-DE" dirty="0" smtClean="0"/>
              <a:t>Kapitelbezeichnung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45" tIns="51474" rIns="102945" bIns="51474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524328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45" tIns="51474" rIns="102945" bIns="51474"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86007" y="1368000"/>
            <a:ext cx="4500001" cy="4950000"/>
          </a:xfrm>
        </p:spPr>
        <p:txBody>
          <a:bodyPr/>
          <a:lstStyle>
            <a:lvl1pPr marL="179783" indent="-179783">
              <a:spcBef>
                <a:spcPts val="499"/>
              </a:spcBef>
              <a:buFont typeface="Arial" pitchFamily="34" charset="0"/>
              <a:buChar char="−"/>
              <a:defRPr sz="2000" baseline="0"/>
            </a:lvl1pPr>
            <a:lvl2pPr marL="359566" indent="-179783">
              <a:spcBef>
                <a:spcPts val="499"/>
              </a:spcBef>
              <a:buFont typeface="Arial" pitchFamily="34" charset="0"/>
              <a:buChar char="•"/>
              <a:defRPr sz="2000"/>
            </a:lvl2pPr>
            <a:lvl3pPr marL="539345" indent="-179783">
              <a:spcBef>
                <a:spcPts val="499"/>
              </a:spcBef>
              <a:buFont typeface="Arial" pitchFamily="34" charset="0"/>
              <a:buChar char="∙"/>
              <a:defRPr sz="2000"/>
            </a:lvl3pPr>
            <a:lvl4pPr>
              <a:buNone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  <a:endParaRPr lang="de-DE" dirty="0"/>
          </a:p>
        </p:txBody>
      </p:sp>
      <p:sp>
        <p:nvSpPr>
          <p:cNvPr id="9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5472007" y="1368000"/>
            <a:ext cx="4500001" cy="4950000"/>
          </a:xfrm>
        </p:spPr>
        <p:txBody>
          <a:bodyPr/>
          <a:lstStyle>
            <a:lvl1pPr marL="179783" indent="-179783">
              <a:spcBef>
                <a:spcPts val="499"/>
              </a:spcBef>
              <a:buFont typeface="Arial" pitchFamily="34" charset="0"/>
              <a:buChar char="−"/>
              <a:defRPr sz="2000" baseline="0"/>
            </a:lvl1pPr>
            <a:lvl2pPr marL="359566" indent="-179783">
              <a:spcBef>
                <a:spcPts val="499"/>
              </a:spcBef>
              <a:buFont typeface="Arial" pitchFamily="34" charset="0"/>
              <a:buChar char="•"/>
              <a:defRPr sz="2000"/>
            </a:lvl2pPr>
            <a:lvl3pPr marL="539345" indent="-179783">
              <a:spcBef>
                <a:spcPts val="499"/>
              </a:spcBef>
              <a:buFont typeface="Arial" pitchFamily="34" charset="0"/>
              <a:buChar char="∙"/>
              <a:defRPr sz="2000"/>
            </a:lvl3pPr>
            <a:lvl4pPr>
              <a:buNone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C8AA63B7-6E7C-434B-9510-FE5074E39A83}" type="datetime4">
              <a:rPr lang="de-DE" smtClean="0"/>
              <a:pPr/>
              <a:t>19. Juni 2013</a:t>
            </a:fld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smtClean="0"/>
              <a:t>Angaben zum Referenten, Ordnungsmerkmal</a:t>
            </a:r>
            <a:br>
              <a:rPr lang="de-DE" smtClean="0"/>
            </a:br>
            <a:r>
              <a:rPr lang="de-DE" smtClean="0"/>
              <a:t>Ortsangabe</a:t>
            </a:r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inks mit Fließtext und Bild/Grafik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61156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/>
            </a:lvl1pPr>
          </a:lstStyle>
          <a:p>
            <a:r>
              <a:rPr lang="de-DE" dirty="0" smtClean="0"/>
              <a:t>Titel</a:t>
            </a:r>
            <a:br>
              <a:rPr lang="de-DE" dirty="0" smtClean="0"/>
            </a:br>
            <a:r>
              <a:rPr lang="de-DE" dirty="0" smtClean="0"/>
              <a:t>Kapitelbezeichnung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45" tIns="51474" rIns="102945" bIns="51474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524328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45" tIns="51474" rIns="102945" bIns="51474" rtlCol="0" anchor="ctr"/>
          <a:lstStyle/>
          <a:p>
            <a:pPr algn="ctr"/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86007" y="1367999"/>
            <a:ext cx="4500001" cy="49500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400"/>
            </a:lvl2pPr>
            <a:lvl3pPr algn="l">
              <a:buNone/>
              <a:defRPr sz="2400"/>
            </a:lvl3pPr>
            <a:lvl4pPr algn="l">
              <a:buNone/>
              <a:defRPr sz="2400"/>
            </a:lvl4pPr>
            <a:lvl5pPr algn="l">
              <a:buNone/>
              <a:defRPr sz="2400"/>
            </a:lvl5pPr>
          </a:lstStyle>
          <a:p>
            <a:pPr lvl="0"/>
            <a:r>
              <a:rPr lang="de-DE" dirty="0" smtClean="0"/>
              <a:t>Inhaltsbereich zweispaltig</a:t>
            </a:r>
          </a:p>
        </p:txBody>
      </p: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5472007" y="1368000"/>
            <a:ext cx="4500001" cy="4950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C8AA63B7-6E7C-434B-9510-FE5074E39A83}" type="datetime4">
              <a:rPr lang="de-DE" smtClean="0"/>
              <a:pPr/>
              <a:t>19. Juni 2013</a:t>
            </a:fld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smtClean="0"/>
              <a:t>Angaben zum Referenten, Ordnungsmerkmal</a:t>
            </a:r>
            <a:br>
              <a:rPr lang="de-DE" smtClean="0"/>
            </a:br>
            <a:r>
              <a:rPr lang="de-DE" smtClean="0"/>
              <a:t>Ortsangabe</a:t>
            </a:r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inks mit Aufzählung und Bild/Grafik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5465" y="261156"/>
            <a:ext cx="9390298" cy="709230"/>
          </a:xfrm>
        </p:spPr>
        <p:txBody>
          <a:bodyPr>
            <a:noAutofit/>
          </a:bodyPr>
          <a:lstStyle>
            <a:lvl1pPr algn="l">
              <a:lnSpc>
                <a:spcPts val="2296"/>
              </a:lnSpc>
              <a:defRPr sz="2300" b="1"/>
            </a:lvl1pPr>
          </a:lstStyle>
          <a:p>
            <a:r>
              <a:rPr lang="de-DE" dirty="0" smtClean="0"/>
              <a:t>Titel</a:t>
            </a:r>
            <a:br>
              <a:rPr lang="de-DE" dirty="0" smtClean="0"/>
            </a:br>
            <a:r>
              <a:rPr lang="de-DE" dirty="0" smtClean="0"/>
              <a:t>Kapitelbezeichnung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86002" y="324000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45" tIns="51474" rIns="102945" bIns="51474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524328" y="6613479"/>
            <a:ext cx="72001" cy="540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45" tIns="51474" rIns="102945" bIns="51474" rtlCol="0" anchor="ctr"/>
          <a:lstStyle/>
          <a:p>
            <a:pPr algn="ctr"/>
            <a:endParaRPr lang="de-DE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5472007" y="1368000"/>
            <a:ext cx="4500001" cy="4950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15" name="Textplatzhalt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86007" y="1368000"/>
            <a:ext cx="4500001" cy="4950000"/>
          </a:xfrm>
        </p:spPr>
        <p:txBody>
          <a:bodyPr/>
          <a:lstStyle>
            <a:lvl1pPr marL="179783" indent="-179783">
              <a:spcBef>
                <a:spcPts val="499"/>
              </a:spcBef>
              <a:buFont typeface="Arial" pitchFamily="34" charset="0"/>
              <a:buChar char="−"/>
              <a:defRPr sz="2000" baseline="0"/>
            </a:lvl1pPr>
            <a:lvl2pPr marL="359566" indent="-179783">
              <a:spcBef>
                <a:spcPts val="499"/>
              </a:spcBef>
              <a:buFont typeface="Arial" pitchFamily="34" charset="0"/>
              <a:buChar char="•"/>
              <a:defRPr sz="2000"/>
            </a:lvl2pPr>
            <a:lvl3pPr marL="539345" indent="-179783">
              <a:spcBef>
                <a:spcPts val="499"/>
              </a:spcBef>
              <a:buFont typeface="Arial" pitchFamily="34" charset="0"/>
              <a:buChar char="∙"/>
              <a:defRPr sz="2000"/>
            </a:lvl3pPr>
            <a:lvl4pPr>
              <a:buNone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C8AA63B7-6E7C-434B-9510-FE5074E39A83}" type="datetime4">
              <a:rPr lang="de-DE" smtClean="0"/>
              <a:pPr/>
              <a:t>19. Juni 2013</a:t>
            </a:fld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DE" smtClean="0"/>
              <a:t>Angaben zum Referenten, Ordnungsmerkmal</a:t>
            </a:r>
            <a:br>
              <a:rPr lang="de-DE" smtClean="0"/>
            </a:br>
            <a:r>
              <a:rPr lang="de-DE" smtClean="0"/>
              <a:t>Ortsangabe</a:t>
            </a:r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65200" y="262800"/>
            <a:ext cx="9388800" cy="709200"/>
          </a:xfrm>
          <a:prstGeom prst="rect">
            <a:avLst/>
          </a:prstGeom>
        </p:spPr>
        <p:txBody>
          <a:bodyPr vert="horz" lIns="102945" tIns="51474" rIns="102945" bIns="51474" rtlCol="0" anchor="t">
            <a:normAutofit/>
          </a:bodyPr>
          <a:lstStyle/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6000" y="1368000"/>
            <a:ext cx="9478800" cy="4950000"/>
          </a:xfrm>
          <a:prstGeom prst="rect">
            <a:avLst/>
          </a:prstGeom>
        </p:spPr>
        <p:txBody>
          <a:bodyPr vert="horz" lIns="102945" tIns="51474" rIns="102945" bIns="51474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40002" y="6877469"/>
            <a:ext cx="2448000" cy="154800"/>
          </a:xfrm>
          <a:prstGeom prst="rect">
            <a:avLst/>
          </a:prstGeom>
        </p:spPr>
        <p:txBody>
          <a:bodyPr vert="horz" lIns="91329" tIns="45665" rIns="91329" bIns="4566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A63B7-6E7C-434B-9510-FE5074E39A83}" type="datetime4">
              <a:rPr lang="de-DE" smtClean="0"/>
              <a:pPr/>
              <a:t>19. Juni 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40004" y="6606000"/>
            <a:ext cx="9399599" cy="298800"/>
          </a:xfrm>
          <a:prstGeom prst="rect">
            <a:avLst/>
          </a:prstGeom>
        </p:spPr>
        <p:txBody>
          <a:bodyPr vert="horz" lIns="91329" tIns="45665" rIns="91329" bIns="45665" rtlCol="0" anchor="ctr"/>
          <a:lstStyle>
            <a:lvl1pPr algn="l">
              <a:lnSpc>
                <a:spcPts val="1100"/>
              </a:lnSpc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Angaben zum Referenten, Ordnungsmerkmal</a:t>
            </a:r>
            <a:br>
              <a:rPr lang="de-DE" dirty="0" smtClean="0"/>
            </a:br>
            <a:r>
              <a:rPr lang="de-DE" dirty="0" smtClean="0"/>
              <a:t>Ortsangabe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40002" y="7018531"/>
            <a:ext cx="2448000" cy="154800"/>
          </a:xfrm>
          <a:prstGeom prst="rect">
            <a:avLst/>
          </a:prstGeom>
        </p:spPr>
        <p:txBody>
          <a:bodyPr vert="horz" lIns="91329" tIns="45665" rIns="91329" bIns="45665" rtlCol="0" anchor="ctr"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69" r:id="rId2"/>
    <p:sldLayoutId id="2147483668" r:id="rId3"/>
    <p:sldLayoutId id="2147483667" r:id="rId4"/>
    <p:sldLayoutId id="2147483670" r:id="rId5"/>
    <p:sldLayoutId id="2147483663" r:id="rId6"/>
    <p:sldLayoutId id="2147483671" r:id="rId7"/>
    <p:sldLayoutId id="2147483664" r:id="rId8"/>
    <p:sldLayoutId id="2147483672" r:id="rId9"/>
    <p:sldLayoutId id="2147483665" r:id="rId10"/>
    <p:sldLayoutId id="2147483673" r:id="rId11"/>
    <p:sldLayoutId id="2147483704" r:id="rId12"/>
    <p:sldLayoutId id="2147483666" r:id="rId13"/>
    <p:sldLayoutId id="2147483703" r:id="rId14"/>
  </p:sldLayoutIdLst>
  <p:hf hdr="0"/>
  <p:txStyles>
    <p:titleStyle>
      <a:lvl1pPr algn="l" defTabSz="1029462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9783" indent="-179783" algn="l" defTabSz="1029462" rtl="0" eaLnBrk="1" latinLnBrk="0" hangingPunct="1">
        <a:spcBef>
          <a:spcPts val="499"/>
        </a:spcBef>
        <a:buFont typeface="Arial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9566" indent="-179783" algn="l" defTabSz="1029462" rtl="0" eaLnBrk="1" latinLnBrk="0" hangingPunct="1">
        <a:spcBef>
          <a:spcPts val="499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9345" indent="-179783" algn="l" defTabSz="1029462" rtl="0" eaLnBrk="1" latinLnBrk="0" hangingPunct="1">
        <a:spcBef>
          <a:spcPts val="499"/>
        </a:spcBef>
        <a:buFont typeface="Arial" pitchFamily="34" charset="0"/>
        <a:buChar char="∙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01555" indent="-257367" algn="l" defTabSz="1029462" rtl="0" eaLnBrk="1" latinLnBrk="0" hangingPunct="1">
        <a:spcBef>
          <a:spcPct val="20000"/>
        </a:spcBef>
        <a:buFont typeface="Arial" pitchFamily="34" charset="0"/>
        <a:buNone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6284" indent="-257367" algn="l" defTabSz="1029462" rtl="0" eaLnBrk="1" latinLnBrk="0" hangingPunct="1">
        <a:spcBef>
          <a:spcPct val="20000"/>
        </a:spcBef>
        <a:buFont typeface="Arial" pitchFamily="34" charset="0"/>
        <a:buNone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1016" indent="-257367" algn="l" defTabSz="10294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5746" indent="-257367" algn="l" defTabSz="10294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0475" indent="-257367" algn="l" defTabSz="10294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5203" indent="-257367" algn="l" defTabSz="10294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294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732" algn="l" defTabSz="10294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9462" algn="l" defTabSz="10294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4190" algn="l" defTabSz="10294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919" algn="l" defTabSz="10294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3649" algn="l" defTabSz="10294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8379" algn="l" defTabSz="10294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3109" algn="l" defTabSz="10294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7839" algn="l" defTabSz="10294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65200" y="262800"/>
            <a:ext cx="9388800" cy="709200"/>
          </a:xfrm>
          <a:prstGeom prst="rect">
            <a:avLst/>
          </a:prstGeom>
        </p:spPr>
        <p:txBody>
          <a:bodyPr vert="horz" lIns="102963" tIns="51483" rIns="102963" bIns="51483" rtlCol="0" anchor="t">
            <a:normAutofit/>
          </a:bodyPr>
          <a:lstStyle/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6000" y="1368000"/>
            <a:ext cx="9478800" cy="4950000"/>
          </a:xfrm>
          <a:prstGeom prst="rect">
            <a:avLst/>
          </a:prstGeom>
        </p:spPr>
        <p:txBody>
          <a:bodyPr vert="horz" lIns="102963" tIns="51483" rIns="102963" bIns="51483" rtlCol="0">
            <a:normAutofit/>
          </a:bodyPr>
          <a:lstStyle/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40002" y="6796016"/>
            <a:ext cx="2448000" cy="176063"/>
          </a:xfrm>
          <a:prstGeom prst="rect">
            <a:avLst/>
          </a:prstGeom>
        </p:spPr>
        <p:txBody>
          <a:bodyPr vert="horz" lIns="91345" tIns="45673" rIns="91345" bIns="45673" rtlCol="0" anchor="ctr"/>
          <a:lstStyle>
            <a:lvl1pPr algn="l" defTabSz="1029640"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</a:lstStyle>
          <a:p>
            <a:fld id="{CA2C22B5-60A6-4119-9AC9-F907AAAFEF22}" type="datetime4">
              <a:rPr lang="de-DE" smtClean="0">
                <a:solidFill>
                  <a:prstClr val="black"/>
                </a:solidFill>
              </a:rPr>
              <a:pPr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40004" y="6596475"/>
            <a:ext cx="9399599" cy="176063"/>
          </a:xfrm>
          <a:prstGeom prst="rect">
            <a:avLst/>
          </a:prstGeom>
        </p:spPr>
        <p:txBody>
          <a:bodyPr vert="horz" lIns="91345" tIns="45673" rIns="91345" bIns="45673" rtlCol="0" anchor="ctr"/>
          <a:lstStyle>
            <a:lvl1pPr algn="l" defTabSz="1029640"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</a:lstStyle>
          <a:p>
            <a:r>
              <a:rPr lang="de-DE" dirty="0" err="1" smtClean="0">
                <a:solidFill>
                  <a:prstClr val="black"/>
                </a:solidFill>
              </a:rPr>
              <a:t>Sujan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Kukreja</a:t>
            </a:r>
            <a:r>
              <a:rPr lang="de-DE" dirty="0" smtClean="0">
                <a:solidFill>
                  <a:prstClr val="black"/>
                </a:solidFill>
              </a:rPr>
              <a:t>, B 10-7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40002" y="6991641"/>
            <a:ext cx="2448000" cy="176063"/>
          </a:xfrm>
          <a:prstGeom prst="rect">
            <a:avLst/>
          </a:prstGeom>
        </p:spPr>
        <p:txBody>
          <a:bodyPr vert="horz" lIns="91345" tIns="45673" rIns="91345" bIns="45673" rtlCol="0" anchor="ctr"/>
          <a:lstStyle>
            <a:lvl1pPr algn="l" defTabSz="1029640">
              <a:lnSpc>
                <a:spcPct val="100000"/>
              </a:lnSpc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de-DE" dirty="0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</p:sldLayoutIdLst>
  <p:hf hdr="0"/>
  <p:txStyles>
    <p:titleStyle>
      <a:lvl1pPr algn="l" defTabSz="102964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9814" indent="-179814" algn="l" defTabSz="1029640" rtl="0" eaLnBrk="1" latinLnBrk="0" hangingPunct="1">
        <a:spcBef>
          <a:spcPts val="499"/>
        </a:spcBef>
        <a:buFont typeface="Arial" pitchFamily="34" charset="0"/>
        <a:buChar char="−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59628" indent="-179814" algn="l" defTabSz="1029640" rtl="0" eaLnBrk="1" latinLnBrk="0" hangingPunct="1">
        <a:spcBef>
          <a:spcPts val="499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9438" indent="-179814" algn="l" defTabSz="1029640" rtl="0" eaLnBrk="1" latinLnBrk="0" hangingPunct="1">
        <a:spcBef>
          <a:spcPts val="499"/>
        </a:spcBef>
        <a:buFont typeface="Arial" pitchFamily="34" charset="0"/>
        <a:buChar char="∙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50063" indent="-222992" algn="l" defTabSz="1029640" rtl="0" eaLnBrk="1" latinLnBrk="0" hangingPunct="1">
        <a:spcBef>
          <a:spcPct val="20000"/>
        </a:spcBef>
        <a:buFont typeface="Symbol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52785" indent="-178393" algn="l" defTabSz="10296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5232" indent="-178393" algn="l" defTabSz="1029640" rtl="0" eaLnBrk="1" latinLnBrk="0" hangingPunct="1">
        <a:spcBef>
          <a:spcPct val="20000"/>
        </a:spcBef>
        <a:buFont typeface="Arial" pitchFamily="34" charset="0"/>
        <a:buChar char="∙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46327" indent="-257411" algn="l" defTabSz="102964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1145" indent="-257411" algn="l" defTabSz="102964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5963" indent="-257411" algn="l" defTabSz="102964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296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822" algn="l" defTabSz="10296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9640" algn="l" defTabSz="10296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4458" algn="l" defTabSz="10296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76" algn="l" defTabSz="10296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4096" algn="l" defTabSz="10296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8915" algn="l" defTabSz="10296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3735" algn="l" defTabSz="10296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8554" algn="l" defTabSz="10296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65200" y="262800"/>
            <a:ext cx="9388800" cy="709200"/>
          </a:xfrm>
          <a:prstGeom prst="rect">
            <a:avLst/>
          </a:prstGeom>
        </p:spPr>
        <p:txBody>
          <a:bodyPr vert="horz" lIns="103035" tIns="51518" rIns="103035" bIns="51518" rtlCol="0" anchor="t">
            <a:normAutofit/>
          </a:bodyPr>
          <a:lstStyle/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6000" y="1368000"/>
            <a:ext cx="9478800" cy="4950000"/>
          </a:xfrm>
          <a:prstGeom prst="rect">
            <a:avLst/>
          </a:prstGeom>
        </p:spPr>
        <p:txBody>
          <a:bodyPr vert="horz" lIns="103035" tIns="51518" rIns="103035" bIns="51518" rtlCol="0">
            <a:normAutofit/>
          </a:bodyPr>
          <a:lstStyle/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40002" y="6796014"/>
            <a:ext cx="2448000" cy="176063"/>
          </a:xfrm>
          <a:prstGeom prst="rect">
            <a:avLst/>
          </a:prstGeom>
        </p:spPr>
        <p:txBody>
          <a:bodyPr vert="horz" lIns="91408" tIns="45705" rIns="91408" bIns="45705" rtlCol="0" anchor="ctr"/>
          <a:lstStyle>
            <a:lvl1pPr algn="l"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</a:lstStyle>
          <a:p>
            <a:pPr defTabSz="1030355"/>
            <a:fld id="{CA2C22B5-60A6-4119-9AC9-F907AAAFEF22}" type="datetime4">
              <a:rPr lang="de-DE" smtClean="0">
                <a:solidFill>
                  <a:prstClr val="black"/>
                </a:solidFill>
              </a:rPr>
              <a:pPr defTabSz="1030355"/>
              <a:t>19. Juni 2013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40002" y="6596475"/>
            <a:ext cx="9399599" cy="176063"/>
          </a:xfrm>
          <a:prstGeom prst="rect">
            <a:avLst/>
          </a:prstGeom>
        </p:spPr>
        <p:txBody>
          <a:bodyPr vert="horz" lIns="91408" tIns="45705" rIns="91408" bIns="45705" rtlCol="0" anchor="ctr"/>
          <a:lstStyle>
            <a:lvl1pPr algn="l"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</a:lstStyle>
          <a:p>
            <a:pPr defTabSz="1030355"/>
            <a:r>
              <a:rPr lang="de-DE" dirty="0" smtClean="0">
                <a:solidFill>
                  <a:prstClr val="black"/>
                </a:solidFill>
              </a:rPr>
              <a:t>Sujan Kukreja, B 10-7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40002" y="6991639"/>
            <a:ext cx="2448000" cy="176063"/>
          </a:xfrm>
          <a:prstGeom prst="rect">
            <a:avLst/>
          </a:prstGeom>
        </p:spPr>
        <p:txBody>
          <a:bodyPr vert="horz" lIns="91408" tIns="45705" rIns="91408" bIns="45705" rtlCol="0" anchor="ctr"/>
          <a:lstStyle>
            <a:lvl1pPr algn="l">
              <a:lnSpc>
                <a:spcPct val="100000"/>
              </a:lnSpc>
              <a:defRPr sz="1400" b="1">
                <a:solidFill>
                  <a:schemeClr val="tx1"/>
                </a:solidFill>
              </a:defRPr>
            </a:lvl1pPr>
          </a:lstStyle>
          <a:p>
            <a:pPr defTabSz="1030355"/>
            <a:r>
              <a:rPr lang="de-DE" dirty="0" smtClean="0">
                <a:solidFill>
                  <a:prstClr val="black"/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 defTabSz="1030355"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</p:sldLayoutIdLst>
  <p:hf hdr="0"/>
  <p:txStyles>
    <p:titleStyle>
      <a:lvl1pPr algn="l" defTabSz="1030355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9938" indent="-179938" algn="l" defTabSz="1030355" rtl="0" eaLnBrk="1" latinLnBrk="0" hangingPunct="1">
        <a:spcBef>
          <a:spcPts val="499"/>
        </a:spcBef>
        <a:buFont typeface="Arial" pitchFamily="34" charset="0"/>
        <a:buChar char="−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59876" indent="-179938" algn="l" defTabSz="1030355" rtl="0" eaLnBrk="1" latinLnBrk="0" hangingPunct="1">
        <a:spcBef>
          <a:spcPts val="499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9813" indent="-179938" algn="l" defTabSz="1030355" rtl="0" eaLnBrk="1" latinLnBrk="0" hangingPunct="1">
        <a:spcBef>
          <a:spcPts val="499"/>
        </a:spcBef>
        <a:buFont typeface="Arial" pitchFamily="34" charset="0"/>
        <a:buChar char="∙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50584" indent="-223147" algn="l" defTabSz="1030355" rtl="0" eaLnBrk="1" latinLnBrk="0" hangingPunct="1">
        <a:spcBef>
          <a:spcPct val="20000"/>
        </a:spcBef>
        <a:buFont typeface="Symbol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53446" indent="-178517" algn="l" defTabSz="10303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6020" indent="-178517" algn="l" defTabSz="1030355" rtl="0" eaLnBrk="1" latinLnBrk="0" hangingPunct="1">
        <a:spcBef>
          <a:spcPct val="20000"/>
        </a:spcBef>
        <a:buFont typeface="Arial" pitchFamily="34" charset="0"/>
        <a:buChar char="∙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48650" indent="-257588" algn="l" defTabSz="103035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3827" indent="-257588" algn="l" defTabSz="103035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9005" indent="-257588" algn="l" defTabSz="103035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303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178" algn="l" defTabSz="10303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355" algn="l" defTabSz="10303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5531" algn="l" defTabSz="10303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0708" algn="l" defTabSz="10303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5884" algn="l" defTabSz="10303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1061" algn="l" defTabSz="10303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239" algn="l" defTabSz="10303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1415" algn="l" defTabSz="10303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German Banking Supervisory IT Systems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Overview, Architecture, Challenges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1037229" y="4067035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/>
              <a:t>Katrin Heinze</a:t>
            </a:r>
            <a:endParaRPr 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Target </a:t>
            </a:r>
            <a:r>
              <a:rPr lang="en-US" dirty="0" smtClean="0"/>
              <a:t>architecture </a:t>
            </a:r>
            <a:br>
              <a:rPr lang="en-US" dirty="0" smtClean="0"/>
            </a:br>
            <a:r>
              <a:rPr lang="en-US" sz="2000" dirty="0" smtClean="0"/>
              <a:t>BAKER:</a:t>
            </a:r>
            <a:r>
              <a:rPr lang="en-US" dirty="0" smtClean="0"/>
              <a:t> </a:t>
            </a:r>
            <a:r>
              <a:rPr lang="en-US" sz="2000" dirty="0" smtClean="0"/>
              <a:t>Common reporting platform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endParaRPr lang="de-DE" b="1" dirty="0" smtClean="0"/>
          </a:p>
          <a:p>
            <a:pPr>
              <a:buClr>
                <a:srgbClr val="0062A1"/>
              </a:buClr>
            </a:pPr>
            <a:endParaRPr lang="de-DE" b="1" dirty="0" smtClean="0"/>
          </a:p>
          <a:p>
            <a:pPr>
              <a:buFont typeface="Wingdings"/>
              <a:buChar char="à"/>
            </a:pPr>
            <a:endParaRPr lang="de-DE" dirty="0" smtClean="0"/>
          </a:p>
          <a:p>
            <a:endParaRPr lang="de-DE" dirty="0" smtClean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930" y="1454147"/>
            <a:ext cx="8658225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liennummernplatzhalter 4"/>
          <p:cNvSpPr txBox="1">
            <a:spLocks/>
          </p:cNvSpPr>
          <p:nvPr/>
        </p:nvSpPr>
        <p:spPr>
          <a:xfrm>
            <a:off x="9282224" y="7117758"/>
            <a:ext cx="1054122" cy="186809"/>
          </a:xfrm>
          <a:prstGeom prst="rect">
            <a:avLst/>
          </a:prstGeom>
        </p:spPr>
        <p:txBody>
          <a:bodyPr vert="horz" lIns="103071" tIns="51536" rIns="103071" bIns="51536" rtlCol="0" anchor="ctr"/>
          <a:lstStyle/>
          <a:p>
            <a:pPr marL="0" marR="0" lvl="0" indent="0" algn="r" defTabSz="1029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Seite </a:t>
            </a:r>
            <a:fld id="{795659D1-D435-4DC4-B545-657E7139435F}" type="slidenum">
              <a:rPr kumimoji="0" lang="de-DE" sz="12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0296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Target </a:t>
            </a:r>
            <a:r>
              <a:rPr lang="en-US" dirty="0" smtClean="0"/>
              <a:t>architecture </a:t>
            </a:r>
            <a:br>
              <a:rPr lang="en-US" dirty="0" smtClean="0"/>
            </a:br>
            <a:r>
              <a:rPr lang="en-US" sz="2000" dirty="0" smtClean="0"/>
              <a:t>Data entry and processing</a:t>
            </a:r>
            <a:br>
              <a:rPr lang="en-US" sz="20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endParaRPr lang="de-DE" b="1" dirty="0" smtClean="0"/>
          </a:p>
          <a:p>
            <a:pPr>
              <a:buClr>
                <a:srgbClr val="0062A1"/>
              </a:buClr>
            </a:pPr>
            <a:endParaRPr lang="de-DE" b="1" dirty="0" smtClean="0"/>
          </a:p>
          <a:p>
            <a:pPr>
              <a:buFont typeface="Wingdings"/>
              <a:buChar char="à"/>
            </a:pPr>
            <a:endParaRPr lang="de-DE" dirty="0" smtClean="0"/>
          </a:p>
          <a:p>
            <a:endParaRPr lang="de-DE" dirty="0" smtClean="0"/>
          </a:p>
        </p:txBody>
      </p:sp>
      <p:sp>
        <p:nvSpPr>
          <p:cNvPr id="5" name="AutoShape 24"/>
          <p:cNvSpPr>
            <a:spLocks noChangeArrowheads="1"/>
          </p:cNvSpPr>
          <p:nvPr/>
        </p:nvSpPr>
        <p:spPr bwMode="auto">
          <a:xfrm rot="2607245">
            <a:off x="3508394" y="2003956"/>
            <a:ext cx="482600" cy="3524250"/>
          </a:xfrm>
          <a:custGeom>
            <a:avLst/>
            <a:gdLst>
              <a:gd name="T0" fmla="*/ 404535 w 21600"/>
              <a:gd name="T1" fmla="*/ 1762125 h 21600"/>
              <a:gd name="T2" fmla="*/ 241300 w 21600"/>
              <a:gd name="T3" fmla="*/ 3524250 h 21600"/>
              <a:gd name="T4" fmla="*/ 78065 w 21600"/>
              <a:gd name="T5" fmla="*/ 1762125 h 21600"/>
              <a:gd name="T6" fmla="*/ 241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294 w 21600"/>
              <a:gd name="T13" fmla="*/ 5294 h 21600"/>
              <a:gd name="T14" fmla="*/ 16306 w 21600"/>
              <a:gd name="T15" fmla="*/ 1630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6988" y="21600"/>
                </a:lnTo>
                <a:lnTo>
                  <a:pt x="14612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C0C0"/>
          </a:solid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2292369" y="4993219"/>
            <a:ext cx="504825" cy="719137"/>
          </a:xfrm>
          <a:prstGeom prst="foldedCorner">
            <a:avLst>
              <a:gd name="adj" fmla="val 12500"/>
            </a:avLst>
          </a:prstGeom>
          <a:solidFill>
            <a:srgbClr val="DDDDDD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2235219" y="5064656"/>
            <a:ext cx="504825" cy="719138"/>
          </a:xfrm>
          <a:prstGeom prst="foldedCorner">
            <a:avLst>
              <a:gd name="adj" fmla="val 12500"/>
            </a:avLst>
          </a:prstGeom>
          <a:solidFill>
            <a:srgbClr val="DDDDDD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2162194" y="5136094"/>
            <a:ext cx="504825" cy="719137"/>
          </a:xfrm>
          <a:prstGeom prst="foldedCorner">
            <a:avLst>
              <a:gd name="adj" fmla="val 12500"/>
            </a:avLst>
          </a:prstGeom>
          <a:solidFill>
            <a:srgbClr val="DDDDDD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9" name="Picture 14" descr="us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1432" y="5317069"/>
            <a:ext cx="9906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5" descr="BBK"/>
          <p:cNvPicPr>
            <a:picLocks noChangeAspect="1" noChangeArrowheads="1"/>
          </p:cNvPicPr>
          <p:nvPr/>
        </p:nvPicPr>
        <p:blipFill>
          <a:blip r:embed="rId3" cstate="print"/>
          <a:srcRect t="32674"/>
          <a:stretch>
            <a:fillRect/>
          </a:stretch>
        </p:blipFill>
        <p:spPr bwMode="auto">
          <a:xfrm>
            <a:off x="5389582" y="1392769"/>
            <a:ext cx="2016125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6" descr="ser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84757" y="1392769"/>
            <a:ext cx="993775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9" descr="computer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1607" y="4632856"/>
            <a:ext cx="1295400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2" descr="maleAvata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1607" y="5137681"/>
            <a:ext cx="636587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3" descr="networ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84532" y="3048531"/>
            <a:ext cx="1368425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1" descr="emai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92369" y="4848756"/>
            <a:ext cx="863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6" descr="phon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52507" y="5713944"/>
            <a:ext cx="57626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AutoShape 27"/>
          <p:cNvSpPr>
            <a:spLocks noChangeArrowheads="1"/>
          </p:cNvSpPr>
          <p:nvPr/>
        </p:nvSpPr>
        <p:spPr bwMode="auto">
          <a:xfrm rot="19291551">
            <a:off x="6510357" y="2327806"/>
            <a:ext cx="463550" cy="2736850"/>
          </a:xfrm>
          <a:custGeom>
            <a:avLst/>
            <a:gdLst>
              <a:gd name="T0" fmla="*/ 388567 w 21600"/>
              <a:gd name="T1" fmla="*/ 1368425 h 21600"/>
              <a:gd name="T2" fmla="*/ 231775 w 21600"/>
              <a:gd name="T3" fmla="*/ 2736850 h 21600"/>
              <a:gd name="T4" fmla="*/ 74983 w 21600"/>
              <a:gd name="T5" fmla="*/ 1368425 h 21600"/>
              <a:gd name="T6" fmla="*/ 231775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294 w 21600"/>
              <a:gd name="T13" fmla="*/ 5294 h 21600"/>
              <a:gd name="T14" fmla="*/ 16306 w 21600"/>
              <a:gd name="T15" fmla="*/ 1630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6988" y="21600"/>
                </a:lnTo>
                <a:lnTo>
                  <a:pt x="14612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C0C0"/>
          </a:solid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pic>
        <p:nvPicPr>
          <p:cNvPr id="18" name="Picture 29" descr="networ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37282" y="3121556"/>
            <a:ext cx="1368425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AutoShape 32"/>
          <p:cNvSpPr>
            <a:spLocks noChangeArrowheads="1"/>
          </p:cNvSpPr>
          <p:nvPr/>
        </p:nvSpPr>
        <p:spPr bwMode="auto">
          <a:xfrm>
            <a:off x="2508269" y="5858406"/>
            <a:ext cx="4968875" cy="215900"/>
          </a:xfrm>
          <a:prstGeom prst="leftRightArrow">
            <a:avLst>
              <a:gd name="adj1" fmla="val 50000"/>
              <a:gd name="adj2" fmla="val 460294"/>
            </a:avLst>
          </a:prstGeom>
          <a:solidFill>
            <a:schemeClr val="accent2">
              <a:lumMod val="40000"/>
              <a:lumOff val="60000"/>
              <a:alpha val="70000"/>
            </a:schemeClr>
          </a:solidFill>
          <a:ln w="28575" algn="ctr">
            <a:solidFill>
              <a:schemeClr val="bg2">
                <a:lumMod val="60000"/>
                <a:lumOff val="40000"/>
              </a:schemeClr>
            </a:solidFill>
            <a:prstDash val="sys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+mn-lt"/>
              <a:ea typeface="+mn-ea"/>
              <a:cs typeface="+mn-cs"/>
            </a:endParaRPr>
          </a:p>
        </p:txBody>
      </p:sp>
      <p:pic>
        <p:nvPicPr>
          <p:cNvPr id="20" name="Picture 25" descr="phon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24844" y="5640919"/>
            <a:ext cx="5762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5" descr="question"/>
          <p:cNvPicPr>
            <a:picLocks noChangeAspect="1" noChangeArrowheads="1"/>
          </p:cNvPicPr>
          <p:nvPr/>
        </p:nvPicPr>
        <p:blipFill>
          <a:blip r:embed="rId10" cstate="print"/>
          <a:srcRect t="16019"/>
          <a:stretch>
            <a:fillRect/>
          </a:stretch>
        </p:blipFill>
        <p:spPr bwMode="auto">
          <a:xfrm rot="21460877">
            <a:off x="8367732" y="3713694"/>
            <a:ext cx="839787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5" descr="question"/>
          <p:cNvPicPr>
            <a:picLocks noChangeAspect="1" noChangeArrowheads="1"/>
          </p:cNvPicPr>
          <p:nvPr/>
        </p:nvPicPr>
        <p:blipFill>
          <a:blip r:embed="rId10" cstate="print"/>
          <a:srcRect t="16019"/>
          <a:stretch>
            <a:fillRect/>
          </a:stretch>
        </p:blipFill>
        <p:spPr bwMode="auto">
          <a:xfrm rot="21460877">
            <a:off x="4993069" y="2585524"/>
            <a:ext cx="839787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feld 23"/>
          <p:cNvSpPr txBox="1">
            <a:spLocks noChangeArrowheads="1"/>
          </p:cNvSpPr>
          <p:nvPr/>
        </p:nvSpPr>
        <p:spPr bwMode="auto">
          <a:xfrm>
            <a:off x="4545167" y="3914581"/>
            <a:ext cx="210782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 dirty="0" err="1">
                <a:solidFill>
                  <a:srgbClr val="C00000"/>
                </a:solidFill>
                <a:latin typeface="Calibri" pitchFamily="34" charset="0"/>
              </a:rPr>
              <a:t>Fomula</a:t>
            </a:r>
            <a:r>
              <a:rPr lang="de-DE" b="1" dirty="0">
                <a:solidFill>
                  <a:srgbClr val="C00000"/>
                </a:solidFill>
                <a:latin typeface="Calibri" pitchFamily="34" charset="0"/>
              </a:rPr>
              <a:t> Validation</a:t>
            </a:r>
          </a:p>
          <a:p>
            <a:r>
              <a:rPr lang="de-DE" b="1" dirty="0" err="1" smtClean="0">
                <a:solidFill>
                  <a:srgbClr val="C00000"/>
                </a:solidFill>
                <a:latin typeface="Calibri" pitchFamily="34" charset="0"/>
              </a:rPr>
              <a:t>and</a:t>
            </a:r>
            <a:r>
              <a:rPr lang="de-DE" b="1" dirty="0" smtClean="0">
                <a:solidFill>
                  <a:srgbClr val="C00000"/>
                </a:solidFill>
                <a:latin typeface="Calibri" pitchFamily="34" charset="0"/>
              </a:rPr>
              <a:t> electronic</a:t>
            </a:r>
            <a:endParaRPr lang="de-DE" b="1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de-DE" b="1" dirty="0" err="1">
                <a:solidFill>
                  <a:srgbClr val="C00000"/>
                </a:solidFill>
                <a:latin typeface="Calibri" pitchFamily="34" charset="0"/>
              </a:rPr>
              <a:t>feedback</a:t>
            </a:r>
            <a:endParaRPr lang="de-DE" b="1" dirty="0">
              <a:solidFill>
                <a:srgbClr val="C00000"/>
              </a:solidFill>
              <a:latin typeface="Calibri" pitchFamily="34" charset="0"/>
            </a:endParaRPr>
          </a:p>
        </p:txBody>
      </p:sp>
      <p:grpSp>
        <p:nvGrpSpPr>
          <p:cNvPr id="25" name="Gruppierung 48"/>
          <p:cNvGrpSpPr>
            <a:grpSpLocks/>
          </p:cNvGrpSpPr>
          <p:nvPr/>
        </p:nvGrpSpPr>
        <p:grpSpPr bwMode="auto">
          <a:xfrm>
            <a:off x="5562619" y="1178456"/>
            <a:ext cx="1143000" cy="1295400"/>
            <a:chOff x="7010400" y="2895600"/>
            <a:chExt cx="1371600" cy="1524000"/>
          </a:xfrm>
        </p:grpSpPr>
        <p:sp>
          <p:nvSpPr>
            <p:cNvPr id="26" name="AutoShape 29"/>
            <p:cNvSpPr>
              <a:spLocks noChangeArrowheads="1"/>
            </p:cNvSpPr>
            <p:nvPr/>
          </p:nvSpPr>
          <p:spPr bwMode="auto">
            <a:xfrm>
              <a:off x="7162800" y="2895600"/>
              <a:ext cx="1066800" cy="1524000"/>
            </a:xfrm>
            <a:prstGeom prst="foldedCorner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b="1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b="1" dirty="0"/>
            </a:p>
          </p:txBody>
        </p:sp>
        <p:grpSp>
          <p:nvGrpSpPr>
            <p:cNvPr id="27" name="Gruppieren 45"/>
            <p:cNvGrpSpPr>
              <a:grpSpLocks/>
            </p:cNvGrpSpPr>
            <p:nvPr/>
          </p:nvGrpSpPr>
          <p:grpSpPr bwMode="auto">
            <a:xfrm>
              <a:off x="7306816" y="3383632"/>
              <a:ext cx="710480" cy="862012"/>
              <a:chOff x="1115616" y="4725144"/>
              <a:chExt cx="710480" cy="862012"/>
            </a:xfrm>
          </p:grpSpPr>
          <p:grpSp>
            <p:nvGrpSpPr>
              <p:cNvPr id="29" name="Gruppieren 40"/>
              <p:cNvGrpSpPr>
                <a:grpSpLocks/>
              </p:cNvGrpSpPr>
              <p:nvPr/>
            </p:nvGrpSpPr>
            <p:grpSpPr bwMode="auto">
              <a:xfrm>
                <a:off x="1115616" y="4725144"/>
                <a:ext cx="635000" cy="862012"/>
                <a:chOff x="1331640" y="5303292"/>
                <a:chExt cx="635000" cy="862012"/>
              </a:xfrm>
            </p:grpSpPr>
            <p:sp>
              <p:nvSpPr>
                <p:cNvPr id="31" name="AutoShape 10"/>
                <p:cNvSpPr>
                  <a:spLocks noChangeArrowheads="1"/>
                </p:cNvSpPr>
                <p:nvPr/>
              </p:nvSpPr>
              <p:spPr bwMode="auto">
                <a:xfrm>
                  <a:off x="1461815" y="5303292"/>
                  <a:ext cx="504825" cy="719137"/>
                </a:xfrm>
                <a:prstGeom prst="foldedCorner">
                  <a:avLst>
                    <a:gd name="adj" fmla="val 12500"/>
                  </a:avLst>
                </a:prstGeom>
                <a:solidFill>
                  <a:srgbClr val="DDDDDD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GB"/>
                </a:p>
              </p:txBody>
            </p:sp>
            <p:sp>
              <p:nvSpPr>
                <p:cNvPr id="32" name="AutoShape 11"/>
                <p:cNvSpPr>
                  <a:spLocks noChangeArrowheads="1"/>
                </p:cNvSpPr>
                <p:nvPr/>
              </p:nvSpPr>
              <p:spPr bwMode="auto">
                <a:xfrm>
                  <a:off x="1404665" y="5374729"/>
                  <a:ext cx="504825" cy="719138"/>
                </a:xfrm>
                <a:prstGeom prst="foldedCorner">
                  <a:avLst>
                    <a:gd name="adj" fmla="val 12500"/>
                  </a:avLst>
                </a:prstGeom>
                <a:solidFill>
                  <a:srgbClr val="DDDDDD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GB"/>
                </a:p>
              </p:txBody>
            </p:sp>
            <p:sp>
              <p:nvSpPr>
                <p:cNvPr id="33" name="AutoShape 12"/>
                <p:cNvSpPr>
                  <a:spLocks noChangeArrowheads="1"/>
                </p:cNvSpPr>
                <p:nvPr/>
              </p:nvSpPr>
              <p:spPr bwMode="auto">
                <a:xfrm>
                  <a:off x="1331640" y="5446167"/>
                  <a:ext cx="504825" cy="719137"/>
                </a:xfrm>
                <a:prstGeom prst="foldedCorner">
                  <a:avLst>
                    <a:gd name="adj" fmla="val 12500"/>
                  </a:avLst>
                </a:prstGeom>
                <a:solidFill>
                  <a:srgbClr val="DDDDDD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GB"/>
                </a:p>
              </p:txBody>
            </p:sp>
          </p:grpSp>
          <p:pic>
            <p:nvPicPr>
              <p:cNvPr id="30" name="Picture 21" descr="email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1187624" y="4941168"/>
                <a:ext cx="638472" cy="4084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8" name="Textfeld 51"/>
            <p:cNvSpPr txBox="1">
              <a:spLocks noChangeArrowheads="1"/>
            </p:cNvSpPr>
            <p:nvPr/>
          </p:nvSpPr>
          <p:spPr bwMode="auto">
            <a:xfrm>
              <a:off x="7010400" y="2951584"/>
              <a:ext cx="1371600" cy="362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de-DE" sz="1400" b="1"/>
                <a:t>Feedback</a:t>
              </a:r>
            </a:p>
          </p:txBody>
        </p:sp>
      </p:grpSp>
      <p:sp>
        <p:nvSpPr>
          <p:cNvPr id="34" name="Textfeld 68"/>
          <p:cNvSpPr txBox="1">
            <a:spLocks noChangeArrowheads="1"/>
          </p:cNvSpPr>
          <p:nvPr/>
        </p:nvSpPr>
        <p:spPr bwMode="auto">
          <a:xfrm>
            <a:off x="8001019" y="6202339"/>
            <a:ext cx="2195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b="1" dirty="0"/>
              <a:t>Supervisor</a:t>
            </a:r>
          </a:p>
        </p:txBody>
      </p:sp>
      <p:sp>
        <p:nvSpPr>
          <p:cNvPr id="35" name="Textfeld 67"/>
          <p:cNvSpPr txBox="1">
            <a:spLocks noChangeArrowheads="1"/>
          </p:cNvSpPr>
          <p:nvPr/>
        </p:nvSpPr>
        <p:spPr bwMode="auto">
          <a:xfrm>
            <a:off x="0" y="6096000"/>
            <a:ext cx="2195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b="1" dirty="0"/>
              <a:t>Submitter</a:t>
            </a:r>
          </a:p>
        </p:txBody>
      </p:sp>
      <p:sp>
        <p:nvSpPr>
          <p:cNvPr id="36" name="Foliennummernplatzhalter 4"/>
          <p:cNvSpPr txBox="1">
            <a:spLocks/>
          </p:cNvSpPr>
          <p:nvPr/>
        </p:nvSpPr>
        <p:spPr>
          <a:xfrm>
            <a:off x="9282224" y="7117758"/>
            <a:ext cx="1054122" cy="186809"/>
          </a:xfrm>
          <a:prstGeom prst="rect">
            <a:avLst/>
          </a:prstGeom>
        </p:spPr>
        <p:txBody>
          <a:bodyPr vert="horz" lIns="103071" tIns="51536" rIns="103071" bIns="51536" rtlCol="0" anchor="ctr"/>
          <a:lstStyle/>
          <a:p>
            <a:pPr marL="0" marR="0" lvl="0" indent="0" algn="r" defTabSz="1029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Seite </a:t>
            </a:r>
            <a:fld id="{795659D1-D435-4DC4-B545-657E7139435F}" type="slidenum">
              <a:rPr kumimoji="0" lang="de-DE" sz="12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0296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22 0.02038 L 0.28232 -0.43122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00" y="-2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89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0"/>
                            </p:stCondLst>
                            <p:childTnLst>
                              <p:par>
                                <p:cTn id="9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3593E-6 4.06682E-6 L -0.47321 0.40753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00" y="20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2000"/>
                            </p:stCondLst>
                            <p:childTnLst>
                              <p:par>
                                <p:cTn id="9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05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7" grpId="0" animBg="1"/>
      <p:bldP spid="19" grpId="0" animBg="1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Target </a:t>
            </a:r>
            <a:r>
              <a:rPr lang="en-US" dirty="0" smtClean="0"/>
              <a:t>architecture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000" dirty="0" smtClean="0"/>
              <a:t>Data entry and processing - Challenges</a:t>
            </a:r>
            <a:br>
              <a:rPr lang="en-US" sz="20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477260" y="2673069"/>
            <a:ext cx="10108189" cy="5002213"/>
          </a:xfrm>
        </p:spPr>
        <p:txBody>
          <a:bodyPr>
            <a:normAutofit/>
          </a:bodyPr>
          <a:lstStyle/>
          <a:p>
            <a:endParaRPr lang="de-DE" b="1" dirty="0" smtClean="0"/>
          </a:p>
          <a:p>
            <a:pPr>
              <a:buClr>
                <a:srgbClr val="0062A1"/>
              </a:buClr>
              <a:buFont typeface="Arial" pitchFamily="34" charset="0"/>
              <a:buChar char="•"/>
            </a:pPr>
            <a:r>
              <a:rPr lang="de-DE" b="1" dirty="0" smtClean="0"/>
              <a:t> </a:t>
            </a:r>
            <a:r>
              <a:rPr lang="de-DE" b="1" dirty="0" err="1" smtClean="0"/>
              <a:t>Dimensions</a:t>
            </a:r>
            <a:r>
              <a:rPr lang="de-DE" b="1" dirty="0" smtClean="0"/>
              <a:t> </a:t>
            </a:r>
            <a:r>
              <a:rPr lang="de-DE" b="1" dirty="0" err="1" smtClean="0"/>
              <a:t>replace</a:t>
            </a:r>
            <a:r>
              <a:rPr lang="de-DE" b="1" dirty="0" smtClean="0"/>
              <a:t> </a:t>
            </a:r>
            <a:r>
              <a:rPr lang="de-DE" b="1" dirty="0" err="1" smtClean="0"/>
              <a:t>positions</a:t>
            </a:r>
            <a:r>
              <a:rPr lang="de-DE" b="1" dirty="0" smtClean="0"/>
              <a:t>: substantial </a:t>
            </a:r>
            <a:r>
              <a:rPr lang="de-DE" b="1" dirty="0" err="1" smtClean="0"/>
              <a:t>changes</a:t>
            </a:r>
            <a:r>
              <a:rPr lang="de-DE" b="1" dirty="0" smtClean="0"/>
              <a:t> in </a:t>
            </a:r>
            <a:r>
              <a:rPr lang="de-DE" b="1" dirty="0" err="1" smtClean="0"/>
              <a:t>business</a:t>
            </a:r>
            <a:r>
              <a:rPr lang="de-DE" b="1" dirty="0" smtClean="0"/>
              <a:t> </a:t>
            </a:r>
            <a:r>
              <a:rPr lang="de-DE" b="1" dirty="0" err="1" smtClean="0"/>
              <a:t>thinking</a:t>
            </a:r>
            <a:endParaRPr lang="de-DE" b="1" dirty="0" smtClean="0"/>
          </a:p>
          <a:p>
            <a:pPr>
              <a:buClr>
                <a:srgbClr val="0062A1"/>
              </a:buClr>
              <a:buFont typeface="Arial" pitchFamily="34" charset="0"/>
              <a:buChar char="•"/>
            </a:pPr>
            <a:r>
              <a:rPr lang="de-DE" b="1" dirty="0" smtClean="0"/>
              <a:t> </a:t>
            </a:r>
            <a:r>
              <a:rPr lang="de-DE" b="1" dirty="0" err="1" smtClean="0"/>
              <a:t>Substancial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costly</a:t>
            </a:r>
            <a:r>
              <a:rPr lang="de-DE" b="1" dirty="0" smtClean="0"/>
              <a:t> </a:t>
            </a:r>
            <a:r>
              <a:rPr lang="de-DE" b="1" dirty="0" err="1" smtClean="0"/>
              <a:t>changes</a:t>
            </a:r>
            <a:r>
              <a:rPr lang="de-DE" b="1" dirty="0" smtClean="0"/>
              <a:t> </a:t>
            </a:r>
            <a:r>
              <a:rPr lang="de-DE" b="1" dirty="0" err="1" smtClean="0"/>
              <a:t>for</a:t>
            </a:r>
            <a:r>
              <a:rPr lang="de-DE" b="1" dirty="0" smtClean="0"/>
              <a:t> </a:t>
            </a:r>
            <a:r>
              <a:rPr lang="de-DE" b="1" dirty="0" err="1" smtClean="0"/>
              <a:t>financial</a:t>
            </a:r>
            <a:r>
              <a:rPr lang="de-DE" b="1" dirty="0" smtClean="0"/>
              <a:t> </a:t>
            </a:r>
            <a:r>
              <a:rPr lang="de-DE" b="1" dirty="0" err="1" smtClean="0"/>
              <a:t>institutions</a:t>
            </a:r>
            <a:endParaRPr lang="de-DE" b="1" dirty="0" smtClean="0"/>
          </a:p>
          <a:p>
            <a:pPr>
              <a:buClr>
                <a:srgbClr val="0062A1"/>
              </a:buClr>
              <a:buFont typeface="Arial" pitchFamily="34" charset="0"/>
              <a:buChar char="•"/>
            </a:pPr>
            <a:r>
              <a:rPr lang="de-DE" b="1" dirty="0" smtClean="0"/>
              <a:t> Open </a:t>
            </a:r>
            <a:r>
              <a:rPr lang="de-DE" b="1" dirty="0" err="1" smtClean="0"/>
              <a:t>requirements</a:t>
            </a:r>
            <a:r>
              <a:rPr lang="de-DE" b="1" dirty="0" smtClean="0"/>
              <a:t>, </a:t>
            </a:r>
            <a:r>
              <a:rPr lang="de-DE" b="1" dirty="0" err="1" smtClean="0"/>
              <a:t>ambiguous</a:t>
            </a:r>
            <a:r>
              <a:rPr lang="de-DE" b="1" dirty="0" smtClean="0"/>
              <a:t> </a:t>
            </a:r>
            <a:r>
              <a:rPr lang="de-DE" b="1" dirty="0" err="1" smtClean="0"/>
              <a:t>specifications</a:t>
            </a:r>
            <a:endParaRPr lang="de-DE" b="1" dirty="0" smtClean="0"/>
          </a:p>
          <a:p>
            <a:pPr>
              <a:buClr>
                <a:srgbClr val="0062A1"/>
              </a:buClr>
              <a:buFont typeface="Arial" pitchFamily="34" charset="0"/>
              <a:buChar char="•"/>
            </a:pPr>
            <a:r>
              <a:rPr lang="de-DE" b="1" dirty="0" smtClean="0"/>
              <a:t> New </a:t>
            </a:r>
            <a:r>
              <a:rPr lang="de-DE" b="1" dirty="0" err="1" smtClean="0"/>
              <a:t>technology</a:t>
            </a:r>
            <a:endParaRPr lang="de-DE" b="1" dirty="0" smtClean="0"/>
          </a:p>
          <a:p>
            <a:pPr>
              <a:buClr>
                <a:srgbClr val="0062A1"/>
              </a:buClr>
              <a:buFont typeface="Arial" pitchFamily="34" charset="0"/>
              <a:buChar char="•"/>
            </a:pPr>
            <a:r>
              <a:rPr lang="de-DE" b="1" dirty="0" smtClean="0"/>
              <a:t> </a:t>
            </a:r>
            <a:r>
              <a:rPr lang="de-DE" b="1" dirty="0" err="1" smtClean="0"/>
              <a:t>Use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standard</a:t>
            </a:r>
            <a:r>
              <a:rPr lang="de-DE" b="1" dirty="0" smtClean="0"/>
              <a:t> </a:t>
            </a:r>
            <a:r>
              <a:rPr lang="de-DE" b="1" dirty="0" err="1" smtClean="0"/>
              <a:t>software</a:t>
            </a:r>
            <a:endParaRPr lang="de-DE" b="1" dirty="0" smtClean="0"/>
          </a:p>
          <a:p>
            <a:pPr>
              <a:buClr>
                <a:srgbClr val="0062A1"/>
              </a:buClr>
              <a:buFont typeface="Arial" pitchFamily="34" charset="0"/>
              <a:buChar char="•"/>
            </a:pPr>
            <a:r>
              <a:rPr lang="de-DE" b="1" dirty="0" smtClean="0"/>
              <a:t> High </a:t>
            </a:r>
            <a:r>
              <a:rPr lang="de-DE" b="1" dirty="0" err="1" smtClean="0"/>
              <a:t>demands</a:t>
            </a:r>
            <a:r>
              <a:rPr lang="de-DE" b="1" dirty="0" smtClean="0"/>
              <a:t> on </a:t>
            </a:r>
            <a:r>
              <a:rPr lang="de-DE" b="1" dirty="0" err="1" smtClean="0"/>
              <a:t>the</a:t>
            </a:r>
            <a:r>
              <a:rPr lang="de-DE" b="1" dirty="0" smtClean="0"/>
              <a:t> will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ability</a:t>
            </a:r>
            <a:r>
              <a:rPr lang="de-DE" b="1" dirty="0" smtClean="0"/>
              <a:t> </a:t>
            </a:r>
            <a:r>
              <a:rPr lang="de-DE" b="1" dirty="0" err="1" smtClean="0"/>
              <a:t>for</a:t>
            </a:r>
            <a:r>
              <a:rPr lang="de-DE" b="1" dirty="0" smtClean="0"/>
              <a:t> </a:t>
            </a:r>
            <a:r>
              <a:rPr lang="de-DE" b="1" dirty="0" err="1" smtClean="0"/>
              <a:t>change</a:t>
            </a:r>
            <a:r>
              <a:rPr lang="de-DE" b="1" dirty="0" smtClean="0"/>
              <a:t> </a:t>
            </a:r>
          </a:p>
          <a:p>
            <a:pPr>
              <a:buClr>
                <a:srgbClr val="0062A1"/>
              </a:buClr>
              <a:buFont typeface="Arial" pitchFamily="34" charset="0"/>
              <a:buChar char="•"/>
            </a:pPr>
            <a:r>
              <a:rPr lang="de-DE" b="1" dirty="0" smtClean="0"/>
              <a:t> High </a:t>
            </a:r>
            <a:r>
              <a:rPr lang="de-DE" b="1" dirty="0" err="1" smtClean="0"/>
              <a:t>demands</a:t>
            </a:r>
            <a:r>
              <a:rPr lang="de-DE" b="1" dirty="0" smtClean="0"/>
              <a:t> </a:t>
            </a:r>
            <a:r>
              <a:rPr lang="de-DE" b="1" dirty="0" err="1" smtClean="0"/>
              <a:t>for</a:t>
            </a:r>
            <a:r>
              <a:rPr lang="de-DE" b="1" dirty="0" smtClean="0"/>
              <a:t> </a:t>
            </a:r>
            <a:r>
              <a:rPr lang="de-DE" b="1" dirty="0" err="1" smtClean="0"/>
              <a:t>training</a:t>
            </a:r>
            <a:endParaRPr lang="de-DE" b="1" dirty="0" smtClean="0"/>
          </a:p>
          <a:p>
            <a:pPr>
              <a:buClr>
                <a:srgbClr val="0062A1"/>
              </a:buClr>
              <a:buFont typeface="Arial" pitchFamily="34" charset="0"/>
              <a:buChar char="•"/>
            </a:pPr>
            <a:r>
              <a:rPr lang="de-DE" b="1" dirty="0" smtClean="0"/>
              <a:t> Time </a:t>
            </a:r>
            <a:r>
              <a:rPr lang="de-DE" b="1" dirty="0" err="1" smtClean="0"/>
              <a:t>pressure</a:t>
            </a:r>
            <a:endParaRPr lang="de-DE" b="1" dirty="0" smtClean="0"/>
          </a:p>
          <a:p>
            <a:pPr>
              <a:buClr>
                <a:srgbClr val="0062A1"/>
              </a:buClr>
              <a:buFont typeface="Arial" pitchFamily="34" charset="0"/>
              <a:buChar char="•"/>
            </a:pPr>
            <a:endParaRPr lang="de-DE" b="1" dirty="0" smtClean="0"/>
          </a:p>
          <a:p>
            <a:pPr>
              <a:buFont typeface="Wingdings"/>
              <a:buChar char="à"/>
            </a:pPr>
            <a:endParaRPr lang="de-DE" dirty="0" smtClean="0"/>
          </a:p>
          <a:p>
            <a:endParaRPr lang="de-DE" dirty="0" smtClean="0"/>
          </a:p>
        </p:txBody>
      </p:sp>
      <p:sp>
        <p:nvSpPr>
          <p:cNvPr id="6" name="Wolke 5"/>
          <p:cNvSpPr/>
          <p:nvPr/>
        </p:nvSpPr>
        <p:spPr>
          <a:xfrm>
            <a:off x="3314702" y="813154"/>
            <a:ext cx="6473536" cy="210199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Moving</a:t>
            </a:r>
            <a:r>
              <a:rPr lang="de-DE" dirty="0" smtClean="0"/>
              <a:t> </a:t>
            </a:r>
            <a:r>
              <a:rPr lang="de-DE" dirty="0" err="1" smtClean="0"/>
              <a:t>targets</a:t>
            </a:r>
            <a:r>
              <a:rPr lang="de-DE" dirty="0" smtClean="0"/>
              <a:t> </a:t>
            </a:r>
          </a:p>
          <a:p>
            <a:pPr algn="ctr"/>
            <a:r>
              <a:rPr lang="de-DE" dirty="0" smtClean="0"/>
              <a:t>New </a:t>
            </a:r>
            <a:r>
              <a:rPr lang="de-DE" dirty="0" err="1" smtClean="0"/>
              <a:t>business</a:t>
            </a:r>
            <a:r>
              <a:rPr lang="de-DE" dirty="0" smtClean="0"/>
              <a:t> </a:t>
            </a:r>
            <a:r>
              <a:rPr lang="de-DE" dirty="0" err="1" smtClean="0"/>
              <a:t>requirements</a:t>
            </a:r>
            <a:endParaRPr lang="de-DE" dirty="0" smtClean="0"/>
          </a:p>
          <a:p>
            <a:pPr algn="ctr"/>
            <a:r>
              <a:rPr lang="de-DE" dirty="0" smtClean="0"/>
              <a:t>New </a:t>
            </a:r>
            <a:r>
              <a:rPr lang="de-DE" dirty="0" err="1" smtClean="0"/>
              <a:t>technology</a:t>
            </a:r>
            <a:endParaRPr lang="de-DE" dirty="0" smtClean="0"/>
          </a:p>
          <a:p>
            <a:pPr algn="ctr"/>
            <a:r>
              <a:rPr lang="de-DE" dirty="0" smtClean="0"/>
              <a:t>New </a:t>
            </a:r>
            <a:r>
              <a:rPr lang="de-DE" dirty="0" err="1" smtClean="0"/>
              <a:t>people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together</a:t>
            </a:r>
            <a:endParaRPr lang="de-DE" dirty="0" smtClean="0"/>
          </a:p>
          <a:p>
            <a:pPr algn="ctr"/>
            <a:r>
              <a:rPr lang="de-DE" dirty="0" smtClean="0"/>
              <a:t>New </a:t>
            </a:r>
            <a:r>
              <a:rPr lang="de-DE" dirty="0" err="1" smtClean="0"/>
              <a:t>processes</a:t>
            </a:r>
            <a:endParaRPr lang="de-DE" dirty="0"/>
          </a:p>
        </p:txBody>
      </p:sp>
      <p:sp>
        <p:nvSpPr>
          <p:cNvPr id="7" name="Wolke 6"/>
          <p:cNvSpPr/>
          <p:nvPr/>
        </p:nvSpPr>
        <p:spPr>
          <a:xfrm>
            <a:off x="3695701" y="5694219"/>
            <a:ext cx="6473536" cy="15794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Highly</a:t>
            </a:r>
            <a:r>
              <a:rPr lang="de-DE" dirty="0" smtClean="0"/>
              <a:t> professional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respectful</a:t>
            </a:r>
            <a:endParaRPr lang="de-DE" dirty="0"/>
          </a:p>
        </p:txBody>
      </p:sp>
      <p:sp>
        <p:nvSpPr>
          <p:cNvPr id="8" name="Foliennummernplatzhalter 4"/>
          <p:cNvSpPr txBox="1">
            <a:spLocks/>
          </p:cNvSpPr>
          <p:nvPr/>
        </p:nvSpPr>
        <p:spPr>
          <a:xfrm>
            <a:off x="9282224" y="7117758"/>
            <a:ext cx="1054122" cy="186809"/>
          </a:xfrm>
          <a:prstGeom prst="rect">
            <a:avLst/>
          </a:prstGeom>
        </p:spPr>
        <p:txBody>
          <a:bodyPr vert="horz" lIns="103071" tIns="51536" rIns="103071" bIns="51536" rtlCol="0" anchor="ctr"/>
          <a:lstStyle/>
          <a:p>
            <a:pPr marL="0" marR="0" lvl="0" indent="0" algn="r" defTabSz="1029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Seite </a:t>
            </a:r>
            <a:fld id="{795659D1-D435-4DC4-B545-657E7139435F}" type="slidenum">
              <a:rPr kumimoji="0" lang="de-DE" sz="12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0296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bgerundetes Rechteck 8"/>
          <p:cNvSpPr/>
          <p:nvPr/>
        </p:nvSpPr>
        <p:spPr>
          <a:xfrm>
            <a:off x="603269" y="3464917"/>
            <a:ext cx="4057538" cy="439401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Textplatzhalter 2"/>
          <p:cNvSpPr txBox="1">
            <a:spLocks/>
          </p:cNvSpPr>
          <p:nvPr/>
        </p:nvSpPr>
        <p:spPr>
          <a:xfrm>
            <a:off x="560387" y="1343031"/>
            <a:ext cx="8200841" cy="5227586"/>
          </a:xfrm>
          <a:prstGeom prst="rect">
            <a:avLst/>
          </a:prstGeom>
        </p:spPr>
        <p:txBody>
          <a:bodyPr vert="horz" lIns="103071" tIns="51536" rIns="103071" bIns="51536" rtlCol="0">
            <a:noAutofit/>
          </a:bodyPr>
          <a:lstStyle/>
          <a:p>
            <a:pPr marL="180000" marR="0" lvl="0" indent="-180000" algn="l" defTabSz="1030712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85725" indent="-85725">
              <a:spcBef>
                <a:spcPts val="500"/>
              </a:spcBef>
              <a:buClr>
                <a:srgbClr val="0062A1"/>
              </a:buClr>
              <a:buFont typeface="Arial Unicode MS" pitchFamily="34" charset="-128"/>
              <a:buChar char="❙"/>
            </a:pPr>
            <a:r>
              <a:rPr lang="en-US" sz="2400" dirty="0" smtClean="0"/>
              <a:t> German banking sector and reporting situation</a:t>
            </a:r>
          </a:p>
          <a:p>
            <a:pPr marL="182563" indent="-182563">
              <a:spcBef>
                <a:spcPts val="500"/>
              </a:spcBef>
              <a:buClr>
                <a:srgbClr val="0062A1"/>
              </a:buClr>
              <a:buFont typeface="Arial Unicode MS" pitchFamily="34" charset="-128"/>
              <a:buChar char="❙"/>
            </a:pPr>
            <a:r>
              <a:rPr lang="en-US" sz="2400" dirty="0" smtClean="0"/>
              <a:t>Objectives and requirements on the new banking supervisory IT systems</a:t>
            </a:r>
          </a:p>
          <a:p>
            <a:pPr marL="85725" indent="-85725">
              <a:spcBef>
                <a:spcPts val="500"/>
              </a:spcBef>
              <a:buClr>
                <a:srgbClr val="0062A1"/>
              </a:buClr>
              <a:buFont typeface="Arial Unicode MS" pitchFamily="34" charset="-128"/>
              <a:buChar char="❙"/>
            </a:pPr>
            <a:r>
              <a:rPr lang="en-US" sz="2400" dirty="0" smtClean="0"/>
              <a:t> Target architecture</a:t>
            </a:r>
          </a:p>
          <a:p>
            <a:pPr marL="85725" indent="-85725">
              <a:spcBef>
                <a:spcPts val="500"/>
              </a:spcBef>
              <a:buClr>
                <a:srgbClr val="0062A1"/>
              </a:buClr>
              <a:buFont typeface="Arial Unicode MS" pitchFamily="34" charset="-128"/>
              <a:buChar char="❙"/>
            </a:pPr>
            <a:r>
              <a:rPr lang="en-US" sz="2400" dirty="0" smtClean="0"/>
              <a:t> Open issues and questions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5" name="Foliennummernplatzhalter 4"/>
          <p:cNvSpPr txBox="1">
            <a:spLocks/>
          </p:cNvSpPr>
          <p:nvPr/>
        </p:nvSpPr>
        <p:spPr>
          <a:xfrm>
            <a:off x="9282224" y="7117758"/>
            <a:ext cx="1054122" cy="186809"/>
          </a:xfrm>
          <a:prstGeom prst="rect">
            <a:avLst/>
          </a:prstGeom>
        </p:spPr>
        <p:txBody>
          <a:bodyPr vert="horz" lIns="103071" tIns="51536" rIns="103071" bIns="51536" rtlCol="0" anchor="ctr"/>
          <a:lstStyle/>
          <a:p>
            <a:pPr marL="0" marR="0" lvl="0" indent="0" algn="r" defTabSz="1029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Seite </a:t>
            </a:r>
            <a:fld id="{795659D1-D435-4DC4-B545-657E7139435F}" type="slidenum">
              <a:rPr kumimoji="0" lang="de-DE" sz="12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0296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 and questions</a:t>
            </a:r>
            <a:br>
              <a:rPr lang="en-US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endParaRPr lang="de-DE" b="1" dirty="0" smtClean="0"/>
          </a:p>
          <a:p>
            <a:pPr>
              <a:buClr>
                <a:srgbClr val="0062A1"/>
              </a:buClr>
            </a:pPr>
            <a:endParaRPr lang="de-DE" b="1" dirty="0" smtClean="0"/>
          </a:p>
          <a:p>
            <a:pPr>
              <a:buFont typeface="Wingdings"/>
              <a:buChar char="à"/>
            </a:pPr>
            <a:endParaRPr lang="de-DE" dirty="0" smtClean="0"/>
          </a:p>
          <a:p>
            <a:endParaRPr lang="de-DE" dirty="0" smtClean="0"/>
          </a:p>
        </p:txBody>
      </p:sp>
      <p:sp>
        <p:nvSpPr>
          <p:cNvPr id="4" name="Foliennummernplatzhalter 4"/>
          <p:cNvSpPr txBox="1">
            <a:spLocks/>
          </p:cNvSpPr>
          <p:nvPr/>
        </p:nvSpPr>
        <p:spPr>
          <a:xfrm>
            <a:off x="9282224" y="7117758"/>
            <a:ext cx="1054122" cy="186809"/>
          </a:xfrm>
          <a:prstGeom prst="rect">
            <a:avLst/>
          </a:prstGeom>
        </p:spPr>
        <p:txBody>
          <a:bodyPr vert="horz" lIns="103071" tIns="51536" rIns="103071" bIns="51536" rtlCol="0" anchor="ctr"/>
          <a:lstStyle/>
          <a:p>
            <a:pPr marL="0" marR="0" lvl="0" indent="0" algn="r" defTabSz="1029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Seite </a:t>
            </a:r>
            <a:fld id="{795659D1-D435-4DC4-B545-657E7139435F}" type="slidenum">
              <a:rPr kumimoji="0" lang="de-DE" sz="12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0296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platzhalter 2"/>
          <p:cNvSpPr txBox="1">
            <a:spLocks/>
          </p:cNvSpPr>
          <p:nvPr/>
        </p:nvSpPr>
        <p:spPr>
          <a:xfrm>
            <a:off x="489097" y="1084521"/>
            <a:ext cx="9377917" cy="5826641"/>
          </a:xfrm>
          <a:prstGeom prst="rect">
            <a:avLst/>
          </a:prstGeom>
        </p:spPr>
        <p:txBody>
          <a:bodyPr vert="horz" lIns="102963" tIns="51483" rIns="102963" bIns="51483" rtlCol="0">
            <a:normAutofit/>
          </a:bodyPr>
          <a:lstStyle/>
          <a:p>
            <a:pPr marL="0" marR="0" lvl="0" indent="0" algn="l" defTabSz="1029640" rtl="0" eaLnBrk="1" fontAlgn="auto" latinLnBrk="0" hangingPunct="1">
              <a:lnSpc>
                <a:spcPct val="13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180975" lvl="0" indent="-180975" defTabSz="1029640">
              <a:lnSpc>
                <a:spcPct val="130000"/>
              </a:lnSpc>
              <a:buClr>
                <a:srgbClr val="0062A1"/>
              </a:buClr>
              <a:buFont typeface="Arial Unicode MS" pitchFamily="34" charset="-128"/>
              <a:buChar char="❙"/>
            </a:pPr>
            <a:r>
              <a:rPr lang="en-US" sz="1800" dirty="0" smtClean="0"/>
              <a:t>How to extend the European taxonomies?</a:t>
            </a:r>
          </a:p>
          <a:p>
            <a:pPr marL="180975" indent="-180975" defTabSz="1029640">
              <a:lnSpc>
                <a:spcPct val="130000"/>
              </a:lnSpc>
              <a:buClr>
                <a:srgbClr val="0062A1"/>
              </a:buClr>
              <a:buFont typeface="Arial Unicode MS" pitchFamily="34" charset="-128"/>
              <a:buChar char="❙"/>
            </a:pPr>
            <a:r>
              <a:rPr lang="en-US" sz="1800" dirty="0" smtClean="0"/>
              <a:t>Quality requirements</a:t>
            </a:r>
          </a:p>
          <a:p>
            <a:pPr marL="695707" lvl="1" indent="-180975" defTabSz="1029640">
              <a:lnSpc>
                <a:spcPct val="130000"/>
              </a:lnSpc>
              <a:buClr>
                <a:srgbClr val="0062A1"/>
              </a:buClr>
              <a:buFont typeface="Arial Unicode MS" pitchFamily="34" charset="-128"/>
              <a:buChar char="❙"/>
            </a:pPr>
            <a:r>
              <a:rPr lang="en-US" sz="1800" dirty="0" smtClean="0"/>
              <a:t>Rules defined in a common filing manual?</a:t>
            </a:r>
          </a:p>
          <a:p>
            <a:pPr marL="180975" marR="0" lvl="0" indent="-180975" algn="l" defTabSz="1029640" rtl="0" eaLnBrk="1" fontAlgn="auto" latinLnBrk="0" hangingPunct="1">
              <a:lnSpc>
                <a:spcPct val="130000"/>
              </a:lnSpc>
              <a:spcAft>
                <a:spcPts val="0"/>
              </a:spcAft>
              <a:buClr>
                <a:srgbClr val="0062A1"/>
              </a:buClr>
              <a:buSzTx/>
              <a:buFont typeface="Arial Unicode MS" pitchFamily="34" charset="-128"/>
              <a:buChar char="❙"/>
              <a:tabLst/>
              <a:defRPr/>
            </a:pPr>
            <a:r>
              <a:rPr lang="en-US" sz="1800" dirty="0" smtClean="0"/>
              <a:t>Information about the management of different taxonomy/DPM versions</a:t>
            </a:r>
          </a:p>
          <a:p>
            <a:pPr marL="180975" marR="0" lvl="0" indent="-180975" algn="l" defTabSz="1029640" rtl="0" eaLnBrk="1" fontAlgn="auto" latinLnBrk="0" hangingPunct="1">
              <a:lnSpc>
                <a:spcPct val="130000"/>
              </a:lnSpc>
              <a:spcAft>
                <a:spcPts val="0"/>
              </a:spcAft>
              <a:buClr>
                <a:srgbClr val="0062A1"/>
              </a:buClr>
              <a:buSzTx/>
              <a:buFont typeface="Arial Unicode MS" pitchFamily="34" charset="-128"/>
              <a:buChar char="❙"/>
              <a:tabLst/>
              <a:defRPr/>
            </a:pPr>
            <a:r>
              <a:rPr lang="en-US" sz="1800" dirty="0" smtClean="0"/>
              <a:t>How to deal with cross-taxonomy validations?</a:t>
            </a:r>
          </a:p>
          <a:p>
            <a:pPr marL="180975" marR="0" lvl="0" indent="-180975" algn="l" defTabSz="1029640" rtl="0" eaLnBrk="1" fontAlgn="auto" latinLnBrk="0" hangingPunct="1">
              <a:lnSpc>
                <a:spcPct val="130000"/>
              </a:lnSpc>
              <a:spcAft>
                <a:spcPts val="0"/>
              </a:spcAft>
              <a:buClr>
                <a:srgbClr val="0062A1"/>
              </a:buClr>
              <a:buSzTx/>
              <a:buFont typeface="Arial Unicode MS" pitchFamily="34" charset="-128"/>
              <a:buChar char="❙"/>
              <a:tabLst/>
              <a:defRPr/>
            </a:pPr>
            <a:r>
              <a:rPr lang="en-US" sz="1800" dirty="0" smtClean="0"/>
              <a:t>How to include German translation on DPMs/taxonomies on time?</a:t>
            </a:r>
          </a:p>
          <a:p>
            <a:pPr marL="180975" marR="0" lvl="0" indent="-180975" algn="l" defTabSz="1029640" rtl="0" eaLnBrk="1" fontAlgn="auto" latinLnBrk="0" hangingPunct="1">
              <a:lnSpc>
                <a:spcPct val="130000"/>
              </a:lnSpc>
              <a:spcAft>
                <a:spcPts val="0"/>
              </a:spcAft>
              <a:buClr>
                <a:srgbClr val="0062A1"/>
              </a:buClr>
              <a:buSzTx/>
              <a:buFont typeface="Arial Unicode MS" pitchFamily="34" charset="-128"/>
              <a:buChar char="❙"/>
              <a:tabLst/>
              <a:defRPr/>
            </a:pPr>
            <a:r>
              <a:rPr lang="en-US" sz="1800" dirty="0" smtClean="0"/>
              <a:t>How to deal with English DPMs/taxonomies in the meantime?</a:t>
            </a:r>
          </a:p>
          <a:p>
            <a:pPr marL="180975" indent="-180975" defTabSz="1029640">
              <a:lnSpc>
                <a:spcPct val="130000"/>
              </a:lnSpc>
              <a:buClr>
                <a:srgbClr val="0062A1"/>
              </a:buClr>
              <a:buFont typeface="Arial Unicode MS" pitchFamily="34" charset="-128"/>
              <a:buChar char="❙"/>
              <a:defRPr/>
            </a:pPr>
            <a:r>
              <a:rPr lang="en-US" sz="1800" dirty="0" smtClean="0"/>
              <a:t>How to deal with corrections after the final reporting date for the submission to EBA?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for your attention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8537407" y="2990671"/>
            <a:ext cx="5645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√</a:t>
            </a:r>
            <a:endParaRPr lang="de-DE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bgerundetes Rechteck 8"/>
          <p:cNvSpPr/>
          <p:nvPr/>
        </p:nvSpPr>
        <p:spPr>
          <a:xfrm>
            <a:off x="644833" y="1782784"/>
            <a:ext cx="6500246" cy="407524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Textplatzhalter 2"/>
          <p:cNvSpPr txBox="1">
            <a:spLocks/>
          </p:cNvSpPr>
          <p:nvPr/>
        </p:nvSpPr>
        <p:spPr>
          <a:xfrm>
            <a:off x="560387" y="1343031"/>
            <a:ext cx="8200841" cy="5227586"/>
          </a:xfrm>
          <a:prstGeom prst="rect">
            <a:avLst/>
          </a:prstGeom>
        </p:spPr>
        <p:txBody>
          <a:bodyPr vert="horz" lIns="103071" tIns="51536" rIns="103071" bIns="51536" rtlCol="0">
            <a:noAutofit/>
          </a:bodyPr>
          <a:lstStyle/>
          <a:p>
            <a:pPr marL="180000" marR="0" lvl="0" indent="-180000" algn="l" defTabSz="1030712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85725" indent="-85725">
              <a:spcBef>
                <a:spcPts val="500"/>
              </a:spcBef>
              <a:buClr>
                <a:srgbClr val="0062A1"/>
              </a:buClr>
              <a:buFont typeface="Arial Unicode MS" pitchFamily="34" charset="-128"/>
              <a:buChar char="❙"/>
            </a:pPr>
            <a:r>
              <a:rPr lang="en-US" sz="2400" dirty="0" smtClean="0"/>
              <a:t> German reporting situation</a:t>
            </a:r>
          </a:p>
          <a:p>
            <a:pPr marL="182563" indent="-182563">
              <a:spcBef>
                <a:spcPts val="500"/>
              </a:spcBef>
              <a:buClr>
                <a:srgbClr val="0062A1"/>
              </a:buClr>
              <a:buFont typeface="Arial Unicode MS" pitchFamily="34" charset="-128"/>
              <a:buChar char="❙"/>
            </a:pPr>
            <a:r>
              <a:rPr lang="en-US" sz="2400" dirty="0" smtClean="0"/>
              <a:t>Objectives and requirements on the new banking supervisory IT systems</a:t>
            </a:r>
          </a:p>
          <a:p>
            <a:pPr marL="182563" indent="-182563">
              <a:spcBef>
                <a:spcPts val="500"/>
              </a:spcBef>
              <a:buClr>
                <a:srgbClr val="0062A1"/>
              </a:buClr>
              <a:buFont typeface="Arial Unicode MS" pitchFamily="34" charset="-128"/>
              <a:buChar char="❙"/>
            </a:pPr>
            <a:r>
              <a:rPr lang="en-US" sz="2400" dirty="0" smtClean="0"/>
              <a:t>Target architecture</a:t>
            </a:r>
          </a:p>
          <a:p>
            <a:pPr marL="85725" indent="-85725">
              <a:spcBef>
                <a:spcPts val="500"/>
              </a:spcBef>
              <a:buClr>
                <a:srgbClr val="0062A1"/>
              </a:buClr>
              <a:buFont typeface="Arial Unicode MS" pitchFamily="34" charset="-128"/>
              <a:buChar char="❙"/>
            </a:pPr>
            <a:r>
              <a:rPr lang="en-US" sz="2400" dirty="0" smtClean="0"/>
              <a:t> Open issues and questions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5" name="Foliennummernplatzhalter 4"/>
          <p:cNvSpPr txBox="1">
            <a:spLocks/>
          </p:cNvSpPr>
          <p:nvPr/>
        </p:nvSpPr>
        <p:spPr>
          <a:xfrm>
            <a:off x="9579934" y="7117758"/>
            <a:ext cx="756411" cy="154911"/>
          </a:xfrm>
          <a:prstGeom prst="rect">
            <a:avLst/>
          </a:prstGeom>
        </p:spPr>
        <p:txBody>
          <a:bodyPr vert="horz" lIns="103071" tIns="51536" rIns="103071" bIns="51536" rtlCol="0" anchor="ctr"/>
          <a:lstStyle/>
          <a:p>
            <a:pPr marL="0" marR="0" lvl="0" indent="0" algn="r" defTabSz="1029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Seite </a:t>
            </a:r>
            <a:fld id="{795659D1-D435-4DC4-B545-657E7139435F}" type="slidenum">
              <a:rPr kumimoji="0" lang="de-DE" sz="12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0296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666286" y="1144121"/>
            <a:ext cx="9461276" cy="5336280"/>
          </a:xfrm>
          <a:prstGeom prst="rect">
            <a:avLst/>
          </a:prstGeom>
        </p:spPr>
        <p:txBody>
          <a:bodyPr wrap="square" lIns="103071" tIns="51536" rIns="103071" bIns="51536">
            <a:spAutoFit/>
          </a:bodyPr>
          <a:lstStyle/>
          <a:p>
            <a:r>
              <a:rPr lang="de-DE" b="1" u="sng" dirty="0" err="1" smtClean="0"/>
              <a:t>ExtraNet</a:t>
            </a:r>
            <a:endParaRPr lang="de-DE" b="1" u="sng" dirty="0" smtClean="0"/>
          </a:p>
          <a:p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…</a:t>
            </a:r>
            <a:r>
              <a:rPr lang="de-DE" u="sng" dirty="0" err="1" smtClean="0">
                <a:solidFill>
                  <a:schemeClr val="tx2"/>
                </a:solidFill>
                <a:latin typeface="Arial" pitchFamily="34" charset="0"/>
              </a:rPr>
              <a:t>e</a:t>
            </a:r>
            <a:r>
              <a:rPr lang="de-DE" u="sng" dirty="0" err="1">
                <a:solidFill>
                  <a:schemeClr val="tx2"/>
                </a:solidFill>
                <a:latin typeface="Arial" pitchFamily="34" charset="0"/>
              </a:rPr>
              <a:t>B</a:t>
            </a:r>
            <a:r>
              <a:rPr lang="de-DE" u="sng" dirty="0" err="1" smtClean="0">
                <a:solidFill>
                  <a:schemeClr val="tx2"/>
                </a:solidFill>
                <a:latin typeface="Arial" pitchFamily="34" charset="0"/>
              </a:rPr>
              <a:t>usiness</a:t>
            </a:r>
            <a:r>
              <a:rPr lang="de-DE" u="sng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de-DE" u="sng" dirty="0" err="1" smtClean="0">
                <a:solidFill>
                  <a:schemeClr val="tx2"/>
                </a:solidFill>
                <a:latin typeface="Arial" pitchFamily="34" charset="0"/>
              </a:rPr>
              <a:t>infrastructure</a:t>
            </a:r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de-DE" dirty="0" err="1" smtClean="0">
                <a:solidFill>
                  <a:schemeClr val="tx2"/>
                </a:solidFill>
                <a:latin typeface="Arial" pitchFamily="34" charset="0"/>
              </a:rPr>
              <a:t>for</a:t>
            </a:r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de-DE" dirty="0" err="1" smtClean="0">
                <a:solidFill>
                  <a:schemeClr val="tx2"/>
                </a:solidFill>
                <a:latin typeface="Arial" pitchFamily="34" charset="0"/>
              </a:rPr>
              <a:t>business</a:t>
            </a:r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de-DE" dirty="0" err="1" smtClean="0">
                <a:solidFill>
                  <a:schemeClr val="tx2"/>
                </a:solidFill>
                <a:latin typeface="Arial" pitchFamily="34" charset="0"/>
              </a:rPr>
              <a:t>processes</a:t>
            </a:r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de-DE" dirty="0" err="1" smtClean="0">
                <a:solidFill>
                  <a:schemeClr val="tx2"/>
                </a:solidFill>
                <a:latin typeface="Arial" pitchFamily="34" charset="0"/>
              </a:rPr>
              <a:t>between</a:t>
            </a:r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br>
              <a:rPr lang="de-DE" dirty="0" smtClean="0">
                <a:solidFill>
                  <a:schemeClr val="tx2"/>
                </a:solidFill>
                <a:latin typeface="Arial" pitchFamily="34" charset="0"/>
              </a:rPr>
            </a:br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Deutsche Bundesbank </a:t>
            </a:r>
            <a:r>
              <a:rPr lang="de-DE" dirty="0" err="1" smtClean="0">
                <a:solidFill>
                  <a:schemeClr val="tx2"/>
                </a:solidFill>
                <a:latin typeface="Arial" pitchFamily="34" charset="0"/>
              </a:rPr>
              <a:t>and</a:t>
            </a:r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de-DE" dirty="0" err="1" smtClean="0">
                <a:solidFill>
                  <a:schemeClr val="tx2"/>
                </a:solidFill>
                <a:latin typeface="Arial" pitchFamily="34" charset="0"/>
              </a:rPr>
              <a:t>external</a:t>
            </a:r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de-DE" dirty="0" err="1" smtClean="0">
                <a:solidFill>
                  <a:schemeClr val="tx2"/>
                </a:solidFill>
                <a:latin typeface="Arial" pitchFamily="34" charset="0"/>
              </a:rPr>
              <a:t>partners</a:t>
            </a:r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, </a:t>
            </a:r>
            <a:r>
              <a:rPr lang="de-DE" dirty="0" err="1" smtClean="0">
                <a:solidFill>
                  <a:schemeClr val="tx2"/>
                </a:solidFill>
                <a:latin typeface="Arial" pitchFamily="34" charset="0"/>
              </a:rPr>
              <a:t>using</a:t>
            </a:r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de-DE" dirty="0" err="1" smtClean="0">
                <a:solidFill>
                  <a:schemeClr val="tx2"/>
                </a:solidFill>
                <a:latin typeface="Arial" pitchFamily="34" charset="0"/>
              </a:rPr>
              <a:t>internet</a:t>
            </a:r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de-DE" dirty="0" err="1" smtClean="0">
                <a:solidFill>
                  <a:schemeClr val="tx2"/>
                </a:solidFill>
                <a:latin typeface="Arial" pitchFamily="34" charset="0"/>
              </a:rPr>
              <a:t>technology</a:t>
            </a:r>
            <a:endParaRPr lang="de-DE" dirty="0">
              <a:solidFill>
                <a:schemeClr val="tx2"/>
              </a:solidFill>
              <a:latin typeface="Arial" pitchFamily="34" charset="0"/>
            </a:endParaRPr>
          </a:p>
          <a:p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</a:p>
          <a:p>
            <a:pPr lvl="1"/>
            <a:r>
              <a:rPr lang="de-DE" b="1" dirty="0" smtClean="0">
                <a:solidFill>
                  <a:schemeClr val="tx2"/>
                </a:solidFill>
                <a:latin typeface="Arial" pitchFamily="34" charset="0"/>
              </a:rPr>
              <a:t>Services</a:t>
            </a:r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: </a:t>
            </a:r>
          </a:p>
          <a:p>
            <a:pPr marL="857632" lvl="1" indent="-342900">
              <a:buFont typeface="Arial" pitchFamily="34" charset="0"/>
              <a:buChar char="•"/>
            </a:pPr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Data </a:t>
            </a:r>
            <a:r>
              <a:rPr lang="de-DE" dirty="0" err="1" smtClean="0">
                <a:solidFill>
                  <a:schemeClr val="tx2"/>
                </a:solidFill>
                <a:latin typeface="Arial" pitchFamily="34" charset="0"/>
              </a:rPr>
              <a:t>transfer</a:t>
            </a:r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 (</a:t>
            </a:r>
            <a:r>
              <a:rPr lang="de-DE" dirty="0" err="1" smtClean="0">
                <a:solidFill>
                  <a:schemeClr val="tx2"/>
                </a:solidFill>
                <a:latin typeface="Arial" pitchFamily="34" charset="0"/>
              </a:rPr>
              <a:t>manual</a:t>
            </a:r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de-DE" dirty="0" err="1" smtClean="0">
                <a:solidFill>
                  <a:schemeClr val="tx2"/>
                </a:solidFill>
                <a:latin typeface="Arial" pitchFamily="34" charset="0"/>
              </a:rPr>
              <a:t>or</a:t>
            </a:r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de-DE" dirty="0" err="1" smtClean="0">
                <a:solidFill>
                  <a:schemeClr val="tx2"/>
                </a:solidFill>
                <a:latin typeface="Arial" pitchFamily="34" charset="0"/>
              </a:rPr>
              <a:t>automated</a:t>
            </a:r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de-DE" dirty="0" err="1" smtClean="0">
                <a:solidFill>
                  <a:schemeClr val="tx2"/>
                </a:solidFill>
                <a:latin typeface="Arial" pitchFamily="34" charset="0"/>
              </a:rPr>
              <a:t>file</a:t>
            </a:r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de-DE" dirty="0" err="1" smtClean="0">
                <a:solidFill>
                  <a:schemeClr val="tx2"/>
                </a:solidFill>
                <a:latin typeface="Arial" pitchFamily="34" charset="0"/>
              </a:rPr>
              <a:t>upload</a:t>
            </a:r>
            <a:r>
              <a:rPr lang="de-DE" dirty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de-DE" dirty="0" err="1" smtClean="0">
                <a:solidFill>
                  <a:schemeClr val="tx2"/>
                </a:solidFill>
                <a:latin typeface="Arial" pitchFamily="34" charset="0"/>
              </a:rPr>
              <a:t>and</a:t>
            </a:r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de-DE" dirty="0" err="1" smtClean="0">
                <a:solidFill>
                  <a:schemeClr val="tx2"/>
                </a:solidFill>
                <a:latin typeface="Arial" pitchFamily="34" charset="0"/>
              </a:rPr>
              <a:t>download</a:t>
            </a:r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) </a:t>
            </a:r>
            <a:endParaRPr lang="de-DE" dirty="0">
              <a:solidFill>
                <a:schemeClr val="tx2"/>
              </a:solidFill>
              <a:latin typeface="Arial" pitchFamily="34" charset="0"/>
            </a:endParaRPr>
          </a:p>
          <a:p>
            <a:pPr marL="857632" lvl="1" indent="-342900">
              <a:buFont typeface="Arial" pitchFamily="34" charset="0"/>
              <a:buChar char="•"/>
            </a:pPr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Data </a:t>
            </a:r>
            <a:r>
              <a:rPr lang="de-DE" dirty="0" err="1" smtClean="0">
                <a:solidFill>
                  <a:schemeClr val="tx2"/>
                </a:solidFill>
                <a:latin typeface="Arial" pitchFamily="34" charset="0"/>
              </a:rPr>
              <a:t>entry</a:t>
            </a:r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de-DE" dirty="0" err="1" smtClean="0">
                <a:solidFill>
                  <a:schemeClr val="tx2"/>
                </a:solidFill>
                <a:latin typeface="Arial" pitchFamily="34" charset="0"/>
              </a:rPr>
              <a:t>component</a:t>
            </a:r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 (HTML </a:t>
            </a:r>
            <a:r>
              <a:rPr lang="de-DE" dirty="0" err="1" smtClean="0">
                <a:solidFill>
                  <a:schemeClr val="tx2"/>
                </a:solidFill>
                <a:latin typeface="Arial" pitchFamily="34" charset="0"/>
              </a:rPr>
              <a:t>forms</a:t>
            </a:r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de-DE" dirty="0" err="1" smtClean="0">
                <a:solidFill>
                  <a:schemeClr val="tx2"/>
                </a:solidFill>
                <a:latin typeface="Arial" pitchFamily="34" charset="0"/>
              </a:rPr>
              <a:t>based</a:t>
            </a:r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 on XBRL </a:t>
            </a:r>
            <a:r>
              <a:rPr lang="de-DE" dirty="0" err="1" smtClean="0">
                <a:solidFill>
                  <a:schemeClr val="tx2"/>
                </a:solidFill>
                <a:latin typeface="Arial" pitchFamily="34" charset="0"/>
              </a:rPr>
              <a:t>definitions</a:t>
            </a:r>
            <a:r>
              <a:rPr lang="de-DE" dirty="0" smtClean="0">
                <a:solidFill>
                  <a:schemeClr val="tx2"/>
                </a:solidFill>
                <a:latin typeface="Arial" pitchFamily="34" charset="0"/>
              </a:rPr>
              <a:t>)</a:t>
            </a:r>
          </a:p>
          <a:p>
            <a:endParaRPr lang="de-DE" dirty="0" smtClean="0">
              <a:solidFill>
                <a:schemeClr val="tx2"/>
              </a:solidFill>
              <a:latin typeface="Arial" pitchFamily="34" charset="0"/>
            </a:endParaRPr>
          </a:p>
          <a:p>
            <a:endParaRPr lang="de-DE" dirty="0" smtClean="0"/>
          </a:p>
          <a:p>
            <a:r>
              <a:rPr lang="de-DE" dirty="0" smtClean="0"/>
              <a:t>Banking </a:t>
            </a:r>
            <a:r>
              <a:rPr lang="de-DE" dirty="0" err="1" smtClean="0"/>
              <a:t>supervisory</a:t>
            </a:r>
            <a:r>
              <a:rPr lang="de-DE" dirty="0" smtClean="0"/>
              <a:t>, </a:t>
            </a:r>
            <a:r>
              <a:rPr lang="de-DE" dirty="0" err="1" smtClean="0"/>
              <a:t>status</a:t>
            </a:r>
            <a:r>
              <a:rPr lang="de-DE" dirty="0" smtClean="0"/>
              <a:t> quo </a:t>
            </a:r>
            <a:r>
              <a:rPr lang="de-DE" dirty="0" err="1" smtClean="0"/>
              <a:t>of</a:t>
            </a:r>
            <a:r>
              <a:rPr lang="de-DE" dirty="0" smtClean="0"/>
              <a:t> 03.04.2012</a:t>
            </a:r>
          </a:p>
          <a:p>
            <a:r>
              <a:rPr lang="de-DE" dirty="0"/>
              <a:t>R</a:t>
            </a:r>
            <a:r>
              <a:rPr lang="de-DE" smtClean="0"/>
              <a:t>egistered </a:t>
            </a:r>
            <a:r>
              <a:rPr lang="de-DE" dirty="0" err="1" smtClean="0"/>
              <a:t>users</a:t>
            </a:r>
            <a:r>
              <a:rPr lang="de-DE" dirty="0" smtClean="0"/>
              <a:t>: 19.600</a:t>
            </a:r>
            <a:br>
              <a:rPr lang="de-DE" dirty="0" smtClean="0"/>
            </a:br>
            <a:endParaRPr lang="de-DE" dirty="0" smtClean="0"/>
          </a:p>
          <a:p>
            <a:r>
              <a:rPr lang="de-DE" b="1" dirty="0" err="1" smtClean="0"/>
              <a:t>Connects</a:t>
            </a:r>
            <a:r>
              <a:rPr lang="de-DE" dirty="0" smtClean="0"/>
              <a:t>…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functions</a:t>
            </a:r>
            <a:r>
              <a:rPr lang="de-DE" dirty="0" smtClean="0"/>
              <a:t>: 		              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last </a:t>
            </a:r>
            <a:r>
              <a:rPr lang="de-DE" dirty="0" err="1" smtClean="0"/>
              <a:t>quarter</a:t>
            </a:r>
            <a:r>
              <a:rPr lang="de-DE" dirty="0" smtClean="0"/>
              <a:t>:</a:t>
            </a:r>
          </a:p>
          <a:p>
            <a:pPr lvl="3">
              <a:buClr>
                <a:schemeClr val="accent2">
                  <a:lumMod val="75000"/>
                </a:schemeClr>
              </a:buClr>
              <a:buFont typeface="Arial Unicode MS" pitchFamily="34" charset="-128"/>
              <a:buChar char="❙"/>
            </a:pPr>
            <a:r>
              <a:rPr lang="de-DE" dirty="0" smtClean="0"/>
              <a:t>  Manual web form </a:t>
            </a:r>
            <a:r>
              <a:rPr lang="de-DE" dirty="0" err="1" smtClean="0"/>
              <a:t>input</a:t>
            </a:r>
            <a:r>
              <a:rPr lang="de-DE" dirty="0" smtClean="0"/>
              <a:t>	  	 	  6.000  </a:t>
            </a:r>
          </a:p>
          <a:p>
            <a:pPr lvl="3">
              <a:buClr>
                <a:schemeClr val="accent2">
                  <a:lumMod val="75000"/>
                </a:schemeClr>
              </a:buClr>
              <a:buFont typeface="Arial Unicode MS" pitchFamily="34" charset="-128"/>
              <a:buChar char="❙"/>
            </a:pPr>
            <a:r>
              <a:rPr lang="de-DE" dirty="0" smtClean="0"/>
              <a:t>  File </a:t>
            </a:r>
            <a:r>
              <a:rPr lang="de-DE" dirty="0" err="1" smtClean="0"/>
              <a:t>transfer</a:t>
            </a:r>
            <a:r>
              <a:rPr lang="de-DE" dirty="0" smtClean="0"/>
              <a:t> </a:t>
            </a:r>
            <a:r>
              <a:rPr lang="de-DE" dirty="0" err="1" smtClean="0"/>
              <a:t>upload</a:t>
            </a:r>
            <a:r>
              <a:rPr lang="de-DE" dirty="0" smtClean="0"/>
              <a:t>	  	  	 	  9.480</a:t>
            </a:r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565465" y="261156"/>
            <a:ext cx="9390298" cy="709230"/>
          </a:xfrm>
        </p:spPr>
        <p:txBody>
          <a:bodyPr/>
          <a:lstStyle/>
          <a:p>
            <a:r>
              <a:rPr lang="en-US" dirty="0" smtClean="0"/>
              <a:t>German reporting situation</a:t>
            </a:r>
            <a:endParaRPr lang="de-DE" dirty="0"/>
          </a:p>
        </p:txBody>
      </p:sp>
      <p:sp>
        <p:nvSpPr>
          <p:cNvPr id="4" name="Foliennummernplatzhalter 4"/>
          <p:cNvSpPr txBox="1">
            <a:spLocks/>
          </p:cNvSpPr>
          <p:nvPr/>
        </p:nvSpPr>
        <p:spPr>
          <a:xfrm>
            <a:off x="9579934" y="7117758"/>
            <a:ext cx="756411" cy="154911"/>
          </a:xfrm>
          <a:prstGeom prst="rect">
            <a:avLst/>
          </a:prstGeom>
        </p:spPr>
        <p:txBody>
          <a:bodyPr vert="horz" lIns="103071" tIns="51536" rIns="103071" bIns="51536" rtlCol="0" anchor="ctr"/>
          <a:lstStyle/>
          <a:p>
            <a:pPr marL="0" marR="0" lvl="0" indent="0" algn="r" defTabSz="1029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Seite </a:t>
            </a:r>
            <a:fld id="{795659D1-D435-4DC4-B545-657E7139435F}" type="slidenum">
              <a:rPr kumimoji="0" lang="de-DE" sz="12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0296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2" cstate="print"/>
          <a:srcRect l="5140"/>
          <a:stretch>
            <a:fillRect/>
          </a:stretch>
        </p:blipFill>
        <p:spPr bwMode="auto">
          <a:xfrm>
            <a:off x="5107577" y="2572918"/>
            <a:ext cx="5020673" cy="2960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 reporting situation</a:t>
            </a:r>
            <a:endParaRPr lang="de-DE" dirty="0"/>
          </a:p>
        </p:txBody>
      </p:sp>
      <p:sp>
        <p:nvSpPr>
          <p:cNvPr id="12" name="Rectangle 2"/>
          <p:cNvSpPr txBox="1">
            <a:spLocks noChangeAspect="1" noChangeArrowheads="1"/>
          </p:cNvSpPr>
          <p:nvPr/>
        </p:nvSpPr>
        <p:spPr>
          <a:xfrm>
            <a:off x="457890" y="1378896"/>
            <a:ext cx="5833024" cy="469552"/>
          </a:xfrm>
          <a:prstGeom prst="rect">
            <a:avLst/>
          </a:prstGeom>
        </p:spPr>
        <p:txBody>
          <a:bodyPr vert="horz" lIns="103035" tIns="51518" rIns="103035" bIns="51518" rtlCol="0" anchor="t">
            <a:noAutofit/>
          </a:bodyPr>
          <a:lstStyle/>
          <a:p>
            <a:pPr defTabSz="1030355">
              <a:lnSpc>
                <a:spcPts val="2297"/>
              </a:lnSpc>
              <a:spcBef>
                <a:spcPct val="0"/>
              </a:spcBef>
              <a:defRPr/>
            </a:pPr>
            <a:r>
              <a:rPr lang="de-DE" sz="23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banking</a:t>
            </a:r>
            <a:r>
              <a:rPr lang="de-DE" sz="23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23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supervisory</a:t>
            </a:r>
            <a:r>
              <a:rPr lang="de-DE" sz="23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23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information</a:t>
            </a:r>
            <a:endParaRPr lang="de-DE" sz="23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57601" y="2318808"/>
            <a:ext cx="5433748" cy="3151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3071" tIns="51536" rIns="103071" bIns="51536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 dirty="0" smtClean="0"/>
              <a:t>Data </a:t>
            </a:r>
            <a:r>
              <a:rPr lang="de-DE" sz="1800" b="1" dirty="0" err="1" smtClean="0"/>
              <a:t>entry</a:t>
            </a:r>
            <a:r>
              <a:rPr lang="de-DE" sz="1800" b="1" dirty="0" smtClean="0"/>
              <a:t> (sample: </a:t>
            </a:r>
            <a:r>
              <a:rPr lang="de-DE" sz="1800" b="1" dirty="0" err="1" smtClean="0"/>
              <a:t>number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of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solvency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regulation</a:t>
            </a:r>
            <a:r>
              <a:rPr lang="de-DE" sz="1800" b="1" dirty="0" smtClean="0"/>
              <a:t>, </a:t>
            </a:r>
            <a:r>
              <a:rPr lang="de-DE" sz="1800" b="1" dirty="0" err="1" smtClean="0"/>
              <a:t>liquidity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regulation</a:t>
            </a:r>
            <a:r>
              <a:rPr lang="de-DE" sz="1800" b="1" dirty="0" smtClean="0"/>
              <a:t>; </a:t>
            </a:r>
            <a:r>
              <a:rPr lang="de-DE" sz="1800" b="1" dirty="0" err="1" smtClean="0"/>
              <a:t>monthly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return</a:t>
            </a:r>
            <a:r>
              <a:rPr lang="de-DE" sz="1800" b="1" dirty="0" smtClean="0"/>
              <a:t>)</a:t>
            </a:r>
            <a:endParaRPr lang="de-DE" sz="1800" b="1" dirty="0"/>
          </a:p>
          <a:p>
            <a:pPr>
              <a:spcBef>
                <a:spcPct val="50000"/>
              </a:spcBef>
              <a:buClr>
                <a:srgbClr val="0070C0"/>
              </a:buClr>
              <a:buFont typeface="Arial Unicode MS" pitchFamily="34" charset="-128"/>
              <a:buChar char="❙"/>
            </a:pPr>
            <a:r>
              <a:rPr lang="de-DE" sz="1800" dirty="0" smtClean="0"/>
              <a:t>  Manual web form </a:t>
            </a:r>
            <a:r>
              <a:rPr lang="de-DE" sz="1800" dirty="0" err="1" smtClean="0"/>
              <a:t>input</a:t>
            </a:r>
            <a:r>
              <a:rPr lang="de-DE" sz="1800" dirty="0" smtClean="0"/>
              <a:t>:</a:t>
            </a:r>
            <a:r>
              <a:rPr lang="de-DE" sz="1800" dirty="0"/>
              <a:t>	 </a:t>
            </a:r>
            <a:r>
              <a:rPr lang="de-DE" sz="1800" dirty="0" smtClean="0"/>
              <a:t>           4.785</a:t>
            </a:r>
          </a:p>
          <a:p>
            <a:pPr>
              <a:spcBef>
                <a:spcPct val="50000"/>
              </a:spcBef>
              <a:buClr>
                <a:srgbClr val="0070C0"/>
              </a:buClr>
              <a:buFont typeface="Arial Unicode MS" pitchFamily="34" charset="-128"/>
              <a:buChar char="❙"/>
            </a:pPr>
            <a:r>
              <a:rPr lang="de-DE" sz="1800" dirty="0" smtClean="0"/>
              <a:t>  File </a:t>
            </a:r>
            <a:r>
              <a:rPr lang="de-DE" sz="1800" dirty="0" err="1" smtClean="0"/>
              <a:t>transfer</a:t>
            </a:r>
            <a:r>
              <a:rPr lang="de-DE" sz="1800" dirty="0" smtClean="0"/>
              <a:t> </a:t>
            </a:r>
            <a:r>
              <a:rPr lang="de-DE" sz="1800" dirty="0" err="1" smtClean="0"/>
              <a:t>upload</a:t>
            </a:r>
            <a:r>
              <a:rPr lang="de-DE" sz="1800" dirty="0" smtClean="0"/>
              <a:t> XBRL </a:t>
            </a:r>
            <a:r>
              <a:rPr lang="de-DE" sz="1800" dirty="0" err="1" smtClean="0"/>
              <a:t>format</a:t>
            </a:r>
            <a:r>
              <a:rPr lang="de-DE" sz="1800" dirty="0" smtClean="0"/>
              <a:t>        804</a:t>
            </a:r>
          </a:p>
          <a:p>
            <a:pPr>
              <a:spcBef>
                <a:spcPct val="50000"/>
              </a:spcBef>
              <a:buClr>
                <a:srgbClr val="0070C0"/>
              </a:buClr>
              <a:buFont typeface="Arial Unicode MS" pitchFamily="34" charset="-128"/>
              <a:buChar char="❙"/>
            </a:pPr>
            <a:r>
              <a:rPr lang="de-DE" sz="1800" dirty="0" smtClean="0"/>
              <a:t>  File </a:t>
            </a:r>
            <a:r>
              <a:rPr lang="de-DE" sz="1800" dirty="0" err="1" smtClean="0"/>
              <a:t>transfer</a:t>
            </a:r>
            <a:r>
              <a:rPr lang="de-DE" sz="1800" dirty="0" smtClean="0"/>
              <a:t> </a:t>
            </a:r>
            <a:r>
              <a:rPr lang="de-DE" sz="1800" dirty="0" err="1" smtClean="0"/>
              <a:t>upload</a:t>
            </a:r>
            <a:r>
              <a:rPr lang="de-DE" sz="1800" dirty="0" smtClean="0"/>
              <a:t> XML </a:t>
            </a:r>
            <a:r>
              <a:rPr lang="de-DE" sz="1800" dirty="0" err="1" smtClean="0"/>
              <a:t>format</a:t>
            </a:r>
            <a:r>
              <a:rPr lang="de-DE" sz="1800" dirty="0" smtClean="0"/>
              <a:t>:     34.851</a:t>
            </a:r>
          </a:p>
          <a:p>
            <a:pPr>
              <a:spcBef>
                <a:spcPct val="50000"/>
              </a:spcBef>
              <a:buClr>
                <a:srgbClr val="0070C0"/>
              </a:buClr>
              <a:buFont typeface="Arial Unicode MS" pitchFamily="34" charset="-128"/>
              <a:buChar char="❙"/>
            </a:pPr>
            <a:r>
              <a:rPr lang="de-DE" sz="1800" dirty="0" smtClean="0"/>
              <a:t>  Internal web form </a:t>
            </a:r>
            <a:r>
              <a:rPr lang="de-DE" sz="1800" dirty="0" err="1" smtClean="0"/>
              <a:t>input</a:t>
            </a:r>
            <a:r>
              <a:rPr lang="de-DE" sz="1800" dirty="0" smtClean="0"/>
              <a:t>:</a:t>
            </a:r>
            <a:r>
              <a:rPr lang="de-DE" sz="1800" dirty="0"/>
              <a:t>	</a:t>
            </a:r>
            <a:r>
              <a:rPr lang="de-DE" sz="1800" dirty="0" smtClean="0"/>
              <a:t>            1.838</a:t>
            </a:r>
            <a:endParaRPr lang="de-DE" sz="1800" dirty="0"/>
          </a:p>
          <a:p>
            <a:pPr>
              <a:spcBef>
                <a:spcPct val="50000"/>
              </a:spcBef>
            </a:pPr>
            <a:endParaRPr lang="de-DE" sz="1800" dirty="0"/>
          </a:p>
          <a:p>
            <a:pPr>
              <a:spcBef>
                <a:spcPct val="50000"/>
              </a:spcBef>
            </a:pPr>
            <a:r>
              <a:rPr lang="de-DE" sz="1600" dirty="0" smtClean="0"/>
              <a:t>(</a:t>
            </a:r>
            <a:r>
              <a:rPr lang="de-DE" sz="1600" dirty="0" err="1" smtClean="0"/>
              <a:t>December</a:t>
            </a:r>
            <a:r>
              <a:rPr lang="de-DE" sz="1600" dirty="0" smtClean="0"/>
              <a:t>  2011)</a:t>
            </a:r>
            <a:endParaRPr lang="de-DE" sz="1600" dirty="0"/>
          </a:p>
        </p:txBody>
      </p:sp>
      <p:sp>
        <p:nvSpPr>
          <p:cNvPr id="6" name="Foliennummernplatzhalter 4"/>
          <p:cNvSpPr txBox="1">
            <a:spLocks/>
          </p:cNvSpPr>
          <p:nvPr/>
        </p:nvSpPr>
        <p:spPr>
          <a:xfrm>
            <a:off x="9579934" y="7117758"/>
            <a:ext cx="756411" cy="154911"/>
          </a:xfrm>
          <a:prstGeom prst="rect">
            <a:avLst/>
          </a:prstGeom>
        </p:spPr>
        <p:txBody>
          <a:bodyPr vert="horz" lIns="103071" tIns="51536" rIns="103071" bIns="51536" rtlCol="0" anchor="ctr"/>
          <a:lstStyle/>
          <a:p>
            <a:pPr marL="0" marR="0" lvl="0" indent="0" algn="r" defTabSz="1029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Seite </a:t>
            </a:r>
            <a:fld id="{795659D1-D435-4DC4-B545-657E7139435F}" type="slidenum">
              <a:rPr kumimoji="0" lang="de-DE" sz="12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0296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bgerundetes Rechteck 8"/>
          <p:cNvSpPr/>
          <p:nvPr/>
        </p:nvSpPr>
        <p:spPr>
          <a:xfrm>
            <a:off x="644833" y="2250636"/>
            <a:ext cx="6883018" cy="769011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Textplatzhalter 2"/>
          <p:cNvSpPr txBox="1">
            <a:spLocks/>
          </p:cNvSpPr>
          <p:nvPr/>
        </p:nvSpPr>
        <p:spPr>
          <a:xfrm>
            <a:off x="560387" y="1343031"/>
            <a:ext cx="8200841" cy="5227586"/>
          </a:xfrm>
          <a:prstGeom prst="rect">
            <a:avLst/>
          </a:prstGeom>
        </p:spPr>
        <p:txBody>
          <a:bodyPr vert="horz" lIns="103071" tIns="51536" rIns="103071" bIns="51536" rtlCol="0">
            <a:noAutofit/>
          </a:bodyPr>
          <a:lstStyle/>
          <a:p>
            <a:pPr marL="180000" marR="0" lvl="0" indent="-180000" algn="l" defTabSz="1030712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85725" indent="-85725">
              <a:spcBef>
                <a:spcPts val="500"/>
              </a:spcBef>
              <a:buClr>
                <a:srgbClr val="0062A1"/>
              </a:buClr>
              <a:buFont typeface="Arial Unicode MS" pitchFamily="34" charset="-128"/>
              <a:buChar char="❙"/>
            </a:pPr>
            <a:r>
              <a:rPr lang="en-US" sz="2400" dirty="0" smtClean="0"/>
              <a:t> German banking sector and reporting situation</a:t>
            </a:r>
          </a:p>
          <a:p>
            <a:pPr marL="182563" indent="-182563">
              <a:spcBef>
                <a:spcPts val="500"/>
              </a:spcBef>
              <a:buClr>
                <a:srgbClr val="0062A1"/>
              </a:buClr>
              <a:buFont typeface="Arial Unicode MS" pitchFamily="34" charset="-128"/>
              <a:buChar char="❙"/>
            </a:pPr>
            <a:r>
              <a:rPr lang="en-US" sz="2400" dirty="0" smtClean="0"/>
              <a:t>Objectives and requirements on the new banking supervisory IT systems</a:t>
            </a:r>
          </a:p>
          <a:p>
            <a:pPr marL="85725" indent="-85725">
              <a:spcBef>
                <a:spcPts val="500"/>
              </a:spcBef>
              <a:buClr>
                <a:srgbClr val="0062A1"/>
              </a:buClr>
              <a:buFont typeface="Arial Unicode MS" pitchFamily="34" charset="-128"/>
              <a:buChar char="❙"/>
            </a:pPr>
            <a:r>
              <a:rPr lang="en-US" sz="2400" dirty="0" smtClean="0"/>
              <a:t> Target architecture</a:t>
            </a:r>
          </a:p>
          <a:p>
            <a:pPr marL="85725" indent="-85725">
              <a:spcBef>
                <a:spcPts val="500"/>
              </a:spcBef>
              <a:buClr>
                <a:srgbClr val="0062A1"/>
              </a:buClr>
              <a:buFont typeface="Arial Unicode MS" pitchFamily="34" charset="-128"/>
              <a:buChar char="❙"/>
            </a:pPr>
            <a:r>
              <a:rPr lang="en-US" sz="2400" dirty="0" smtClean="0"/>
              <a:t> Open issues and questions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5" name="Foliennummernplatzhalter 4"/>
          <p:cNvSpPr txBox="1">
            <a:spLocks/>
          </p:cNvSpPr>
          <p:nvPr/>
        </p:nvSpPr>
        <p:spPr>
          <a:xfrm>
            <a:off x="9579934" y="7117758"/>
            <a:ext cx="756411" cy="154911"/>
          </a:xfrm>
          <a:prstGeom prst="rect">
            <a:avLst/>
          </a:prstGeom>
        </p:spPr>
        <p:txBody>
          <a:bodyPr vert="horz" lIns="103071" tIns="51536" rIns="103071" bIns="51536" rtlCol="0" anchor="ctr"/>
          <a:lstStyle/>
          <a:p>
            <a:pPr marL="0" marR="0" lvl="0" indent="0" algn="r" defTabSz="1029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Seite </a:t>
            </a:r>
            <a:fld id="{795659D1-D435-4DC4-B545-657E7139435F}" type="slidenum">
              <a:rPr kumimoji="0" lang="de-DE" sz="12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0296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565465" y="261156"/>
            <a:ext cx="9390298" cy="709230"/>
          </a:xfrm>
        </p:spPr>
        <p:txBody>
          <a:bodyPr/>
          <a:lstStyle/>
          <a:p>
            <a:r>
              <a:rPr lang="en-US" dirty="0" smtClean="0"/>
              <a:t>Objectives and requirements on the new banking supervisory </a:t>
            </a:r>
            <a:br>
              <a:rPr lang="en-US" dirty="0" smtClean="0"/>
            </a:br>
            <a:r>
              <a:rPr lang="en-US" dirty="0" smtClean="0"/>
              <a:t>IT systems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41247" y="1149530"/>
            <a:ext cx="9795098" cy="522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3071" tIns="51536" rIns="103071" bIns="51536"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 sz="1800" b="1" dirty="0" smtClean="0"/>
              <a:t>Stakeholder (C2A, A2A)</a:t>
            </a:r>
          </a:p>
          <a:p>
            <a:pPr lvl="1">
              <a:spcBef>
                <a:spcPct val="50000"/>
              </a:spcBef>
              <a:buClr>
                <a:srgbClr val="0070C0"/>
              </a:buClr>
              <a:buFont typeface="Arial Unicode MS" pitchFamily="34" charset="-128"/>
              <a:buChar char="❙"/>
            </a:pPr>
            <a:r>
              <a:rPr lang="en-US" sz="1800" dirty="0" smtClean="0"/>
              <a:t>  Bundesbank: banking supervision (B)</a:t>
            </a:r>
          </a:p>
          <a:p>
            <a:pPr lvl="1">
              <a:spcBef>
                <a:spcPct val="50000"/>
              </a:spcBef>
              <a:buClr>
                <a:srgbClr val="0070C0"/>
              </a:buClr>
              <a:buFont typeface="Arial Unicode MS" pitchFamily="34" charset="-128"/>
              <a:buChar char="❙"/>
            </a:pPr>
            <a:r>
              <a:rPr lang="en-US" sz="1800" dirty="0" smtClean="0"/>
              <a:t>  Bundesbank: financial system stability (F)</a:t>
            </a:r>
          </a:p>
          <a:p>
            <a:pPr lvl="1">
              <a:spcBef>
                <a:spcPct val="50000"/>
              </a:spcBef>
              <a:buClr>
                <a:srgbClr val="0070C0"/>
              </a:buClr>
              <a:buFont typeface="Arial Unicode MS" pitchFamily="34" charset="-128"/>
              <a:buChar char="❙"/>
            </a:pPr>
            <a:r>
              <a:rPr lang="en-US" sz="1800" dirty="0" smtClean="0"/>
              <a:t>  </a:t>
            </a:r>
            <a:r>
              <a:rPr lang="en-US" sz="1800" dirty="0" err="1" smtClean="0"/>
              <a:t>BaFin</a:t>
            </a:r>
            <a:r>
              <a:rPr lang="en-US" sz="1800" dirty="0" smtClean="0"/>
              <a:t> *: banking supervision</a:t>
            </a:r>
          </a:p>
          <a:p>
            <a:pPr lvl="1">
              <a:spcBef>
                <a:spcPct val="50000"/>
              </a:spcBef>
              <a:buClr>
                <a:srgbClr val="0070C0"/>
              </a:buClr>
              <a:buFont typeface="Arial Unicode MS" pitchFamily="34" charset="-128"/>
              <a:buChar char="❙"/>
            </a:pPr>
            <a:r>
              <a:rPr lang="en-US" sz="1800" dirty="0" smtClean="0"/>
              <a:t>  EBA/ESRB, ECB and other NSA in Europe</a:t>
            </a:r>
            <a:br>
              <a:rPr lang="en-US" sz="1800" dirty="0" smtClean="0"/>
            </a:br>
            <a:endParaRPr lang="en-US" sz="1800" dirty="0" smtClean="0"/>
          </a:p>
          <a:p>
            <a:pPr lvl="1">
              <a:spcBef>
                <a:spcPct val="50000"/>
              </a:spcBef>
              <a:buClr>
                <a:srgbClr val="0070C0"/>
              </a:buClr>
            </a:pPr>
            <a:r>
              <a:rPr lang="en-US" sz="1800" b="1" dirty="0" smtClean="0"/>
              <a:t>Requirements</a:t>
            </a:r>
          </a:p>
          <a:p>
            <a:pPr lvl="1">
              <a:spcBef>
                <a:spcPct val="50000"/>
              </a:spcBef>
              <a:buClr>
                <a:srgbClr val="0070C0"/>
              </a:buClr>
              <a:buFont typeface="Arial Unicode MS" pitchFamily="34" charset="-128"/>
              <a:buChar char="❙"/>
            </a:pPr>
            <a:r>
              <a:rPr lang="en-US" sz="1800" dirty="0" smtClean="0"/>
              <a:t>  </a:t>
            </a:r>
            <a:r>
              <a:rPr lang="en-US" sz="1800" u="sng" dirty="0" smtClean="0"/>
              <a:t>national</a:t>
            </a:r>
          </a:p>
          <a:p>
            <a:pPr lvl="2">
              <a:spcBef>
                <a:spcPct val="50000"/>
              </a:spcBef>
              <a:buClr>
                <a:srgbClr val="0070C0"/>
              </a:buClr>
              <a:buFont typeface="Arial Unicode MS" pitchFamily="34" charset="-128"/>
              <a:buChar char="❙"/>
            </a:pPr>
            <a:r>
              <a:rPr lang="en-US" sz="1800" dirty="0" smtClean="0"/>
              <a:t>  collecting reports relating to banking supervision</a:t>
            </a:r>
          </a:p>
          <a:p>
            <a:pPr lvl="2">
              <a:spcBef>
                <a:spcPct val="50000"/>
              </a:spcBef>
              <a:buClr>
                <a:srgbClr val="0070C0"/>
              </a:buClr>
              <a:buFont typeface="Arial Unicode MS" pitchFamily="34" charset="-128"/>
              <a:buChar char="❙"/>
            </a:pPr>
            <a:r>
              <a:rPr lang="en-US" sz="1800" dirty="0" smtClean="0"/>
              <a:t>  providing of a technical infrastructure for supervisory reporting and data analysis</a:t>
            </a:r>
          </a:p>
          <a:p>
            <a:pPr lvl="1">
              <a:spcBef>
                <a:spcPct val="50000"/>
              </a:spcBef>
              <a:buClr>
                <a:srgbClr val="0070C0"/>
              </a:buClr>
            </a:pPr>
            <a:endParaRPr lang="en-US" sz="1800" dirty="0" smtClean="0"/>
          </a:p>
          <a:p>
            <a:pPr lvl="1">
              <a:spcBef>
                <a:spcPct val="50000"/>
              </a:spcBef>
              <a:buClr>
                <a:srgbClr val="0070C0"/>
              </a:buClr>
              <a:buFont typeface="Arial Unicode MS" pitchFamily="34" charset="-128"/>
              <a:buChar char="❙"/>
            </a:pPr>
            <a:r>
              <a:rPr lang="en-US" sz="1800" dirty="0" smtClean="0"/>
              <a:t>  </a:t>
            </a:r>
            <a:r>
              <a:rPr lang="en-US" sz="1800" u="sng" dirty="0" smtClean="0"/>
              <a:t>international</a:t>
            </a:r>
          </a:p>
          <a:p>
            <a:pPr lvl="2">
              <a:spcBef>
                <a:spcPct val="50000"/>
              </a:spcBef>
              <a:buClr>
                <a:srgbClr val="0070C0"/>
              </a:buClr>
              <a:buFont typeface="Arial Unicode MS" pitchFamily="34" charset="-128"/>
              <a:buChar char="❙"/>
            </a:pPr>
            <a:r>
              <a:rPr lang="en-US" sz="1800" dirty="0" smtClean="0"/>
              <a:t>  information providing for all stakeholders</a:t>
            </a:r>
            <a:endParaRPr lang="en-US" sz="1800" dirty="0"/>
          </a:p>
        </p:txBody>
      </p:sp>
      <p:sp>
        <p:nvSpPr>
          <p:cNvPr id="12" name="Rechteck 11"/>
          <p:cNvSpPr/>
          <p:nvPr/>
        </p:nvSpPr>
        <p:spPr>
          <a:xfrm>
            <a:off x="3705917" y="7168994"/>
            <a:ext cx="2979298" cy="288745"/>
          </a:xfrm>
          <a:prstGeom prst="rect">
            <a:avLst/>
          </a:prstGeom>
        </p:spPr>
        <p:txBody>
          <a:bodyPr wrap="none" lIns="103071" tIns="51536" rIns="103071" bIns="51536">
            <a:spAutoFit/>
          </a:bodyPr>
          <a:lstStyle/>
          <a:p>
            <a:r>
              <a:rPr lang="de-DE" sz="1200" dirty="0" smtClean="0"/>
              <a:t>* Federal Financial </a:t>
            </a:r>
            <a:r>
              <a:rPr lang="de-DE" sz="1200" dirty="0" err="1" smtClean="0"/>
              <a:t>Supervisory</a:t>
            </a:r>
            <a:r>
              <a:rPr lang="de-DE" sz="1200" dirty="0" smtClean="0"/>
              <a:t> Authority</a:t>
            </a:r>
            <a:endParaRPr lang="de-DE" sz="1200" dirty="0"/>
          </a:p>
        </p:txBody>
      </p:sp>
      <p:sp>
        <p:nvSpPr>
          <p:cNvPr id="5" name="Foliennummernplatzhalter 4"/>
          <p:cNvSpPr txBox="1">
            <a:spLocks/>
          </p:cNvSpPr>
          <p:nvPr/>
        </p:nvSpPr>
        <p:spPr>
          <a:xfrm>
            <a:off x="9579934" y="7117758"/>
            <a:ext cx="756411" cy="154911"/>
          </a:xfrm>
          <a:prstGeom prst="rect">
            <a:avLst/>
          </a:prstGeom>
        </p:spPr>
        <p:txBody>
          <a:bodyPr vert="horz" lIns="103071" tIns="51536" rIns="103071" bIns="51536" rtlCol="0" anchor="ctr"/>
          <a:lstStyle/>
          <a:p>
            <a:pPr marL="0" marR="0" lvl="0" indent="0" algn="r" defTabSz="1029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Seite </a:t>
            </a:r>
            <a:fld id="{795659D1-D435-4DC4-B545-657E7139435F}" type="slidenum">
              <a:rPr kumimoji="0" lang="de-DE" sz="12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0296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bgerundetes Rechteck 8"/>
          <p:cNvSpPr/>
          <p:nvPr/>
        </p:nvSpPr>
        <p:spPr>
          <a:xfrm>
            <a:off x="644833" y="3005579"/>
            <a:ext cx="2991502" cy="439401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Textplatzhalter 2"/>
          <p:cNvSpPr txBox="1">
            <a:spLocks/>
          </p:cNvSpPr>
          <p:nvPr/>
        </p:nvSpPr>
        <p:spPr>
          <a:xfrm>
            <a:off x="560387" y="1343031"/>
            <a:ext cx="8200841" cy="5227586"/>
          </a:xfrm>
          <a:prstGeom prst="rect">
            <a:avLst/>
          </a:prstGeom>
        </p:spPr>
        <p:txBody>
          <a:bodyPr vert="horz" lIns="103071" tIns="51536" rIns="103071" bIns="51536" rtlCol="0">
            <a:noAutofit/>
          </a:bodyPr>
          <a:lstStyle/>
          <a:p>
            <a:pPr marL="180000" marR="0" lvl="0" indent="-180000" algn="l" defTabSz="1030712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85725" indent="-85725">
              <a:spcBef>
                <a:spcPts val="500"/>
              </a:spcBef>
              <a:buClr>
                <a:srgbClr val="0062A1"/>
              </a:buClr>
              <a:buFont typeface="Arial Unicode MS" pitchFamily="34" charset="-128"/>
              <a:buChar char="❙"/>
            </a:pPr>
            <a:r>
              <a:rPr lang="en-US" sz="2400" dirty="0" smtClean="0"/>
              <a:t> German banking sector and reporting situation</a:t>
            </a:r>
          </a:p>
          <a:p>
            <a:pPr marL="182563" indent="-182563">
              <a:spcBef>
                <a:spcPts val="500"/>
              </a:spcBef>
              <a:buClr>
                <a:srgbClr val="0062A1"/>
              </a:buClr>
              <a:buFont typeface="Arial Unicode MS" pitchFamily="34" charset="-128"/>
              <a:buChar char="❙"/>
            </a:pPr>
            <a:r>
              <a:rPr lang="en-US" sz="2400" dirty="0" smtClean="0"/>
              <a:t>Objectives and requirements on the new banking supervisory IT systems</a:t>
            </a:r>
          </a:p>
          <a:p>
            <a:pPr marL="85725" indent="-85725">
              <a:spcBef>
                <a:spcPts val="500"/>
              </a:spcBef>
              <a:buClr>
                <a:srgbClr val="0062A1"/>
              </a:buClr>
              <a:buFont typeface="Arial Unicode MS" pitchFamily="34" charset="-128"/>
              <a:buChar char="❙"/>
            </a:pPr>
            <a:r>
              <a:rPr lang="en-US" sz="2400" dirty="0" smtClean="0"/>
              <a:t> Target architecture</a:t>
            </a:r>
          </a:p>
          <a:p>
            <a:pPr marL="85725" indent="-85725">
              <a:spcBef>
                <a:spcPts val="500"/>
              </a:spcBef>
              <a:buClr>
                <a:srgbClr val="0062A1"/>
              </a:buClr>
              <a:buFont typeface="Arial Unicode MS" pitchFamily="34" charset="-128"/>
              <a:buChar char="❙"/>
            </a:pPr>
            <a:r>
              <a:rPr lang="en-US" sz="2400" dirty="0" smtClean="0"/>
              <a:t> Open issues and questions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5" name="Foliennummernplatzhalter 4"/>
          <p:cNvSpPr txBox="1">
            <a:spLocks/>
          </p:cNvSpPr>
          <p:nvPr/>
        </p:nvSpPr>
        <p:spPr>
          <a:xfrm>
            <a:off x="9388550" y="7117758"/>
            <a:ext cx="947796" cy="197442"/>
          </a:xfrm>
          <a:prstGeom prst="rect">
            <a:avLst/>
          </a:prstGeom>
        </p:spPr>
        <p:txBody>
          <a:bodyPr vert="horz" lIns="103071" tIns="51536" rIns="103071" bIns="51536" rtlCol="0" anchor="ctr"/>
          <a:lstStyle/>
          <a:p>
            <a:pPr marL="0" marR="0" lvl="0" indent="0" algn="r" defTabSz="1029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Seite </a:t>
            </a:r>
            <a:fld id="{795659D1-D435-4DC4-B545-657E7139435F}" type="slidenum">
              <a:rPr kumimoji="0" lang="de-DE" sz="12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0296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Target architecture </a:t>
            </a:r>
            <a:br>
              <a:rPr lang="en-US" dirty="0" smtClean="0"/>
            </a:br>
            <a:r>
              <a:rPr lang="en-US" sz="2000" dirty="0" smtClean="0"/>
              <a:t> Following the IT strategy by using standard software </a:t>
            </a:r>
            <a:br>
              <a:rPr lang="en-US" sz="20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de-DE" sz="2800" b="1" dirty="0" err="1" smtClean="0"/>
              <a:t>Why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using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standard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software</a:t>
            </a:r>
            <a:r>
              <a:rPr lang="de-DE" sz="2800" b="1" dirty="0" smtClean="0"/>
              <a:t>?</a:t>
            </a:r>
          </a:p>
          <a:p>
            <a:endParaRPr lang="de-DE" b="1" dirty="0" smtClean="0"/>
          </a:p>
          <a:p>
            <a:pPr>
              <a:buClr>
                <a:srgbClr val="0062A1"/>
              </a:buClr>
            </a:pPr>
            <a:endParaRPr lang="de-DE" b="1" dirty="0" smtClean="0"/>
          </a:p>
          <a:p>
            <a:pPr>
              <a:buFont typeface="Wingdings"/>
              <a:buChar char="à"/>
            </a:pPr>
            <a:endParaRPr lang="de-DE" dirty="0" smtClean="0"/>
          </a:p>
          <a:p>
            <a:endParaRPr lang="de-DE" dirty="0" smtClean="0"/>
          </a:p>
        </p:txBody>
      </p:sp>
      <p:sp>
        <p:nvSpPr>
          <p:cNvPr id="24" name="Foliennummernplatzhalter 4"/>
          <p:cNvSpPr txBox="1">
            <a:spLocks/>
          </p:cNvSpPr>
          <p:nvPr/>
        </p:nvSpPr>
        <p:spPr>
          <a:xfrm>
            <a:off x="9282224" y="7183073"/>
            <a:ext cx="1054122" cy="186809"/>
          </a:xfrm>
          <a:prstGeom prst="rect">
            <a:avLst/>
          </a:prstGeom>
        </p:spPr>
        <p:txBody>
          <a:bodyPr vert="horz" lIns="103071" tIns="51536" rIns="103071" bIns="51536" rtlCol="0" anchor="ctr"/>
          <a:lstStyle/>
          <a:p>
            <a:pPr marL="0" marR="0" lvl="0" indent="0" algn="r" defTabSz="1029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Seite </a:t>
            </a:r>
            <a:fld id="{795659D1-D435-4DC4-B545-657E7139435F}" type="slidenum">
              <a:rPr kumimoji="0" lang="de-DE" sz="12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0296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extplatzhalter 2"/>
          <p:cNvSpPr txBox="1">
            <a:spLocks/>
          </p:cNvSpPr>
          <p:nvPr/>
        </p:nvSpPr>
        <p:spPr>
          <a:xfrm>
            <a:off x="489097" y="1084522"/>
            <a:ext cx="5071731" cy="2899649"/>
          </a:xfrm>
          <a:prstGeom prst="rect">
            <a:avLst/>
          </a:prstGeom>
        </p:spPr>
        <p:txBody>
          <a:bodyPr vert="horz" lIns="102963" tIns="51483" rIns="102963" bIns="51483" rtlCol="0">
            <a:normAutofit/>
          </a:bodyPr>
          <a:lstStyle/>
          <a:p>
            <a:pPr marL="0" marR="0" lvl="0" indent="0" algn="l" defTabSz="1029640" rtl="0" eaLnBrk="1" fontAlgn="auto" latinLnBrk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180975" lvl="0" indent="-180975" defTabSz="1029640">
              <a:buClr>
                <a:srgbClr val="0062A1"/>
              </a:buClr>
            </a:pPr>
            <a:endParaRPr lang="en-US" b="1" dirty="0" smtClean="0"/>
          </a:p>
          <a:p>
            <a:pPr marL="180975" lvl="0" indent="-180975" defTabSz="1029640">
              <a:buClr>
                <a:srgbClr val="0062A1"/>
              </a:buClr>
              <a:buFont typeface="Arial Unicode MS" pitchFamily="34" charset="-128"/>
              <a:buChar char="❙"/>
            </a:pPr>
            <a:endParaRPr lang="en-US" dirty="0" smtClean="0"/>
          </a:p>
          <a:p>
            <a:pPr marL="180975" lvl="0" indent="-180975" defTabSz="1029640">
              <a:buClr>
                <a:srgbClr val="0062A1"/>
              </a:buClr>
              <a:buFont typeface="Arial Unicode MS" pitchFamily="34" charset="-128"/>
              <a:buChar char="❙"/>
            </a:pPr>
            <a:r>
              <a:rPr lang="en-US" sz="2400" dirty="0" smtClean="0"/>
              <a:t>tight time constraints</a:t>
            </a:r>
          </a:p>
          <a:p>
            <a:pPr marL="180975" lvl="0" indent="-180975" defTabSz="1029640">
              <a:buClr>
                <a:srgbClr val="0062A1"/>
              </a:buClr>
              <a:buFont typeface="Arial Unicode MS" pitchFamily="34" charset="-128"/>
              <a:buChar char="❙"/>
            </a:pPr>
            <a:r>
              <a:rPr lang="en-US" sz="2400" dirty="0" smtClean="0"/>
              <a:t>shortage of human resources</a:t>
            </a:r>
          </a:p>
          <a:p>
            <a:pPr marL="180975" lvl="0" indent="-180975" defTabSz="1029640">
              <a:buClr>
                <a:srgbClr val="0062A1"/>
              </a:buClr>
              <a:buFont typeface="Arial Unicode MS" pitchFamily="34" charset="-128"/>
              <a:buChar char="❙"/>
            </a:pPr>
            <a:r>
              <a:rPr lang="en-US" sz="2400" dirty="0" smtClean="0"/>
              <a:t>IT strategy </a:t>
            </a:r>
          </a:p>
          <a:p>
            <a:pPr marL="180975" lvl="0" indent="-180975" defTabSz="1029640">
              <a:buClr>
                <a:srgbClr val="0062A1"/>
              </a:buClr>
              <a:buFont typeface="Arial Unicode MS" pitchFamily="34" charset="-128"/>
              <a:buChar char="❙"/>
            </a:pPr>
            <a:r>
              <a:rPr lang="en-US" sz="2400" dirty="0" smtClean="0"/>
              <a:t>rapid evolution of the technology</a:t>
            </a:r>
          </a:p>
          <a:p>
            <a:pPr marL="180975" indent="-180975" defTabSz="1029640">
              <a:buClr>
                <a:srgbClr val="0062A1"/>
              </a:buClr>
              <a:buFont typeface="Arial Unicode MS" pitchFamily="34" charset="-128"/>
              <a:buChar char="❙"/>
            </a:pPr>
            <a:endParaRPr lang="en-US" b="1" dirty="0" smtClean="0"/>
          </a:p>
          <a:p>
            <a:pPr marL="180975" indent="-180975" defTabSz="1029640">
              <a:buClr>
                <a:srgbClr val="0062A1"/>
              </a:buClr>
              <a:buFont typeface="Arial Unicode MS" pitchFamily="34" charset="-128"/>
              <a:buChar char="❙"/>
            </a:pPr>
            <a:endParaRPr lang="en-US" b="1" dirty="0" smtClean="0"/>
          </a:p>
          <a:p>
            <a:pPr marL="180975" indent="-180975" defTabSz="1029640">
              <a:buClr>
                <a:srgbClr val="0062A1"/>
              </a:buClr>
              <a:buFont typeface="Arial Unicode MS" pitchFamily="34" charset="-128"/>
              <a:buChar char="❙"/>
            </a:pPr>
            <a:endParaRPr lang="en-US" b="1" dirty="0" smtClean="0"/>
          </a:p>
          <a:p>
            <a:pPr marL="180975" marR="0" lvl="0" indent="-180975" algn="l" defTabSz="102964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0062A1"/>
              </a:buClr>
              <a:buSzTx/>
              <a:buFont typeface="Arial Unicode MS" pitchFamily="34" charset="-128"/>
              <a:buChar char="❙"/>
              <a:tabLst/>
              <a:defRPr/>
            </a:pPr>
            <a:endParaRPr lang="en-US" sz="1800" b="1" dirty="0" smtClean="0"/>
          </a:p>
          <a:p>
            <a:pPr marL="180975" marR="0" lvl="0" indent="-180975" algn="l" defTabSz="102964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0062A1"/>
              </a:buClr>
              <a:buSzTx/>
              <a:buFont typeface="Arial Unicode MS" pitchFamily="34" charset="-128"/>
              <a:buChar char="❙"/>
              <a:tabLst/>
              <a:defRPr/>
            </a:pPr>
            <a:endParaRPr lang="en-US" sz="1800" b="1" dirty="0" smtClean="0"/>
          </a:p>
          <a:p>
            <a:pPr marL="180975" marR="0" lvl="0" indent="-180975" algn="l" defTabSz="102964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0062A1"/>
              </a:buClr>
              <a:buSzTx/>
              <a:buFont typeface="Arial Unicode MS" pitchFamily="34" charset="-128"/>
              <a:buChar char="❙"/>
              <a:tabLst/>
              <a:defRPr/>
            </a:pPr>
            <a:endParaRPr kumimoji="0" lang="en-US" sz="18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1029640" rtl="0" eaLnBrk="1" fontAlgn="auto" latinLnBrk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Tx/>
              <a:buSzTx/>
              <a:buFont typeface="Wingdings"/>
              <a:buChar char="à"/>
              <a:tabLst/>
              <a:defRPr/>
            </a:pPr>
            <a:endParaRPr kumimoji="0" lang="en-US" sz="18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1029640" rtl="0" eaLnBrk="1" fontAlgn="auto" latinLnBrk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261256" y="4872450"/>
            <a:ext cx="3644538" cy="105809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/>
              <a:t>cost </a:t>
            </a:r>
            <a:r>
              <a:rPr lang="de-DE" b="1" dirty="0" err="1" smtClean="0"/>
              <a:t>and</a:t>
            </a:r>
            <a:r>
              <a:rPr lang="de-DE" b="1" dirty="0" smtClean="0"/>
              <a:t> time </a:t>
            </a:r>
            <a:r>
              <a:rPr lang="de-DE" b="1" dirty="0" err="1" smtClean="0"/>
              <a:t>saving</a:t>
            </a:r>
            <a:endParaRPr lang="de-DE" b="1" dirty="0"/>
          </a:p>
        </p:txBody>
      </p:sp>
      <p:sp>
        <p:nvSpPr>
          <p:cNvPr id="30" name="Ellipse 29"/>
          <p:cNvSpPr/>
          <p:nvPr/>
        </p:nvSpPr>
        <p:spPr>
          <a:xfrm>
            <a:off x="3405051" y="6200507"/>
            <a:ext cx="3644538" cy="105809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err="1" smtClean="0"/>
              <a:t>close</a:t>
            </a:r>
            <a:r>
              <a:rPr lang="de-DE" b="1" dirty="0" smtClean="0"/>
              <a:t> </a:t>
            </a: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specification</a:t>
            </a:r>
            <a:endParaRPr lang="de-DE" b="1" dirty="0"/>
          </a:p>
        </p:txBody>
      </p:sp>
      <p:sp>
        <p:nvSpPr>
          <p:cNvPr id="32" name="Ellipse 31"/>
          <p:cNvSpPr/>
          <p:nvPr/>
        </p:nvSpPr>
        <p:spPr>
          <a:xfrm>
            <a:off x="6614160" y="4811490"/>
            <a:ext cx="3644538" cy="105809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err="1" smtClean="0"/>
              <a:t>high</a:t>
            </a:r>
            <a:r>
              <a:rPr lang="de-DE" b="1" dirty="0" smtClean="0"/>
              <a:t> </a:t>
            </a:r>
            <a:r>
              <a:rPr lang="de-DE" b="1" dirty="0" err="1" smtClean="0"/>
              <a:t>quality</a:t>
            </a:r>
            <a:endParaRPr lang="de-DE" b="1" dirty="0"/>
          </a:p>
        </p:txBody>
      </p:sp>
      <p:pic>
        <p:nvPicPr>
          <p:cNvPr id="34" name="Bild 5" descr="j0216616.pict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1267" y="4828985"/>
            <a:ext cx="1386837" cy="122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hteck 35"/>
          <p:cNvSpPr/>
          <p:nvPr/>
        </p:nvSpPr>
        <p:spPr>
          <a:xfrm>
            <a:off x="1658983" y="4075617"/>
            <a:ext cx="7249886" cy="6139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 err="1" smtClean="0"/>
              <a:t>core</a:t>
            </a:r>
            <a:r>
              <a:rPr lang="de-DE" sz="2400" b="1" dirty="0" smtClean="0"/>
              <a:t> XBRL </a:t>
            </a:r>
            <a:r>
              <a:rPr lang="de-DE" sz="2400" b="1" dirty="0" err="1" smtClean="0"/>
              <a:t>processing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components</a:t>
            </a:r>
            <a:endParaRPr lang="de-D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Target architecture </a:t>
            </a:r>
            <a:br>
              <a:rPr lang="en-US" dirty="0" smtClean="0"/>
            </a:br>
            <a:r>
              <a:rPr lang="en-US" sz="2000" dirty="0" smtClean="0"/>
              <a:t>DPM as metadata for all components</a:t>
            </a:r>
            <a:br>
              <a:rPr lang="en-US" sz="20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endParaRPr lang="de-DE" b="1" dirty="0" smtClean="0"/>
          </a:p>
          <a:p>
            <a:pPr>
              <a:buClr>
                <a:srgbClr val="0062A1"/>
              </a:buClr>
            </a:pPr>
            <a:endParaRPr lang="de-DE" b="1" dirty="0" smtClean="0"/>
          </a:p>
          <a:p>
            <a:pPr>
              <a:buFont typeface="Wingdings"/>
              <a:buChar char="à"/>
            </a:pPr>
            <a:endParaRPr lang="de-DE" dirty="0" smtClean="0"/>
          </a:p>
          <a:p>
            <a:endParaRPr lang="de-DE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1018508" y="3133293"/>
            <a:ext cx="1984465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/>
              <a:t>Common Data Entry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4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3771900" y="3119439"/>
            <a:ext cx="2608118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/>
              <a:t>Common operational XBRL database</a:t>
            </a:r>
            <a:endParaRPr lang="de-DE" sz="24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7100653" y="3126367"/>
            <a:ext cx="2562893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/>
              <a:t>Comprehensive Reports and Analysis</a:t>
            </a:r>
            <a:endParaRPr lang="de-DE" sz="2400" b="1" dirty="0"/>
          </a:p>
        </p:txBody>
      </p:sp>
      <p:cxnSp>
        <p:nvCxnSpPr>
          <p:cNvPr id="13" name="Gerade Verbindung mit Pfeil 12"/>
          <p:cNvCxnSpPr>
            <a:stCxn id="6" idx="3"/>
            <a:endCxn id="9" idx="1"/>
          </p:cNvCxnSpPr>
          <p:nvPr/>
        </p:nvCxnSpPr>
        <p:spPr>
          <a:xfrm flipV="1">
            <a:off x="3002973" y="3719604"/>
            <a:ext cx="768927" cy="138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9" idx="3"/>
            <a:endCxn id="10" idx="1"/>
          </p:cNvCxnSpPr>
          <p:nvPr/>
        </p:nvCxnSpPr>
        <p:spPr>
          <a:xfrm>
            <a:off x="6380018" y="3719604"/>
            <a:ext cx="720635" cy="6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3443053" y="1131311"/>
            <a:ext cx="3342211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/>
              <a:t>Area specific computations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400" b="1" dirty="0"/>
          </a:p>
        </p:txBody>
      </p:sp>
      <p:cxnSp>
        <p:nvCxnSpPr>
          <p:cNvPr id="21" name="Gerade Verbindung mit Pfeil 20"/>
          <p:cNvCxnSpPr>
            <a:endCxn id="9" idx="0"/>
          </p:cNvCxnSpPr>
          <p:nvPr/>
        </p:nvCxnSpPr>
        <p:spPr>
          <a:xfrm>
            <a:off x="4021282" y="2576945"/>
            <a:ext cx="1054677" cy="542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3546962" y="2253529"/>
            <a:ext cx="941912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/>
              <a:t>COREP</a:t>
            </a:r>
            <a:endParaRPr lang="de-DE" sz="1400" b="1" dirty="0"/>
          </a:p>
        </p:txBody>
      </p:sp>
      <p:sp>
        <p:nvSpPr>
          <p:cNvPr id="23" name="Textfeld 22"/>
          <p:cNvSpPr txBox="1"/>
          <p:nvPr/>
        </p:nvSpPr>
        <p:spPr>
          <a:xfrm>
            <a:off x="5684025" y="2250065"/>
            <a:ext cx="941912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/>
              <a:t>LE</a:t>
            </a:r>
            <a:endParaRPr lang="de-DE" sz="1400" b="1" dirty="0"/>
          </a:p>
        </p:txBody>
      </p:sp>
      <p:cxnSp>
        <p:nvCxnSpPr>
          <p:cNvPr id="25" name="Gerade Verbindung mit Pfeil 24"/>
          <p:cNvCxnSpPr>
            <a:stCxn id="23" idx="2"/>
            <a:endCxn id="9" idx="0"/>
          </p:cNvCxnSpPr>
          <p:nvPr/>
        </p:nvCxnSpPr>
        <p:spPr>
          <a:xfrm rot="5400000">
            <a:off x="5334672" y="2299129"/>
            <a:ext cx="561597" cy="10790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4641471" y="2267383"/>
            <a:ext cx="941912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/>
              <a:t>…</a:t>
            </a:r>
            <a:endParaRPr lang="de-DE" sz="1400" b="1" dirty="0"/>
          </a:p>
        </p:txBody>
      </p:sp>
      <p:cxnSp>
        <p:nvCxnSpPr>
          <p:cNvPr id="28" name="Gerade Verbindung mit Pfeil 27"/>
          <p:cNvCxnSpPr>
            <a:stCxn id="26" idx="2"/>
            <a:endCxn id="9" idx="0"/>
          </p:cNvCxnSpPr>
          <p:nvPr/>
        </p:nvCxnSpPr>
        <p:spPr>
          <a:xfrm rot="5400000">
            <a:off x="4822054" y="2829065"/>
            <a:ext cx="544279" cy="36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ieren 44"/>
          <p:cNvGrpSpPr/>
          <p:nvPr/>
        </p:nvGrpSpPr>
        <p:grpSpPr>
          <a:xfrm>
            <a:off x="2010741" y="4326696"/>
            <a:ext cx="6371359" cy="2119131"/>
            <a:chOff x="2010741" y="4326696"/>
            <a:chExt cx="6371359" cy="2119131"/>
          </a:xfrm>
        </p:grpSpPr>
        <p:sp>
          <p:nvSpPr>
            <p:cNvPr id="11" name="Ellipse 3"/>
            <p:cNvSpPr/>
            <p:nvPr/>
          </p:nvSpPr>
          <p:spPr bwMode="auto">
            <a:xfrm>
              <a:off x="3901839" y="5455227"/>
              <a:ext cx="2438400" cy="990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eaLnBrk="0" hangingPunct="0">
                <a:spcBef>
                  <a:spcPts val="600"/>
                </a:spcBef>
                <a:defRPr/>
              </a:pPr>
              <a:endParaRPr lang="de-DE" sz="800" b="1" dirty="0">
                <a:solidFill>
                  <a:schemeClr val="tx1"/>
                </a:solidFill>
              </a:endParaRPr>
            </a:p>
            <a:p>
              <a:pPr algn="ctr" eaLnBrk="0" hangingPunct="0">
                <a:spcBef>
                  <a:spcPts val="600"/>
                </a:spcBef>
                <a:defRPr/>
              </a:pPr>
              <a:r>
                <a:rPr lang="de-DE" b="1" dirty="0" smtClean="0">
                  <a:solidFill>
                    <a:schemeClr val="tx1"/>
                  </a:solidFill>
                </a:rPr>
                <a:t>DPMs / </a:t>
              </a:r>
              <a:r>
                <a:rPr lang="de-DE" b="1" dirty="0" err="1" smtClean="0">
                  <a:solidFill>
                    <a:schemeClr val="tx1"/>
                  </a:solidFill>
                </a:rPr>
                <a:t>Taxonomies</a:t>
              </a:r>
              <a:endParaRPr lang="de-DE" b="1" dirty="0">
                <a:solidFill>
                  <a:schemeClr val="tx1"/>
                </a:solidFill>
              </a:endParaRPr>
            </a:p>
            <a:p>
              <a:pPr eaLnBrk="0" hangingPunct="0">
                <a:spcBef>
                  <a:spcPts val="600"/>
                </a:spcBef>
                <a:defRPr/>
              </a:pPr>
              <a:endParaRPr lang="de-DE" sz="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Gerade Verbindung mit Pfeil 30"/>
            <p:cNvCxnSpPr>
              <a:endCxn id="6" idx="2"/>
            </p:cNvCxnSpPr>
            <p:nvPr/>
          </p:nvCxnSpPr>
          <p:spPr>
            <a:xfrm rot="10800000">
              <a:off x="2010741" y="4333622"/>
              <a:ext cx="2207968" cy="13398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mit Pfeil 32"/>
            <p:cNvCxnSpPr>
              <a:stCxn id="11" idx="0"/>
            </p:cNvCxnSpPr>
            <p:nvPr/>
          </p:nvCxnSpPr>
          <p:spPr>
            <a:xfrm rot="5400000" flipH="1" flipV="1">
              <a:off x="4581552" y="4903670"/>
              <a:ext cx="1091045" cy="120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mit Pfeil 34"/>
            <p:cNvCxnSpPr>
              <a:endCxn id="10" idx="2"/>
            </p:cNvCxnSpPr>
            <p:nvPr/>
          </p:nvCxnSpPr>
          <p:spPr>
            <a:xfrm flipV="1">
              <a:off x="6244936" y="4326696"/>
              <a:ext cx="2137164" cy="1398695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Stern mit 7 Zacken 23"/>
          <p:cNvSpPr/>
          <p:nvPr/>
        </p:nvSpPr>
        <p:spPr>
          <a:xfrm>
            <a:off x="872835" y="3117274"/>
            <a:ext cx="2379519" cy="1236516"/>
          </a:xfrm>
          <a:prstGeom prst="star7">
            <a:avLst/>
          </a:prstGeom>
          <a:solidFill>
            <a:schemeClr val="accent6">
              <a:lumMod val="75000"/>
            </a:schemeClr>
          </a:solidFill>
          <a:ln>
            <a:solidFill>
              <a:srgbClr val="FFD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 err="1" smtClean="0"/>
              <a:t>Invoke</a:t>
            </a:r>
            <a:r>
              <a:rPr lang="de-DE" sz="1800" dirty="0" smtClean="0"/>
              <a:t>, </a:t>
            </a:r>
            <a:r>
              <a:rPr lang="de-DE" sz="1800" dirty="0" err="1" smtClean="0"/>
              <a:t>XWand</a:t>
            </a:r>
            <a:endParaRPr lang="de-DE" sz="1800" dirty="0"/>
          </a:p>
        </p:txBody>
      </p:sp>
      <p:sp>
        <p:nvSpPr>
          <p:cNvPr id="27" name="Stern mit 7 Zacken 26"/>
          <p:cNvSpPr/>
          <p:nvPr/>
        </p:nvSpPr>
        <p:spPr>
          <a:xfrm>
            <a:off x="3893127" y="3113810"/>
            <a:ext cx="2497282" cy="1236516"/>
          </a:xfrm>
          <a:prstGeom prst="star7">
            <a:avLst/>
          </a:prstGeom>
          <a:solidFill>
            <a:schemeClr val="accent6">
              <a:lumMod val="75000"/>
            </a:schemeClr>
          </a:solidFill>
          <a:ln>
            <a:solidFill>
              <a:srgbClr val="FFD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 smtClean="0"/>
              <a:t>Oracle </a:t>
            </a:r>
          </a:p>
          <a:p>
            <a:pPr algn="ctr"/>
            <a:r>
              <a:rPr lang="de-DE" sz="1800" dirty="0" smtClean="0"/>
              <a:t>XBRL-Extension</a:t>
            </a:r>
            <a:endParaRPr lang="de-DE" sz="1800" dirty="0"/>
          </a:p>
        </p:txBody>
      </p:sp>
      <p:sp>
        <p:nvSpPr>
          <p:cNvPr id="29" name="Stern mit 7 Zacken 28"/>
          <p:cNvSpPr/>
          <p:nvPr/>
        </p:nvSpPr>
        <p:spPr>
          <a:xfrm>
            <a:off x="7142018" y="3099956"/>
            <a:ext cx="2497282" cy="1236516"/>
          </a:xfrm>
          <a:prstGeom prst="star7">
            <a:avLst/>
          </a:prstGeom>
          <a:solidFill>
            <a:schemeClr val="accent6">
              <a:lumMod val="75000"/>
            </a:schemeClr>
          </a:solidFill>
          <a:ln>
            <a:solidFill>
              <a:srgbClr val="FFD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 smtClean="0"/>
              <a:t>SAP-BI</a:t>
            </a:r>
            <a:endParaRPr lang="de-DE" sz="1800" dirty="0"/>
          </a:p>
        </p:txBody>
      </p:sp>
      <p:sp>
        <p:nvSpPr>
          <p:cNvPr id="30" name="Stern mit 7 Zacken 29"/>
          <p:cNvSpPr/>
          <p:nvPr/>
        </p:nvSpPr>
        <p:spPr>
          <a:xfrm>
            <a:off x="6141026" y="4759035"/>
            <a:ext cx="3141198" cy="820881"/>
          </a:xfrm>
          <a:prstGeom prst="star7">
            <a:avLst/>
          </a:prstGeom>
          <a:solidFill>
            <a:schemeClr val="accent6">
              <a:lumMod val="75000"/>
            </a:schemeClr>
          </a:solidFill>
          <a:ln>
            <a:solidFill>
              <a:srgbClr val="FFD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 err="1" smtClean="0"/>
              <a:t>Own</a:t>
            </a:r>
            <a:r>
              <a:rPr lang="de-DE" sz="1800" dirty="0" smtClean="0"/>
              <a:t> </a:t>
            </a:r>
            <a:r>
              <a:rPr lang="de-DE" sz="1800" dirty="0" err="1" smtClean="0"/>
              <a:t>implementation</a:t>
            </a:r>
            <a:endParaRPr lang="de-DE" sz="1800" dirty="0"/>
          </a:p>
        </p:txBody>
      </p:sp>
      <p:sp>
        <p:nvSpPr>
          <p:cNvPr id="32" name="Foliennummernplatzhalter 4"/>
          <p:cNvSpPr txBox="1">
            <a:spLocks/>
          </p:cNvSpPr>
          <p:nvPr/>
        </p:nvSpPr>
        <p:spPr>
          <a:xfrm>
            <a:off x="9282224" y="7117758"/>
            <a:ext cx="1054122" cy="186809"/>
          </a:xfrm>
          <a:prstGeom prst="rect">
            <a:avLst/>
          </a:prstGeom>
        </p:spPr>
        <p:txBody>
          <a:bodyPr vert="horz" lIns="103071" tIns="51536" rIns="103071" bIns="51536" rtlCol="0" anchor="ctr"/>
          <a:lstStyle/>
          <a:p>
            <a:pPr marL="0" marR="0" lvl="0" indent="0" algn="r" defTabSz="1029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Seite </a:t>
            </a:r>
            <a:fld id="{795659D1-D435-4DC4-B545-657E7139435F}" type="slidenum">
              <a:rPr kumimoji="0" lang="de-DE" sz="12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0296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allAtOnce" animBg="1"/>
      <p:bldP spid="27" grpId="0" build="allAtOnce" animBg="1"/>
      <p:bldP spid="29" grpId="0" build="allAtOnce" animBg="1"/>
      <p:bldP spid="30" grpId="0" build="allAtOnce" animBg="1"/>
    </p:bldLst>
  </p:timing>
</p:sld>
</file>

<file path=ppt/theme/theme1.xml><?xml version="1.0" encoding="utf-8"?>
<a:theme xmlns:a="http://schemas.openxmlformats.org/drawingml/2006/main" name="BBk_Farbe">
  <a:themeElements>
    <a:clrScheme name="Scheuer1">
      <a:dk1>
        <a:sysClr val="windowText" lastClr="000000"/>
      </a:dk1>
      <a:lt1>
        <a:srgbClr val="FFFFFF"/>
      </a:lt1>
      <a:dk2>
        <a:srgbClr val="000000"/>
      </a:dk2>
      <a:lt2>
        <a:srgbClr val="9FA2A4"/>
      </a:lt2>
      <a:accent1>
        <a:srgbClr val="7C93C3"/>
      </a:accent1>
      <a:accent2>
        <a:srgbClr val="A1CCCD"/>
      </a:accent2>
      <a:accent3>
        <a:srgbClr val="C3CBC9"/>
      </a:accent3>
      <a:accent4>
        <a:srgbClr val="C2CB9A"/>
      </a:accent4>
      <a:accent5>
        <a:srgbClr val="EAC985"/>
      </a:accent5>
      <a:accent6>
        <a:srgbClr val="D496A0"/>
      </a:accent6>
      <a:hlink>
        <a:srgbClr val="7C93C3"/>
      </a:hlink>
      <a:folHlink>
        <a:srgbClr val="B0BEDB"/>
      </a:folHlink>
    </a:clrScheme>
    <a:fontScheme name="Bundesbank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Bk_Farbe">
  <a:themeElements>
    <a:clrScheme name="Scheuer1">
      <a:dk1>
        <a:sysClr val="windowText" lastClr="000000"/>
      </a:dk1>
      <a:lt1>
        <a:srgbClr val="FFFFFF"/>
      </a:lt1>
      <a:dk2>
        <a:srgbClr val="000000"/>
      </a:dk2>
      <a:lt2>
        <a:srgbClr val="9FA2A4"/>
      </a:lt2>
      <a:accent1>
        <a:srgbClr val="7C93C3"/>
      </a:accent1>
      <a:accent2>
        <a:srgbClr val="A1CCCD"/>
      </a:accent2>
      <a:accent3>
        <a:srgbClr val="C3CBC9"/>
      </a:accent3>
      <a:accent4>
        <a:srgbClr val="C2CB9A"/>
      </a:accent4>
      <a:accent5>
        <a:srgbClr val="EAC985"/>
      </a:accent5>
      <a:accent6>
        <a:srgbClr val="D496A0"/>
      </a:accent6>
      <a:hlink>
        <a:srgbClr val="7C93C3"/>
      </a:hlink>
      <a:folHlink>
        <a:srgbClr val="B0BEDB"/>
      </a:folHlink>
    </a:clrScheme>
    <a:fontScheme name="Bundesbank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Bk_Farbe">
  <a:themeElements>
    <a:clrScheme name="Scheuer1">
      <a:dk1>
        <a:sysClr val="windowText" lastClr="000000"/>
      </a:dk1>
      <a:lt1>
        <a:srgbClr val="FFFFFF"/>
      </a:lt1>
      <a:dk2>
        <a:srgbClr val="000000"/>
      </a:dk2>
      <a:lt2>
        <a:srgbClr val="9FA2A4"/>
      </a:lt2>
      <a:accent1>
        <a:srgbClr val="7C93C3"/>
      </a:accent1>
      <a:accent2>
        <a:srgbClr val="A1CCCD"/>
      </a:accent2>
      <a:accent3>
        <a:srgbClr val="C3CBC9"/>
      </a:accent3>
      <a:accent4>
        <a:srgbClr val="C2CB9A"/>
      </a:accent4>
      <a:accent5>
        <a:srgbClr val="EAC985"/>
      </a:accent5>
      <a:accent6>
        <a:srgbClr val="D496A0"/>
      </a:accent6>
      <a:hlink>
        <a:srgbClr val="7C93C3"/>
      </a:hlink>
      <a:folHlink>
        <a:srgbClr val="B0BEDB"/>
      </a:folHlink>
    </a:clrScheme>
    <a:fontScheme name="Bundesbank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457</Words>
  <Application>Microsoft Office PowerPoint</Application>
  <PresentationFormat>Custom</PresentationFormat>
  <Paragraphs>158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BBk_Farbe</vt:lpstr>
      <vt:lpstr>1_BBk_Farbe</vt:lpstr>
      <vt:lpstr>2_BBk_Farbe</vt:lpstr>
      <vt:lpstr>German Banking Supervisory IT Systems</vt:lpstr>
      <vt:lpstr>Agenda</vt:lpstr>
      <vt:lpstr>German reporting situation</vt:lpstr>
      <vt:lpstr>German reporting situation</vt:lpstr>
      <vt:lpstr>Agenda</vt:lpstr>
      <vt:lpstr>Objectives and requirements on the new banking supervisory  IT systems</vt:lpstr>
      <vt:lpstr>Agenda</vt:lpstr>
      <vt:lpstr>Target architecture   Following the IT strategy by using standard software     </vt:lpstr>
      <vt:lpstr>Target architecture  DPM as metadata for all components    </vt:lpstr>
      <vt:lpstr>Target architecture  BAKER: Common reporting platform     </vt:lpstr>
      <vt:lpstr>Target architecture  Data entry and processing      </vt:lpstr>
      <vt:lpstr>Target architecture   Data entry and processing - Challenges    </vt:lpstr>
      <vt:lpstr>Agenda</vt:lpstr>
      <vt:lpstr>Open issues and questions        </vt:lpstr>
      <vt:lpstr>Thank you for your attention!</vt:lpstr>
    </vt:vector>
  </TitlesOfParts>
  <Company>Deutsche Bundesbank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Katrin Heinze</dc:creator>
  <cp:lastModifiedBy>Conference Centre</cp:lastModifiedBy>
  <cp:revision>368</cp:revision>
  <dcterms:created xsi:type="dcterms:W3CDTF">2011-09-19T07:17:23Z</dcterms:created>
  <dcterms:modified xsi:type="dcterms:W3CDTF">2013-06-19T10:16:35Z</dcterms:modified>
</cp:coreProperties>
</file>