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8" r:id="rId4"/>
    <p:sldId id="270" r:id="rId5"/>
    <p:sldId id="271" r:id="rId6"/>
    <p:sldId id="267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57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en.eurofiling.inf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en.eurofiling.inf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odes.eurofiling.inf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faq.eurofiling.info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faq.eurofiling.inf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faq.eurofiling.info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2088232" cy="2125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0" y="0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600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</a:t>
            </a:r>
            <a:r>
              <a:rPr lang="en-US" sz="3600" i="1" baseline="30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</a:t>
            </a:r>
            <a:r>
              <a:rPr lang="en-US" sz="3600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Eurofiling workshop.  </a:t>
            </a:r>
            <a:r>
              <a:rPr lang="en-US" sz="3600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Rome 2014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40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20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4800" b="1" i="1" dirty="0" smtClean="0">
                <a:solidFill>
                  <a:srgbClr val="1F497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workshop on XBRL</a:t>
            </a:r>
          </a:p>
          <a:p>
            <a:pPr algn="ctr"/>
            <a:endParaRPr lang="es-ES_tradnl" sz="4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_tradnl" sz="40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_tradnl" sz="40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_tradnl" sz="4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Update</a:t>
            </a:r>
            <a:r>
              <a:rPr lang="es-ES_tradnl" sz="4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_tradnl" sz="4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by</a:t>
            </a:r>
            <a:r>
              <a:rPr lang="es-ES_tradnl" sz="4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Ignacio Boixo, </a:t>
            </a:r>
            <a:r>
              <a:rPr lang="es-ES_tradnl" sz="4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Chair</a:t>
            </a:r>
            <a:endParaRPr lang="es-ES_tradnl" sz="40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_tradnl" sz="4000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XII Best </a:t>
            </a:r>
            <a:r>
              <a:rPr lang="es-ES_tradnl" sz="4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Practices Board, Eric Jarry</a:t>
            </a:r>
            <a:endParaRPr lang="es-ES" sz="4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332656"/>
            <a:ext cx="44820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hlinkClick r:id="rId2"/>
              </a:rPr>
              <a:t>cen.eurofiling.info</a:t>
            </a:r>
            <a:r>
              <a:rPr lang="es-ES_tradnl" sz="4400" dirty="0" smtClean="0"/>
              <a:t> </a:t>
            </a:r>
            <a:endParaRPr lang="en-US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16832"/>
            <a:ext cx="9144000" cy="430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332656"/>
            <a:ext cx="44820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hlinkClick r:id="rId2"/>
              </a:rPr>
              <a:t>cen.eurofiling.info</a:t>
            </a:r>
            <a:r>
              <a:rPr lang="es-ES_tradnl" sz="4400" dirty="0" smtClean="0"/>
              <a:t> </a:t>
            </a:r>
            <a:endParaRPr lang="en-US" sz="4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14222"/>
            <a:ext cx="9144000" cy="4737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332656"/>
            <a:ext cx="49967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hlinkClick r:id="rId2"/>
              </a:rPr>
              <a:t>codes.eurofiling.info</a:t>
            </a:r>
            <a:r>
              <a:rPr lang="es-ES_tradnl" sz="4400" dirty="0" smtClean="0"/>
              <a:t> </a:t>
            </a:r>
            <a:endParaRPr lang="en-US" sz="4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575854"/>
            <a:ext cx="6663630" cy="5282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5617423" cy="4118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5220072" cy="187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332656"/>
            <a:ext cx="45223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hlinkClick r:id="rId2"/>
              </a:rPr>
              <a:t>faq.eurofiling.info</a:t>
            </a:r>
            <a:r>
              <a:rPr lang="es-ES_tradnl" sz="4400" dirty="0" smtClean="0"/>
              <a:t>  </a:t>
            </a:r>
            <a:endParaRPr lang="en-US" sz="4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340768"/>
            <a:ext cx="7236296" cy="524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332656"/>
            <a:ext cx="45223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hlinkClick r:id="rId2"/>
              </a:rPr>
              <a:t>faq.eurofiling.info</a:t>
            </a:r>
            <a:r>
              <a:rPr lang="es-ES_tradnl" sz="4400" dirty="0" smtClean="0"/>
              <a:t>  </a:t>
            </a:r>
            <a:endParaRPr lang="en-US" sz="4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988840"/>
            <a:ext cx="7736509" cy="414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332656"/>
            <a:ext cx="45223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hlinkClick r:id="rId2"/>
              </a:rPr>
              <a:t>faq.eurofiling.info</a:t>
            </a:r>
            <a:r>
              <a:rPr lang="es-ES_tradnl" sz="4400" dirty="0" smtClean="0"/>
              <a:t>  </a:t>
            </a:r>
            <a:endParaRPr lang="en-US" sz="4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3" y="1174577"/>
            <a:ext cx="7794337" cy="542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2088232" cy="2125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0" y="0"/>
            <a:ext cx="9144000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0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900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</a:t>
            </a:r>
            <a:r>
              <a:rPr lang="en-US" sz="3900" i="1" baseline="30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</a:t>
            </a:r>
            <a:r>
              <a:rPr lang="en-US" sz="3900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Eurofiling workshop.  Rome’14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40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20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4800" b="1" i="1" dirty="0" smtClean="0">
                <a:solidFill>
                  <a:srgbClr val="1F497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workshop on XBRL</a:t>
            </a:r>
          </a:p>
          <a:p>
            <a:pPr algn="ctr"/>
            <a:endParaRPr lang="en-US" sz="4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40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40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4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Many thanks!</a:t>
            </a:r>
            <a:endParaRPr lang="en-US" sz="4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17</Words>
  <Application>Microsoft Office PowerPoint</Application>
  <PresentationFormat>Presentación en pantalla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infboi</cp:lastModifiedBy>
  <cp:revision>8</cp:revision>
  <dcterms:created xsi:type="dcterms:W3CDTF">2012-12-12T07:25:24Z</dcterms:created>
  <dcterms:modified xsi:type="dcterms:W3CDTF">2014-05-06T09:21:20Z</dcterms:modified>
</cp:coreProperties>
</file>